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52263" y="1204975"/>
            <a:ext cx="2388873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829" y="958596"/>
            <a:ext cx="9144000" cy="1219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36417" y="869695"/>
            <a:ext cx="6177915" cy="1365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14804" y="2099130"/>
            <a:ext cx="7304405" cy="4458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3697" y="6641897"/>
            <a:ext cx="408940" cy="224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png"/><Relationship Id="rId13" Type="http://schemas.openxmlformats.org/officeDocument/2006/relationships/image" Target="../media/image56.png"/><Relationship Id="rId14" Type="http://schemas.openxmlformats.org/officeDocument/2006/relationships/image" Target="../media/image57.png"/><Relationship Id="rId15" Type="http://schemas.openxmlformats.org/officeDocument/2006/relationships/image" Target="../media/image58.png"/><Relationship Id="rId16" Type="http://schemas.openxmlformats.org/officeDocument/2006/relationships/image" Target="../media/image59.png"/><Relationship Id="rId17" Type="http://schemas.openxmlformats.org/officeDocument/2006/relationships/image" Target="../media/image60.png"/><Relationship Id="rId18" Type="http://schemas.openxmlformats.org/officeDocument/2006/relationships/image" Target="../media/image61.png"/><Relationship Id="rId19" Type="http://schemas.openxmlformats.org/officeDocument/2006/relationships/image" Target="../media/image62.png"/><Relationship Id="rId20" Type="http://schemas.openxmlformats.org/officeDocument/2006/relationships/image" Target="../media/image63.png"/><Relationship Id="rId21" Type="http://schemas.openxmlformats.org/officeDocument/2006/relationships/image" Target="../media/image64.png"/><Relationship Id="rId22" Type="http://schemas.openxmlformats.org/officeDocument/2006/relationships/image" Target="../media/image65.png"/><Relationship Id="rId23" Type="http://schemas.openxmlformats.org/officeDocument/2006/relationships/image" Target="../media/image66.png"/><Relationship Id="rId24" Type="http://schemas.openxmlformats.org/officeDocument/2006/relationships/image" Target="../media/image67.png"/><Relationship Id="rId25" Type="http://schemas.openxmlformats.org/officeDocument/2006/relationships/image" Target="../media/image68.png"/><Relationship Id="rId26" Type="http://schemas.openxmlformats.org/officeDocument/2006/relationships/image" Target="../media/image69.png"/><Relationship Id="rId27" Type="http://schemas.openxmlformats.org/officeDocument/2006/relationships/image" Target="../media/image70.png"/><Relationship Id="rId28" Type="http://schemas.openxmlformats.org/officeDocument/2006/relationships/image" Target="../media/image71.png"/><Relationship Id="rId29" Type="http://schemas.openxmlformats.org/officeDocument/2006/relationships/image" Target="../media/image72.png"/><Relationship Id="rId30" Type="http://schemas.openxmlformats.org/officeDocument/2006/relationships/image" Target="../media/image73.png"/><Relationship Id="rId31" Type="http://schemas.openxmlformats.org/officeDocument/2006/relationships/image" Target="../media/image74.png"/><Relationship Id="rId32" Type="http://schemas.openxmlformats.org/officeDocument/2006/relationships/image" Target="../media/image75.png"/><Relationship Id="rId33" Type="http://schemas.openxmlformats.org/officeDocument/2006/relationships/image" Target="../media/image76.png"/><Relationship Id="rId34" Type="http://schemas.openxmlformats.org/officeDocument/2006/relationships/image" Target="../media/image77.png"/><Relationship Id="rId35" Type="http://schemas.openxmlformats.org/officeDocument/2006/relationships/image" Target="../media/image78.png"/><Relationship Id="rId36" Type="http://schemas.openxmlformats.org/officeDocument/2006/relationships/image" Target="../media/image79.png"/><Relationship Id="rId37" Type="http://schemas.openxmlformats.org/officeDocument/2006/relationships/image" Target="../media/image80.png"/><Relationship Id="rId38" Type="http://schemas.openxmlformats.org/officeDocument/2006/relationships/image" Target="../media/image81.png"/><Relationship Id="rId39" Type="http://schemas.openxmlformats.org/officeDocument/2006/relationships/image" Target="../media/image82.png"/><Relationship Id="rId40" Type="http://schemas.openxmlformats.org/officeDocument/2006/relationships/image" Target="../media/image83.png"/><Relationship Id="rId41" Type="http://schemas.openxmlformats.org/officeDocument/2006/relationships/image" Target="../media/image84.png"/><Relationship Id="rId42" Type="http://schemas.openxmlformats.org/officeDocument/2006/relationships/image" Target="../media/image85.png"/><Relationship Id="rId43" Type="http://schemas.openxmlformats.org/officeDocument/2006/relationships/image" Target="../media/image86.png"/><Relationship Id="rId44" Type="http://schemas.openxmlformats.org/officeDocument/2006/relationships/image" Target="../media/image87.png"/><Relationship Id="rId45" Type="http://schemas.openxmlformats.org/officeDocument/2006/relationships/image" Target="../media/image88.png"/><Relationship Id="rId46" Type="http://schemas.openxmlformats.org/officeDocument/2006/relationships/image" Target="../media/image89.png"/><Relationship Id="rId47" Type="http://schemas.openxmlformats.org/officeDocument/2006/relationships/image" Target="../media/image90.png"/><Relationship Id="rId48" Type="http://schemas.openxmlformats.org/officeDocument/2006/relationships/image" Target="../media/image91.png"/><Relationship Id="rId49" Type="http://schemas.openxmlformats.org/officeDocument/2006/relationships/image" Target="../media/image92.png"/><Relationship Id="rId50" Type="http://schemas.openxmlformats.org/officeDocument/2006/relationships/image" Target="../media/image93.png"/><Relationship Id="rId51" Type="http://schemas.openxmlformats.org/officeDocument/2006/relationships/image" Target="../media/image94.png"/><Relationship Id="rId52" Type="http://schemas.openxmlformats.org/officeDocument/2006/relationships/image" Target="../media/image95.png"/><Relationship Id="rId53" Type="http://schemas.openxmlformats.org/officeDocument/2006/relationships/image" Target="../media/image96.png"/><Relationship Id="rId54" Type="http://schemas.openxmlformats.org/officeDocument/2006/relationships/image" Target="../media/image97.png"/><Relationship Id="rId55" Type="http://schemas.openxmlformats.org/officeDocument/2006/relationships/image" Target="../media/image98.png"/><Relationship Id="rId56" Type="http://schemas.openxmlformats.org/officeDocument/2006/relationships/image" Target="../media/image99.png"/><Relationship Id="rId57" Type="http://schemas.openxmlformats.org/officeDocument/2006/relationships/image" Target="../media/image100.png"/><Relationship Id="rId58" Type="http://schemas.openxmlformats.org/officeDocument/2006/relationships/image" Target="../media/image101.png"/><Relationship Id="rId59" Type="http://schemas.openxmlformats.org/officeDocument/2006/relationships/image" Target="../media/image102.png"/><Relationship Id="rId60" Type="http://schemas.openxmlformats.org/officeDocument/2006/relationships/image" Target="../media/image103.png"/><Relationship Id="rId61" Type="http://schemas.openxmlformats.org/officeDocument/2006/relationships/image" Target="../media/image104.png"/><Relationship Id="rId62" Type="http://schemas.openxmlformats.org/officeDocument/2006/relationships/image" Target="../media/image105.png"/><Relationship Id="rId63" Type="http://schemas.openxmlformats.org/officeDocument/2006/relationships/image" Target="../media/image106.png"/><Relationship Id="rId64" Type="http://schemas.openxmlformats.org/officeDocument/2006/relationships/image" Target="../media/image107.png"/><Relationship Id="rId65" Type="http://schemas.openxmlformats.org/officeDocument/2006/relationships/image" Target="../media/image108.png"/><Relationship Id="rId66" Type="http://schemas.openxmlformats.org/officeDocument/2006/relationships/image" Target="../media/image109.png"/><Relationship Id="rId67" Type="http://schemas.openxmlformats.org/officeDocument/2006/relationships/image" Target="../media/image110.png"/><Relationship Id="rId68" Type="http://schemas.openxmlformats.org/officeDocument/2006/relationships/image" Target="../media/image111.png"/><Relationship Id="rId69" Type="http://schemas.openxmlformats.org/officeDocument/2006/relationships/image" Target="../media/image112.png"/><Relationship Id="rId70" Type="http://schemas.openxmlformats.org/officeDocument/2006/relationships/image" Target="../media/image113.png"/><Relationship Id="rId71" Type="http://schemas.openxmlformats.org/officeDocument/2006/relationships/image" Target="../media/image114.png"/><Relationship Id="rId72" Type="http://schemas.openxmlformats.org/officeDocument/2006/relationships/image" Target="../media/image115.png"/><Relationship Id="rId73" Type="http://schemas.openxmlformats.org/officeDocument/2006/relationships/image" Target="../media/image116.png"/><Relationship Id="rId74" Type="http://schemas.openxmlformats.org/officeDocument/2006/relationships/image" Target="../media/image117.png"/><Relationship Id="rId75" Type="http://schemas.openxmlformats.org/officeDocument/2006/relationships/image" Target="../media/image118.png"/><Relationship Id="rId76" Type="http://schemas.openxmlformats.org/officeDocument/2006/relationships/image" Target="../media/image119.png"/><Relationship Id="rId77" Type="http://schemas.openxmlformats.org/officeDocument/2006/relationships/image" Target="../media/image120.png"/><Relationship Id="rId78" Type="http://schemas.openxmlformats.org/officeDocument/2006/relationships/image" Target="../media/image121.png"/><Relationship Id="rId79" Type="http://schemas.openxmlformats.org/officeDocument/2006/relationships/image" Target="../media/image122.png"/><Relationship Id="rId80" Type="http://schemas.openxmlformats.org/officeDocument/2006/relationships/image" Target="../media/image123.png"/><Relationship Id="rId81" Type="http://schemas.openxmlformats.org/officeDocument/2006/relationships/image" Target="../media/image124.png"/><Relationship Id="rId82" Type="http://schemas.openxmlformats.org/officeDocument/2006/relationships/image" Target="../media/image125.png"/><Relationship Id="rId83" Type="http://schemas.openxmlformats.org/officeDocument/2006/relationships/image" Target="../media/image126.png"/><Relationship Id="rId84" Type="http://schemas.openxmlformats.org/officeDocument/2006/relationships/image" Target="../media/image127.png"/><Relationship Id="rId85" Type="http://schemas.openxmlformats.org/officeDocument/2006/relationships/image" Target="../media/image128.png"/><Relationship Id="rId86" Type="http://schemas.openxmlformats.org/officeDocument/2006/relationships/image" Target="../media/image129.png"/><Relationship Id="rId87" Type="http://schemas.openxmlformats.org/officeDocument/2006/relationships/image" Target="../media/image130.png"/><Relationship Id="rId88" Type="http://schemas.openxmlformats.org/officeDocument/2006/relationships/image" Target="../media/image131.png"/><Relationship Id="rId89" Type="http://schemas.openxmlformats.org/officeDocument/2006/relationships/image" Target="../media/image132.png"/><Relationship Id="rId90" Type="http://schemas.openxmlformats.org/officeDocument/2006/relationships/image" Target="../media/image133.png"/><Relationship Id="rId91" Type="http://schemas.openxmlformats.org/officeDocument/2006/relationships/image" Target="../media/image134.png"/><Relationship Id="rId92" Type="http://schemas.openxmlformats.org/officeDocument/2006/relationships/image" Target="../media/image135.png"/><Relationship Id="rId93" Type="http://schemas.openxmlformats.org/officeDocument/2006/relationships/image" Target="../media/image136.png"/><Relationship Id="rId94" Type="http://schemas.openxmlformats.org/officeDocument/2006/relationships/image" Target="../media/image137.png"/><Relationship Id="rId95" Type="http://schemas.openxmlformats.org/officeDocument/2006/relationships/image" Target="../media/image138.png"/><Relationship Id="rId96" Type="http://schemas.openxmlformats.org/officeDocument/2006/relationships/image" Target="../media/image139.png"/><Relationship Id="rId97" Type="http://schemas.openxmlformats.org/officeDocument/2006/relationships/image" Target="../media/image140.png"/><Relationship Id="rId98" Type="http://schemas.openxmlformats.org/officeDocument/2006/relationships/image" Target="../media/image141.png"/><Relationship Id="rId99" Type="http://schemas.openxmlformats.org/officeDocument/2006/relationships/image" Target="../media/image142.png"/><Relationship Id="rId100" Type="http://schemas.openxmlformats.org/officeDocument/2006/relationships/image" Target="../media/image143.png"/><Relationship Id="rId101" Type="http://schemas.openxmlformats.org/officeDocument/2006/relationships/image" Target="../media/image144.png"/><Relationship Id="rId102" Type="http://schemas.openxmlformats.org/officeDocument/2006/relationships/image" Target="../media/image145.png"/><Relationship Id="rId103" Type="http://schemas.openxmlformats.org/officeDocument/2006/relationships/image" Target="../media/image146.png"/><Relationship Id="rId104" Type="http://schemas.openxmlformats.org/officeDocument/2006/relationships/image" Target="../media/image147.png"/><Relationship Id="rId105" Type="http://schemas.openxmlformats.org/officeDocument/2006/relationships/image" Target="../media/image148.png"/><Relationship Id="rId106" Type="http://schemas.openxmlformats.org/officeDocument/2006/relationships/image" Target="../media/image149.png"/><Relationship Id="rId107" Type="http://schemas.openxmlformats.org/officeDocument/2006/relationships/image" Target="../media/image150.png"/><Relationship Id="rId108" Type="http://schemas.openxmlformats.org/officeDocument/2006/relationships/image" Target="../media/image151.png"/><Relationship Id="rId109" Type="http://schemas.openxmlformats.org/officeDocument/2006/relationships/image" Target="../media/image152.png"/><Relationship Id="rId110" Type="http://schemas.openxmlformats.org/officeDocument/2006/relationships/image" Target="../media/image153.png"/><Relationship Id="rId111" Type="http://schemas.openxmlformats.org/officeDocument/2006/relationships/image" Target="../media/image154.png"/><Relationship Id="rId112" Type="http://schemas.openxmlformats.org/officeDocument/2006/relationships/image" Target="../media/image155.png"/><Relationship Id="rId113" Type="http://schemas.openxmlformats.org/officeDocument/2006/relationships/image" Target="../media/image156.png"/><Relationship Id="rId114" Type="http://schemas.openxmlformats.org/officeDocument/2006/relationships/image" Target="../media/image157.png"/><Relationship Id="rId115" Type="http://schemas.openxmlformats.org/officeDocument/2006/relationships/image" Target="../media/image158.png"/><Relationship Id="rId116" Type="http://schemas.openxmlformats.org/officeDocument/2006/relationships/image" Target="../media/image159.png"/><Relationship Id="rId117" Type="http://schemas.openxmlformats.org/officeDocument/2006/relationships/image" Target="../media/image160.png"/><Relationship Id="rId118" Type="http://schemas.openxmlformats.org/officeDocument/2006/relationships/image" Target="../media/image161.png"/><Relationship Id="rId119" Type="http://schemas.openxmlformats.org/officeDocument/2006/relationships/image" Target="../media/image162.png"/><Relationship Id="rId120" Type="http://schemas.openxmlformats.org/officeDocument/2006/relationships/image" Target="../media/image163.png"/><Relationship Id="rId121" Type="http://schemas.openxmlformats.org/officeDocument/2006/relationships/image" Target="../media/image164.png"/><Relationship Id="rId122" Type="http://schemas.openxmlformats.org/officeDocument/2006/relationships/image" Target="../media/image165.png"/><Relationship Id="rId123" Type="http://schemas.openxmlformats.org/officeDocument/2006/relationships/image" Target="../media/image16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Relationship Id="rId3" Type="http://schemas.openxmlformats.org/officeDocument/2006/relationships/image" Target="../media/image172.png"/><Relationship Id="rId4" Type="http://schemas.openxmlformats.org/officeDocument/2006/relationships/image" Target="../media/image173.png"/><Relationship Id="rId5" Type="http://schemas.openxmlformats.org/officeDocument/2006/relationships/image" Target="../media/image174.png"/><Relationship Id="rId6" Type="http://schemas.openxmlformats.org/officeDocument/2006/relationships/image" Target="../media/image175.png"/><Relationship Id="rId7" Type="http://schemas.openxmlformats.org/officeDocument/2006/relationships/image" Target="../media/image176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Relationship Id="rId3" Type="http://schemas.openxmlformats.org/officeDocument/2006/relationships/image" Target="../media/image172.png"/><Relationship Id="rId4" Type="http://schemas.openxmlformats.org/officeDocument/2006/relationships/image" Target="../media/image173.png"/><Relationship Id="rId5" Type="http://schemas.openxmlformats.org/officeDocument/2006/relationships/image" Target="../media/image174.png"/><Relationship Id="rId6" Type="http://schemas.openxmlformats.org/officeDocument/2006/relationships/image" Target="../media/image175.png"/><Relationship Id="rId7" Type="http://schemas.openxmlformats.org/officeDocument/2006/relationships/image" Target="../media/image176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png"/><Relationship Id="rId3" Type="http://schemas.openxmlformats.org/officeDocument/2006/relationships/image" Target="../media/image178.png"/><Relationship Id="rId4" Type="http://schemas.openxmlformats.org/officeDocument/2006/relationships/image" Target="../media/image179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0.png"/><Relationship Id="rId3" Type="http://schemas.openxmlformats.org/officeDocument/2006/relationships/image" Target="../media/image181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3.png"/><Relationship Id="rId3" Type="http://schemas.openxmlformats.org/officeDocument/2006/relationships/image" Target="../media/image184.png"/><Relationship Id="rId4" Type="http://schemas.openxmlformats.org/officeDocument/2006/relationships/image" Target="../media/image185.png"/><Relationship Id="rId5" Type="http://schemas.openxmlformats.org/officeDocument/2006/relationships/image" Target="../media/image186.png"/><Relationship Id="rId6" Type="http://schemas.openxmlformats.org/officeDocument/2006/relationships/image" Target="../media/image187.png"/><Relationship Id="rId7" Type="http://schemas.openxmlformats.org/officeDocument/2006/relationships/image" Target="../media/image188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9.png"/><Relationship Id="rId3" Type="http://schemas.openxmlformats.org/officeDocument/2006/relationships/image" Target="../media/image190.png"/><Relationship Id="rId4" Type="http://schemas.openxmlformats.org/officeDocument/2006/relationships/image" Target="../media/image191.png"/><Relationship Id="rId5" Type="http://schemas.openxmlformats.org/officeDocument/2006/relationships/image" Target="../media/image192.png"/><Relationship Id="rId6" Type="http://schemas.openxmlformats.org/officeDocument/2006/relationships/image" Target="../media/image193.png"/><Relationship Id="rId7" Type="http://schemas.openxmlformats.org/officeDocument/2006/relationships/image" Target="../media/image194.png"/><Relationship Id="rId8" Type="http://schemas.openxmlformats.org/officeDocument/2006/relationships/image" Target="../media/image195.png"/><Relationship Id="rId9" Type="http://schemas.openxmlformats.org/officeDocument/2006/relationships/image" Target="../media/image196.png"/><Relationship Id="rId10" Type="http://schemas.openxmlformats.org/officeDocument/2006/relationships/image" Target="../media/image197.png"/><Relationship Id="rId11" Type="http://schemas.openxmlformats.org/officeDocument/2006/relationships/image" Target="../media/image198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png"/><Relationship Id="rId3" Type="http://schemas.openxmlformats.org/officeDocument/2006/relationships/image" Target="../media/image200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1.png"/><Relationship Id="rId3" Type="http://schemas.openxmlformats.org/officeDocument/2006/relationships/image" Target="../media/image202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3.jpg"/><Relationship Id="rId3" Type="http://schemas.openxmlformats.org/officeDocument/2006/relationships/image" Target="../media/image204.png"/><Relationship Id="rId4" Type="http://schemas.openxmlformats.org/officeDocument/2006/relationships/image" Target="../media/image20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6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7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829" y="348995"/>
            <a:ext cx="9144000" cy="6858000"/>
            <a:chOff x="774829" y="348995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829" y="348995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12623" y="80123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905" y="0"/>
                  </a:lnTo>
                </a:path>
              </a:pathLst>
            </a:custGeom>
            <a:ln w="9905">
              <a:solidFill>
                <a:srgbClr val="FEFA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74523" y="810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905" y="0"/>
                  </a:lnTo>
                </a:path>
              </a:pathLst>
            </a:custGeom>
            <a:ln w="9144">
              <a:solidFill>
                <a:srgbClr val="FEFA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723" y="796283"/>
              <a:ext cx="723900" cy="4861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26873" y="128701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905" y="0"/>
                  </a:lnTo>
                </a:path>
              </a:pathLst>
            </a:custGeom>
            <a:ln w="9144">
              <a:solidFill>
                <a:srgbClr val="FEFA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1623" y="1282439"/>
              <a:ext cx="771905" cy="333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5151" y="157734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w="0" h="10159">
                  <a:moveTo>
                    <a:pt x="0" y="990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FEFA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1079" y="1606295"/>
              <a:ext cx="466347" cy="38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84429" y="1644395"/>
              <a:ext cx="275843" cy="190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507873" y="1668018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60" h="0">
                  <a:moveTo>
                    <a:pt x="0" y="0"/>
                  </a:moveTo>
                  <a:lnTo>
                    <a:pt x="9905" y="0"/>
                  </a:lnTo>
                </a:path>
                <a:path w="124460" h="0">
                  <a:moveTo>
                    <a:pt x="114303" y="0"/>
                  </a:moveTo>
                  <a:lnTo>
                    <a:pt x="124209" y="0"/>
                  </a:lnTo>
                </a:path>
              </a:pathLst>
            </a:custGeom>
            <a:ln w="9144">
              <a:solidFill>
                <a:srgbClr val="FEFA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997328" y="476497"/>
            <a:ext cx="307403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5" b="1">
                <a:latin typeface="Arial"/>
                <a:cs typeface="Arial"/>
              </a:rPr>
              <a:t>Lecture</a:t>
            </a:r>
            <a:r>
              <a:rPr dirty="0" sz="5400" spc="-90" b="1">
                <a:latin typeface="Arial"/>
                <a:cs typeface="Arial"/>
              </a:rPr>
              <a:t> </a:t>
            </a:r>
            <a:r>
              <a:rPr dirty="0" sz="5400" b="1">
                <a:latin typeface="Arial"/>
                <a:cs typeface="Arial"/>
              </a:rPr>
              <a:t>7</a:t>
            </a:r>
            <a:endParaRPr sz="5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2954" y="6314945"/>
            <a:ext cx="755840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" b="1">
                <a:latin typeface="Arial"/>
                <a:cs typeface="Arial"/>
              </a:rPr>
              <a:t>Computer</a:t>
            </a:r>
            <a:r>
              <a:rPr dirty="0" sz="3200" spc="-25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Componets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and</a:t>
            </a:r>
            <a:r>
              <a:rPr dirty="0" sz="3200" spc="-3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Peripherials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041385" y="1777364"/>
            <a:ext cx="4991100" cy="3987800"/>
            <a:chOff x="3041385" y="1777364"/>
            <a:chExt cx="4991100" cy="3987800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60832" y="1796795"/>
              <a:ext cx="4953000" cy="394944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50910" y="1786889"/>
              <a:ext cx="4972050" cy="3968750"/>
            </a:xfrm>
            <a:custGeom>
              <a:avLst/>
              <a:gdLst/>
              <a:ahLst/>
              <a:cxnLst/>
              <a:rect l="l" t="t" r="r" b="b"/>
              <a:pathLst>
                <a:path w="4972050" h="3968750">
                  <a:moveTo>
                    <a:pt x="0" y="0"/>
                  </a:moveTo>
                  <a:lnTo>
                    <a:pt x="0" y="3968495"/>
                  </a:lnTo>
                  <a:lnTo>
                    <a:pt x="4972049" y="3968495"/>
                  </a:lnTo>
                  <a:lnTo>
                    <a:pt x="4972049" y="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3232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1999" y="1243075"/>
            <a:ext cx="509016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What</a:t>
            </a:r>
            <a:r>
              <a:rPr dirty="0" spc="-20"/>
              <a:t> </a:t>
            </a:r>
            <a:r>
              <a:rPr dirty="0" spc="-5"/>
              <a:t>Computers</a:t>
            </a:r>
            <a:r>
              <a:rPr dirty="0" spc="-20"/>
              <a:t> </a:t>
            </a:r>
            <a:r>
              <a:rPr dirty="0" spc="-5"/>
              <a:t>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604" y="2352547"/>
            <a:ext cx="3611245" cy="2632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Arial"/>
                <a:cs typeface="Arial"/>
              </a:rPr>
              <a:t>Four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basic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functions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of </a:t>
            </a:r>
            <a:r>
              <a:rPr dirty="0" sz="2800" spc="-7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computers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include:</a:t>
            </a:r>
            <a:endParaRPr sz="2800">
              <a:latin typeface="Arial"/>
              <a:cs typeface="Arial"/>
            </a:endParaRPr>
          </a:p>
          <a:p>
            <a:pPr marL="755650" indent="-286385">
              <a:lnSpc>
                <a:spcPct val="100000"/>
              </a:lnSpc>
              <a:spcBef>
                <a:spcPts val="5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Receive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input</a:t>
            </a:r>
            <a:endParaRPr sz="2400">
              <a:latin typeface="Arial"/>
              <a:cs typeface="Arial"/>
            </a:endParaRPr>
          </a:p>
          <a:p>
            <a:pPr marL="755650" indent="-286385">
              <a:lnSpc>
                <a:spcPct val="100000"/>
              </a:lnSpc>
              <a:spcBef>
                <a:spcPts val="57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Process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information</a:t>
            </a:r>
            <a:endParaRPr sz="2400">
              <a:latin typeface="Arial"/>
              <a:cs typeface="Arial"/>
            </a:endParaRPr>
          </a:p>
          <a:p>
            <a:pPr marL="755650" indent="-286385">
              <a:lnSpc>
                <a:spcPct val="100000"/>
              </a:lnSpc>
              <a:spcBef>
                <a:spcPts val="57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Produce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output</a:t>
            </a:r>
            <a:endParaRPr sz="2400">
              <a:latin typeface="Arial"/>
              <a:cs typeface="Arial"/>
            </a:endParaRPr>
          </a:p>
          <a:p>
            <a:pPr marL="755650" indent="-286385">
              <a:lnSpc>
                <a:spcPct val="100000"/>
              </a:lnSpc>
              <a:spcBef>
                <a:spcPts val="57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Store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information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89844" y="2558796"/>
            <a:ext cx="4196080" cy="3815079"/>
            <a:chOff x="5189844" y="2558796"/>
            <a:chExt cx="4196080" cy="38150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5432" y="2558796"/>
              <a:ext cx="3809984" cy="35387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194416" y="5835396"/>
              <a:ext cx="990600" cy="533400"/>
            </a:xfrm>
            <a:custGeom>
              <a:avLst/>
              <a:gdLst/>
              <a:ahLst/>
              <a:cxnLst/>
              <a:rect l="l" t="t" r="r" b="b"/>
              <a:pathLst>
                <a:path w="990600" h="533400">
                  <a:moveTo>
                    <a:pt x="0" y="0"/>
                  </a:moveTo>
                  <a:lnTo>
                    <a:pt x="0" y="533399"/>
                  </a:lnTo>
                  <a:lnTo>
                    <a:pt x="990599" y="533399"/>
                  </a:lnTo>
                  <a:lnTo>
                    <a:pt x="990599" y="0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6399" y="1204975"/>
            <a:ext cx="341439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Input</a:t>
            </a:r>
            <a:r>
              <a:rPr dirty="0" spc="-60"/>
              <a:t> </a:t>
            </a:r>
            <a:r>
              <a:rPr dirty="0" spc="-5"/>
              <a:t>Devices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600" y="2351023"/>
            <a:ext cx="7377430" cy="3143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342900" indent="-342900">
              <a:lnSpc>
                <a:spcPct val="100000"/>
              </a:lnSpc>
              <a:spcBef>
                <a:spcPts val="95"/>
              </a:spcBef>
            </a:pPr>
            <a:r>
              <a:rPr dirty="0" sz="3200" spc="-5">
                <a:latin typeface="Arial"/>
                <a:cs typeface="Arial"/>
              </a:rPr>
              <a:t>Computers accept information from the </a:t>
            </a:r>
            <a:r>
              <a:rPr dirty="0" sz="3200" spc="-88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outside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world.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55"/>
              </a:spcBef>
            </a:pP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keyboard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most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common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input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device.</a:t>
            </a:r>
            <a:endParaRPr sz="3200">
              <a:latin typeface="Arial"/>
              <a:cs typeface="Arial"/>
            </a:endParaRPr>
          </a:p>
          <a:p>
            <a:pPr marL="355600" marR="545465" indent="-343535">
              <a:lnSpc>
                <a:spcPct val="100000"/>
              </a:lnSpc>
              <a:spcBef>
                <a:spcPts val="760"/>
              </a:spcBef>
            </a:pPr>
            <a:r>
              <a:rPr dirty="0" sz="3200" spc="-5" b="1">
                <a:latin typeface="Arial"/>
                <a:cs typeface="Arial"/>
              </a:rPr>
              <a:t>Pointing devices </a:t>
            </a:r>
            <a:r>
              <a:rPr dirty="0" sz="3200" spc="-5">
                <a:latin typeface="Arial"/>
                <a:cs typeface="Arial"/>
              </a:rPr>
              <a:t>like the mouse also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receive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input.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79426" y="5149595"/>
            <a:ext cx="2322195" cy="921385"/>
            <a:chOff x="7179426" y="5149595"/>
            <a:chExt cx="2322195" cy="921385"/>
          </a:xfrm>
        </p:grpSpPr>
        <p:sp>
          <p:nvSpPr>
            <p:cNvPr id="5" name="object 5"/>
            <p:cNvSpPr/>
            <p:nvPr/>
          </p:nvSpPr>
          <p:spPr>
            <a:xfrm>
              <a:off x="7895706" y="5614415"/>
              <a:ext cx="1596390" cy="456565"/>
            </a:xfrm>
            <a:custGeom>
              <a:avLst/>
              <a:gdLst/>
              <a:ahLst/>
              <a:cxnLst/>
              <a:rect l="l" t="t" r="r" b="b"/>
              <a:pathLst>
                <a:path w="1596390" h="456564">
                  <a:moveTo>
                    <a:pt x="1596389" y="201929"/>
                  </a:moveTo>
                  <a:lnTo>
                    <a:pt x="1596389" y="175259"/>
                  </a:lnTo>
                  <a:lnTo>
                    <a:pt x="1591817" y="149351"/>
                  </a:lnTo>
                  <a:lnTo>
                    <a:pt x="389381" y="0"/>
                  </a:lnTo>
                  <a:lnTo>
                    <a:pt x="22097" y="149351"/>
                  </a:lnTo>
                  <a:lnTo>
                    <a:pt x="0" y="197357"/>
                  </a:lnTo>
                  <a:lnTo>
                    <a:pt x="0" y="210311"/>
                  </a:lnTo>
                  <a:lnTo>
                    <a:pt x="4571" y="224027"/>
                  </a:lnTo>
                  <a:lnTo>
                    <a:pt x="13715" y="232409"/>
                  </a:lnTo>
                  <a:lnTo>
                    <a:pt x="26669" y="241553"/>
                  </a:lnTo>
                  <a:lnTo>
                    <a:pt x="48767" y="245363"/>
                  </a:lnTo>
                  <a:lnTo>
                    <a:pt x="70865" y="254507"/>
                  </a:lnTo>
                  <a:lnTo>
                    <a:pt x="106679" y="259079"/>
                  </a:lnTo>
                  <a:lnTo>
                    <a:pt x="154685" y="267461"/>
                  </a:lnTo>
                  <a:lnTo>
                    <a:pt x="230123" y="280415"/>
                  </a:lnTo>
                  <a:lnTo>
                    <a:pt x="309371" y="294131"/>
                  </a:lnTo>
                  <a:lnTo>
                    <a:pt x="442721" y="324611"/>
                  </a:lnTo>
                  <a:lnTo>
                    <a:pt x="534923" y="342137"/>
                  </a:lnTo>
                  <a:lnTo>
                    <a:pt x="645413" y="359663"/>
                  </a:lnTo>
                  <a:lnTo>
                    <a:pt x="787145" y="386333"/>
                  </a:lnTo>
                  <a:lnTo>
                    <a:pt x="906779" y="407669"/>
                  </a:lnTo>
                  <a:lnTo>
                    <a:pt x="1030223" y="434339"/>
                  </a:lnTo>
                  <a:lnTo>
                    <a:pt x="1171955" y="456437"/>
                  </a:lnTo>
                  <a:lnTo>
                    <a:pt x="1260347" y="456437"/>
                  </a:lnTo>
                  <a:lnTo>
                    <a:pt x="1299971" y="451865"/>
                  </a:lnTo>
                  <a:lnTo>
                    <a:pt x="1388363" y="434339"/>
                  </a:lnTo>
                  <a:lnTo>
                    <a:pt x="1432559" y="412241"/>
                  </a:lnTo>
                  <a:lnTo>
                    <a:pt x="1468373" y="390143"/>
                  </a:lnTo>
                  <a:lnTo>
                    <a:pt x="1498853" y="359663"/>
                  </a:lnTo>
                  <a:lnTo>
                    <a:pt x="1547621" y="311657"/>
                  </a:lnTo>
                  <a:lnTo>
                    <a:pt x="1561337" y="289559"/>
                  </a:lnTo>
                  <a:lnTo>
                    <a:pt x="1574291" y="267461"/>
                  </a:lnTo>
                  <a:lnTo>
                    <a:pt x="1583435" y="245363"/>
                  </a:lnTo>
                  <a:lnTo>
                    <a:pt x="1591817" y="224027"/>
                  </a:lnTo>
                  <a:lnTo>
                    <a:pt x="1596389" y="2019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851510" y="5592317"/>
              <a:ext cx="1645285" cy="461009"/>
            </a:xfrm>
            <a:custGeom>
              <a:avLst/>
              <a:gdLst/>
              <a:ahLst/>
              <a:cxnLst/>
              <a:rect l="l" t="t" r="r" b="b"/>
              <a:pathLst>
                <a:path w="1645284" h="461010">
                  <a:moveTo>
                    <a:pt x="1645157" y="153923"/>
                  </a:moveTo>
                  <a:lnTo>
                    <a:pt x="429005" y="0"/>
                  </a:lnTo>
                  <a:lnTo>
                    <a:pt x="0" y="61721"/>
                  </a:lnTo>
                  <a:lnTo>
                    <a:pt x="0" y="74675"/>
                  </a:lnTo>
                  <a:lnTo>
                    <a:pt x="4571" y="92201"/>
                  </a:lnTo>
                  <a:lnTo>
                    <a:pt x="4571" y="109727"/>
                  </a:lnTo>
                  <a:lnTo>
                    <a:pt x="9143" y="127253"/>
                  </a:lnTo>
                  <a:lnTo>
                    <a:pt x="13715" y="140207"/>
                  </a:lnTo>
                  <a:lnTo>
                    <a:pt x="17525" y="157733"/>
                  </a:lnTo>
                  <a:lnTo>
                    <a:pt x="26669" y="179831"/>
                  </a:lnTo>
                  <a:lnTo>
                    <a:pt x="40385" y="211073"/>
                  </a:lnTo>
                  <a:lnTo>
                    <a:pt x="53339" y="228599"/>
                  </a:lnTo>
                  <a:lnTo>
                    <a:pt x="66293" y="236981"/>
                  </a:lnTo>
                  <a:lnTo>
                    <a:pt x="84581" y="249935"/>
                  </a:lnTo>
                  <a:lnTo>
                    <a:pt x="102107" y="254507"/>
                  </a:lnTo>
                  <a:lnTo>
                    <a:pt x="141731" y="259079"/>
                  </a:lnTo>
                  <a:lnTo>
                    <a:pt x="195071" y="267461"/>
                  </a:lnTo>
                  <a:lnTo>
                    <a:pt x="269747" y="281177"/>
                  </a:lnTo>
                  <a:lnTo>
                    <a:pt x="349757" y="298703"/>
                  </a:lnTo>
                  <a:lnTo>
                    <a:pt x="482345" y="324611"/>
                  </a:lnTo>
                  <a:lnTo>
                    <a:pt x="575309" y="342137"/>
                  </a:lnTo>
                  <a:lnTo>
                    <a:pt x="681227" y="364235"/>
                  </a:lnTo>
                  <a:lnTo>
                    <a:pt x="826769" y="390905"/>
                  </a:lnTo>
                  <a:lnTo>
                    <a:pt x="946403" y="412241"/>
                  </a:lnTo>
                  <a:lnTo>
                    <a:pt x="1069847" y="434339"/>
                  </a:lnTo>
                  <a:lnTo>
                    <a:pt x="1211579" y="456437"/>
                  </a:lnTo>
                  <a:lnTo>
                    <a:pt x="1255775" y="456437"/>
                  </a:lnTo>
                  <a:lnTo>
                    <a:pt x="1295399" y="461009"/>
                  </a:lnTo>
                  <a:lnTo>
                    <a:pt x="1339595" y="456437"/>
                  </a:lnTo>
                  <a:lnTo>
                    <a:pt x="1424177" y="434339"/>
                  </a:lnTo>
                  <a:lnTo>
                    <a:pt x="1472183" y="412241"/>
                  </a:lnTo>
                  <a:lnTo>
                    <a:pt x="1538477" y="359663"/>
                  </a:lnTo>
                  <a:lnTo>
                    <a:pt x="1587245" y="311657"/>
                  </a:lnTo>
                  <a:lnTo>
                    <a:pt x="1600961" y="289559"/>
                  </a:lnTo>
                  <a:lnTo>
                    <a:pt x="1613915" y="272033"/>
                  </a:lnTo>
                  <a:lnTo>
                    <a:pt x="1623059" y="246125"/>
                  </a:lnTo>
                  <a:lnTo>
                    <a:pt x="1631441" y="224027"/>
                  </a:lnTo>
                  <a:lnTo>
                    <a:pt x="1636013" y="201929"/>
                  </a:lnTo>
                  <a:lnTo>
                    <a:pt x="1640585" y="175259"/>
                  </a:lnTo>
                  <a:lnTo>
                    <a:pt x="1645157" y="15392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179424" y="5153405"/>
              <a:ext cx="2317750" cy="728980"/>
            </a:xfrm>
            <a:custGeom>
              <a:avLst/>
              <a:gdLst/>
              <a:ahLst/>
              <a:cxnLst/>
              <a:rect l="l" t="t" r="r" b="b"/>
              <a:pathLst>
                <a:path w="2317750" h="728979">
                  <a:moveTo>
                    <a:pt x="782574" y="272034"/>
                  </a:moveTo>
                  <a:lnTo>
                    <a:pt x="703326" y="250698"/>
                  </a:lnTo>
                  <a:lnTo>
                    <a:pt x="641604" y="236982"/>
                  </a:lnTo>
                  <a:lnTo>
                    <a:pt x="579120" y="232410"/>
                  </a:lnTo>
                  <a:lnTo>
                    <a:pt x="531114" y="232410"/>
                  </a:lnTo>
                  <a:lnTo>
                    <a:pt x="473202" y="236982"/>
                  </a:lnTo>
                  <a:lnTo>
                    <a:pt x="429006" y="246126"/>
                  </a:lnTo>
                  <a:lnTo>
                    <a:pt x="362712" y="263652"/>
                  </a:lnTo>
                  <a:lnTo>
                    <a:pt x="283464" y="294132"/>
                  </a:lnTo>
                  <a:lnTo>
                    <a:pt x="190500" y="329184"/>
                  </a:lnTo>
                  <a:lnTo>
                    <a:pt x="115062" y="351282"/>
                  </a:lnTo>
                  <a:lnTo>
                    <a:pt x="66294" y="364236"/>
                  </a:lnTo>
                  <a:lnTo>
                    <a:pt x="0" y="377952"/>
                  </a:lnTo>
                  <a:lnTo>
                    <a:pt x="0" y="434340"/>
                  </a:lnTo>
                  <a:lnTo>
                    <a:pt x="53340" y="430530"/>
                  </a:lnTo>
                  <a:lnTo>
                    <a:pt x="97536" y="416814"/>
                  </a:lnTo>
                  <a:lnTo>
                    <a:pt x="168402" y="395478"/>
                  </a:lnTo>
                  <a:lnTo>
                    <a:pt x="243078" y="364236"/>
                  </a:lnTo>
                  <a:lnTo>
                    <a:pt x="327660" y="333756"/>
                  </a:lnTo>
                  <a:lnTo>
                    <a:pt x="416052" y="307086"/>
                  </a:lnTo>
                  <a:lnTo>
                    <a:pt x="482346" y="294132"/>
                  </a:lnTo>
                  <a:lnTo>
                    <a:pt x="539496" y="289560"/>
                  </a:lnTo>
                  <a:lnTo>
                    <a:pt x="605790" y="289560"/>
                  </a:lnTo>
                  <a:lnTo>
                    <a:pt x="659130" y="298704"/>
                  </a:lnTo>
                  <a:lnTo>
                    <a:pt x="720852" y="311658"/>
                  </a:lnTo>
                  <a:lnTo>
                    <a:pt x="747522" y="324612"/>
                  </a:lnTo>
                  <a:lnTo>
                    <a:pt x="782574" y="272034"/>
                  </a:lnTo>
                  <a:close/>
                </a:path>
                <a:path w="2317750" h="728979">
                  <a:moveTo>
                    <a:pt x="2317242" y="592836"/>
                  </a:moveTo>
                  <a:lnTo>
                    <a:pt x="2273046" y="649986"/>
                  </a:lnTo>
                  <a:lnTo>
                    <a:pt x="2148840" y="702564"/>
                  </a:lnTo>
                  <a:lnTo>
                    <a:pt x="2055876" y="706374"/>
                  </a:lnTo>
                  <a:lnTo>
                    <a:pt x="1476756" y="548640"/>
                  </a:lnTo>
                  <a:lnTo>
                    <a:pt x="1344168" y="522732"/>
                  </a:lnTo>
                  <a:lnTo>
                    <a:pt x="1091946" y="478536"/>
                  </a:lnTo>
                  <a:lnTo>
                    <a:pt x="1032992" y="476186"/>
                  </a:lnTo>
                  <a:lnTo>
                    <a:pt x="1039368" y="430530"/>
                  </a:lnTo>
                  <a:lnTo>
                    <a:pt x="1091946" y="338328"/>
                  </a:lnTo>
                  <a:lnTo>
                    <a:pt x="1220724" y="153924"/>
                  </a:lnTo>
                  <a:lnTo>
                    <a:pt x="1331214" y="0"/>
                  </a:lnTo>
                  <a:lnTo>
                    <a:pt x="1317498" y="0"/>
                  </a:lnTo>
                  <a:lnTo>
                    <a:pt x="1291590" y="13716"/>
                  </a:lnTo>
                  <a:lnTo>
                    <a:pt x="1191120" y="143459"/>
                  </a:lnTo>
                  <a:lnTo>
                    <a:pt x="1043940" y="127254"/>
                  </a:lnTo>
                  <a:lnTo>
                    <a:pt x="862584" y="171450"/>
                  </a:lnTo>
                  <a:lnTo>
                    <a:pt x="848868" y="184404"/>
                  </a:lnTo>
                  <a:lnTo>
                    <a:pt x="1185913" y="150190"/>
                  </a:lnTo>
                  <a:lnTo>
                    <a:pt x="1176528" y="162306"/>
                  </a:lnTo>
                  <a:lnTo>
                    <a:pt x="1008126" y="390906"/>
                  </a:lnTo>
                  <a:lnTo>
                    <a:pt x="977646" y="434340"/>
                  </a:lnTo>
                  <a:lnTo>
                    <a:pt x="1000671" y="474891"/>
                  </a:lnTo>
                  <a:lnTo>
                    <a:pt x="977646" y="473964"/>
                  </a:lnTo>
                  <a:lnTo>
                    <a:pt x="822960" y="491490"/>
                  </a:lnTo>
                  <a:lnTo>
                    <a:pt x="685800" y="504444"/>
                  </a:lnTo>
                  <a:lnTo>
                    <a:pt x="672084" y="496062"/>
                  </a:lnTo>
                  <a:lnTo>
                    <a:pt x="672084" y="513588"/>
                  </a:lnTo>
                  <a:lnTo>
                    <a:pt x="676656" y="522732"/>
                  </a:lnTo>
                  <a:lnTo>
                    <a:pt x="685800" y="526542"/>
                  </a:lnTo>
                  <a:lnTo>
                    <a:pt x="689610" y="531114"/>
                  </a:lnTo>
                  <a:lnTo>
                    <a:pt x="729996" y="531114"/>
                  </a:lnTo>
                  <a:lnTo>
                    <a:pt x="738378" y="526542"/>
                  </a:lnTo>
                  <a:lnTo>
                    <a:pt x="752094" y="526542"/>
                  </a:lnTo>
                  <a:lnTo>
                    <a:pt x="765048" y="522732"/>
                  </a:lnTo>
                  <a:lnTo>
                    <a:pt x="774192" y="522732"/>
                  </a:lnTo>
                  <a:lnTo>
                    <a:pt x="787146" y="518160"/>
                  </a:lnTo>
                  <a:lnTo>
                    <a:pt x="800862" y="518160"/>
                  </a:lnTo>
                  <a:lnTo>
                    <a:pt x="809244" y="513588"/>
                  </a:lnTo>
                  <a:lnTo>
                    <a:pt x="831342" y="513588"/>
                  </a:lnTo>
                  <a:lnTo>
                    <a:pt x="845058" y="509016"/>
                  </a:lnTo>
                  <a:lnTo>
                    <a:pt x="875538" y="509016"/>
                  </a:lnTo>
                  <a:lnTo>
                    <a:pt x="893064" y="504444"/>
                  </a:lnTo>
                  <a:lnTo>
                    <a:pt x="950976" y="504444"/>
                  </a:lnTo>
                  <a:lnTo>
                    <a:pt x="968502" y="500634"/>
                  </a:lnTo>
                  <a:lnTo>
                    <a:pt x="1118616" y="500634"/>
                  </a:lnTo>
                  <a:lnTo>
                    <a:pt x="1132332" y="504444"/>
                  </a:lnTo>
                  <a:lnTo>
                    <a:pt x="1154430" y="504444"/>
                  </a:lnTo>
                  <a:lnTo>
                    <a:pt x="1162812" y="509016"/>
                  </a:lnTo>
                  <a:lnTo>
                    <a:pt x="1184910" y="509016"/>
                  </a:lnTo>
                  <a:lnTo>
                    <a:pt x="1198626" y="513588"/>
                  </a:lnTo>
                  <a:lnTo>
                    <a:pt x="1211580" y="513588"/>
                  </a:lnTo>
                  <a:lnTo>
                    <a:pt x="1220724" y="518160"/>
                  </a:lnTo>
                  <a:lnTo>
                    <a:pt x="1229106" y="518160"/>
                  </a:lnTo>
                  <a:lnTo>
                    <a:pt x="1247394" y="522732"/>
                  </a:lnTo>
                  <a:lnTo>
                    <a:pt x="1260348" y="522732"/>
                  </a:lnTo>
                  <a:lnTo>
                    <a:pt x="1273302" y="526542"/>
                  </a:lnTo>
                  <a:lnTo>
                    <a:pt x="1287018" y="526542"/>
                  </a:lnTo>
                  <a:lnTo>
                    <a:pt x="1299972" y="531114"/>
                  </a:lnTo>
                  <a:lnTo>
                    <a:pt x="1317498" y="531114"/>
                  </a:lnTo>
                  <a:lnTo>
                    <a:pt x="1326642" y="535686"/>
                  </a:lnTo>
                  <a:lnTo>
                    <a:pt x="1348740" y="540258"/>
                  </a:lnTo>
                  <a:lnTo>
                    <a:pt x="1357884" y="540258"/>
                  </a:lnTo>
                  <a:lnTo>
                    <a:pt x="1375410" y="544068"/>
                  </a:lnTo>
                  <a:lnTo>
                    <a:pt x="1410462" y="553212"/>
                  </a:lnTo>
                  <a:lnTo>
                    <a:pt x="1427988" y="553212"/>
                  </a:lnTo>
                  <a:lnTo>
                    <a:pt x="1446276" y="557784"/>
                  </a:lnTo>
                  <a:lnTo>
                    <a:pt x="1459230" y="561594"/>
                  </a:lnTo>
                  <a:lnTo>
                    <a:pt x="1472184" y="561594"/>
                  </a:lnTo>
                  <a:lnTo>
                    <a:pt x="1490472" y="566166"/>
                  </a:lnTo>
                  <a:lnTo>
                    <a:pt x="1503426" y="570738"/>
                  </a:lnTo>
                  <a:lnTo>
                    <a:pt x="1520952" y="575310"/>
                  </a:lnTo>
                  <a:lnTo>
                    <a:pt x="1534668" y="579120"/>
                  </a:lnTo>
                  <a:lnTo>
                    <a:pt x="1552194" y="583692"/>
                  </a:lnTo>
                  <a:lnTo>
                    <a:pt x="1565148" y="588264"/>
                  </a:lnTo>
                  <a:lnTo>
                    <a:pt x="1574292" y="588264"/>
                  </a:lnTo>
                  <a:lnTo>
                    <a:pt x="1587246" y="592836"/>
                  </a:lnTo>
                  <a:lnTo>
                    <a:pt x="1596390" y="596646"/>
                  </a:lnTo>
                  <a:lnTo>
                    <a:pt x="1605534" y="601218"/>
                  </a:lnTo>
                  <a:lnTo>
                    <a:pt x="1618488" y="605790"/>
                  </a:lnTo>
                  <a:lnTo>
                    <a:pt x="1627632" y="605790"/>
                  </a:lnTo>
                  <a:lnTo>
                    <a:pt x="1636014" y="610362"/>
                  </a:lnTo>
                  <a:lnTo>
                    <a:pt x="1645158" y="614172"/>
                  </a:lnTo>
                  <a:lnTo>
                    <a:pt x="1653540" y="618744"/>
                  </a:lnTo>
                  <a:lnTo>
                    <a:pt x="1667256" y="623316"/>
                  </a:lnTo>
                  <a:lnTo>
                    <a:pt x="1680210" y="627888"/>
                  </a:lnTo>
                  <a:lnTo>
                    <a:pt x="1693926" y="631698"/>
                  </a:lnTo>
                  <a:lnTo>
                    <a:pt x="1711452" y="640842"/>
                  </a:lnTo>
                  <a:lnTo>
                    <a:pt x="1724406" y="645414"/>
                  </a:lnTo>
                  <a:lnTo>
                    <a:pt x="1741932" y="653796"/>
                  </a:lnTo>
                  <a:lnTo>
                    <a:pt x="1764030" y="662940"/>
                  </a:lnTo>
                  <a:lnTo>
                    <a:pt x="1790700" y="671322"/>
                  </a:lnTo>
                  <a:lnTo>
                    <a:pt x="1812798" y="680466"/>
                  </a:lnTo>
                  <a:lnTo>
                    <a:pt x="1839468" y="688848"/>
                  </a:lnTo>
                  <a:lnTo>
                    <a:pt x="1861566" y="697992"/>
                  </a:lnTo>
                  <a:lnTo>
                    <a:pt x="1888236" y="706374"/>
                  </a:lnTo>
                  <a:lnTo>
                    <a:pt x="1910334" y="710946"/>
                  </a:lnTo>
                  <a:lnTo>
                    <a:pt x="1927860" y="715518"/>
                  </a:lnTo>
                  <a:lnTo>
                    <a:pt x="1949958" y="720090"/>
                  </a:lnTo>
                  <a:lnTo>
                    <a:pt x="1972056" y="723900"/>
                  </a:lnTo>
                  <a:lnTo>
                    <a:pt x="1994154" y="728472"/>
                  </a:lnTo>
                  <a:lnTo>
                    <a:pt x="2077974" y="728472"/>
                  </a:lnTo>
                  <a:lnTo>
                    <a:pt x="2104644" y="723900"/>
                  </a:lnTo>
                  <a:lnTo>
                    <a:pt x="2122170" y="723900"/>
                  </a:lnTo>
                  <a:lnTo>
                    <a:pt x="2144268" y="720090"/>
                  </a:lnTo>
                  <a:lnTo>
                    <a:pt x="2166366" y="715518"/>
                  </a:lnTo>
                  <a:lnTo>
                    <a:pt x="2184654" y="706374"/>
                  </a:lnTo>
                  <a:lnTo>
                    <a:pt x="2206752" y="702564"/>
                  </a:lnTo>
                  <a:lnTo>
                    <a:pt x="2224278" y="693420"/>
                  </a:lnTo>
                  <a:lnTo>
                    <a:pt x="2237232" y="685038"/>
                  </a:lnTo>
                  <a:lnTo>
                    <a:pt x="2250948" y="680466"/>
                  </a:lnTo>
                  <a:lnTo>
                    <a:pt x="2268474" y="667512"/>
                  </a:lnTo>
                  <a:lnTo>
                    <a:pt x="2281428" y="658368"/>
                  </a:lnTo>
                  <a:lnTo>
                    <a:pt x="2295144" y="649986"/>
                  </a:lnTo>
                  <a:lnTo>
                    <a:pt x="2303526" y="636270"/>
                  </a:lnTo>
                  <a:lnTo>
                    <a:pt x="2308098" y="623316"/>
                  </a:lnTo>
                  <a:lnTo>
                    <a:pt x="2312670" y="605790"/>
                  </a:lnTo>
                  <a:lnTo>
                    <a:pt x="2317242" y="592836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851508" y="5153405"/>
              <a:ext cx="1649730" cy="723900"/>
            </a:xfrm>
            <a:custGeom>
              <a:avLst/>
              <a:gdLst/>
              <a:ahLst/>
              <a:cxnLst/>
              <a:rect l="l" t="t" r="r" b="b"/>
              <a:pathLst>
                <a:path w="1649729" h="723900">
                  <a:moveTo>
                    <a:pt x="353568" y="403860"/>
                  </a:moveTo>
                  <a:lnTo>
                    <a:pt x="13716" y="413004"/>
                  </a:lnTo>
                  <a:lnTo>
                    <a:pt x="0" y="451866"/>
                  </a:lnTo>
                  <a:lnTo>
                    <a:pt x="0" y="504444"/>
                  </a:lnTo>
                  <a:lnTo>
                    <a:pt x="4572" y="513588"/>
                  </a:lnTo>
                  <a:lnTo>
                    <a:pt x="13716" y="522732"/>
                  </a:lnTo>
                  <a:lnTo>
                    <a:pt x="22098" y="522732"/>
                  </a:lnTo>
                  <a:lnTo>
                    <a:pt x="31242" y="526542"/>
                  </a:lnTo>
                  <a:lnTo>
                    <a:pt x="44196" y="526542"/>
                  </a:lnTo>
                  <a:lnTo>
                    <a:pt x="84582" y="518160"/>
                  </a:lnTo>
                  <a:lnTo>
                    <a:pt x="115062" y="513588"/>
                  </a:lnTo>
                  <a:lnTo>
                    <a:pt x="141732" y="509016"/>
                  </a:lnTo>
                  <a:lnTo>
                    <a:pt x="163830" y="504444"/>
                  </a:lnTo>
                  <a:lnTo>
                    <a:pt x="185928" y="504444"/>
                  </a:lnTo>
                  <a:lnTo>
                    <a:pt x="212598" y="500634"/>
                  </a:lnTo>
                  <a:lnTo>
                    <a:pt x="261366" y="500634"/>
                  </a:lnTo>
                  <a:lnTo>
                    <a:pt x="283464" y="496062"/>
                  </a:lnTo>
                  <a:lnTo>
                    <a:pt x="345186" y="496062"/>
                  </a:lnTo>
                  <a:lnTo>
                    <a:pt x="340614" y="483108"/>
                  </a:lnTo>
                  <a:lnTo>
                    <a:pt x="340614" y="425958"/>
                  </a:lnTo>
                  <a:lnTo>
                    <a:pt x="345186" y="413004"/>
                  </a:lnTo>
                  <a:lnTo>
                    <a:pt x="353568" y="403860"/>
                  </a:lnTo>
                  <a:close/>
                </a:path>
                <a:path w="1649729" h="723900">
                  <a:moveTo>
                    <a:pt x="649986" y="0"/>
                  </a:moveTo>
                  <a:lnTo>
                    <a:pt x="553212" y="0"/>
                  </a:lnTo>
                  <a:lnTo>
                    <a:pt x="499872" y="4572"/>
                  </a:lnTo>
                  <a:lnTo>
                    <a:pt x="442722" y="13716"/>
                  </a:lnTo>
                  <a:lnTo>
                    <a:pt x="402336" y="22098"/>
                  </a:lnTo>
                  <a:lnTo>
                    <a:pt x="375666" y="26670"/>
                  </a:lnTo>
                  <a:lnTo>
                    <a:pt x="353568" y="31242"/>
                  </a:lnTo>
                  <a:lnTo>
                    <a:pt x="331470" y="39624"/>
                  </a:lnTo>
                  <a:lnTo>
                    <a:pt x="327660" y="39624"/>
                  </a:lnTo>
                  <a:lnTo>
                    <a:pt x="313944" y="48768"/>
                  </a:lnTo>
                  <a:lnTo>
                    <a:pt x="305562" y="52578"/>
                  </a:lnTo>
                  <a:lnTo>
                    <a:pt x="296418" y="61722"/>
                  </a:lnTo>
                  <a:lnTo>
                    <a:pt x="185928" y="171450"/>
                  </a:lnTo>
                  <a:lnTo>
                    <a:pt x="230124" y="162306"/>
                  </a:lnTo>
                  <a:lnTo>
                    <a:pt x="256794" y="162306"/>
                  </a:lnTo>
                  <a:lnTo>
                    <a:pt x="274320" y="158496"/>
                  </a:lnTo>
                  <a:lnTo>
                    <a:pt x="300990" y="153924"/>
                  </a:lnTo>
                  <a:lnTo>
                    <a:pt x="323088" y="149352"/>
                  </a:lnTo>
                  <a:lnTo>
                    <a:pt x="345186" y="149352"/>
                  </a:lnTo>
                  <a:lnTo>
                    <a:pt x="362712" y="144780"/>
                  </a:lnTo>
                  <a:lnTo>
                    <a:pt x="380238" y="144780"/>
                  </a:lnTo>
                  <a:lnTo>
                    <a:pt x="406908" y="140970"/>
                  </a:lnTo>
                  <a:lnTo>
                    <a:pt x="521970" y="140970"/>
                  </a:lnTo>
                  <a:lnTo>
                    <a:pt x="531114" y="144780"/>
                  </a:lnTo>
                  <a:lnTo>
                    <a:pt x="539496" y="131826"/>
                  </a:lnTo>
                  <a:lnTo>
                    <a:pt x="548640" y="118872"/>
                  </a:lnTo>
                  <a:lnTo>
                    <a:pt x="561594" y="105156"/>
                  </a:lnTo>
                  <a:lnTo>
                    <a:pt x="570738" y="87630"/>
                  </a:lnTo>
                  <a:lnTo>
                    <a:pt x="583692" y="74676"/>
                  </a:lnTo>
                  <a:lnTo>
                    <a:pt x="592836" y="61722"/>
                  </a:lnTo>
                  <a:lnTo>
                    <a:pt x="610362" y="44196"/>
                  </a:lnTo>
                  <a:lnTo>
                    <a:pt x="619506" y="31242"/>
                  </a:lnTo>
                  <a:lnTo>
                    <a:pt x="632460" y="17526"/>
                  </a:lnTo>
                  <a:lnTo>
                    <a:pt x="649986" y="0"/>
                  </a:lnTo>
                  <a:close/>
                </a:path>
                <a:path w="1649729" h="723900">
                  <a:moveTo>
                    <a:pt x="1649730" y="465582"/>
                  </a:moveTo>
                  <a:lnTo>
                    <a:pt x="1640586" y="421386"/>
                  </a:lnTo>
                  <a:lnTo>
                    <a:pt x="1631442" y="395478"/>
                  </a:lnTo>
                  <a:lnTo>
                    <a:pt x="1627632" y="377952"/>
                  </a:lnTo>
                  <a:lnTo>
                    <a:pt x="1609344" y="342138"/>
                  </a:lnTo>
                  <a:lnTo>
                    <a:pt x="419862" y="359664"/>
                  </a:lnTo>
                  <a:lnTo>
                    <a:pt x="367284" y="399288"/>
                  </a:lnTo>
                  <a:lnTo>
                    <a:pt x="358140" y="408432"/>
                  </a:lnTo>
                  <a:lnTo>
                    <a:pt x="353568" y="416814"/>
                  </a:lnTo>
                  <a:lnTo>
                    <a:pt x="349758" y="430530"/>
                  </a:lnTo>
                  <a:lnTo>
                    <a:pt x="349758" y="486918"/>
                  </a:lnTo>
                  <a:lnTo>
                    <a:pt x="353568" y="496062"/>
                  </a:lnTo>
                  <a:lnTo>
                    <a:pt x="433578" y="496062"/>
                  </a:lnTo>
                  <a:lnTo>
                    <a:pt x="464820" y="500634"/>
                  </a:lnTo>
                  <a:lnTo>
                    <a:pt x="504444" y="504444"/>
                  </a:lnTo>
                  <a:lnTo>
                    <a:pt x="534924" y="509016"/>
                  </a:lnTo>
                  <a:lnTo>
                    <a:pt x="570738" y="513588"/>
                  </a:lnTo>
                  <a:lnTo>
                    <a:pt x="597408" y="518160"/>
                  </a:lnTo>
                  <a:lnTo>
                    <a:pt x="627888" y="526542"/>
                  </a:lnTo>
                  <a:lnTo>
                    <a:pt x="681228" y="535686"/>
                  </a:lnTo>
                  <a:lnTo>
                    <a:pt x="711708" y="540258"/>
                  </a:lnTo>
                  <a:lnTo>
                    <a:pt x="742950" y="548640"/>
                  </a:lnTo>
                  <a:lnTo>
                    <a:pt x="774192" y="553212"/>
                  </a:lnTo>
                  <a:lnTo>
                    <a:pt x="826770" y="566166"/>
                  </a:lnTo>
                  <a:lnTo>
                    <a:pt x="880110" y="575310"/>
                  </a:lnTo>
                  <a:lnTo>
                    <a:pt x="924306" y="592836"/>
                  </a:lnTo>
                  <a:lnTo>
                    <a:pt x="963930" y="605790"/>
                  </a:lnTo>
                  <a:lnTo>
                    <a:pt x="1008126" y="623316"/>
                  </a:lnTo>
                  <a:lnTo>
                    <a:pt x="1039368" y="636270"/>
                  </a:lnTo>
                  <a:lnTo>
                    <a:pt x="1069848" y="649986"/>
                  </a:lnTo>
                  <a:lnTo>
                    <a:pt x="1101090" y="658368"/>
                  </a:lnTo>
                  <a:lnTo>
                    <a:pt x="1127760" y="671322"/>
                  </a:lnTo>
                  <a:lnTo>
                    <a:pt x="1149858" y="680466"/>
                  </a:lnTo>
                  <a:lnTo>
                    <a:pt x="1167384" y="685038"/>
                  </a:lnTo>
                  <a:lnTo>
                    <a:pt x="1203198" y="697992"/>
                  </a:lnTo>
                  <a:lnTo>
                    <a:pt x="1247394" y="706374"/>
                  </a:lnTo>
                  <a:lnTo>
                    <a:pt x="1287018" y="715518"/>
                  </a:lnTo>
                  <a:lnTo>
                    <a:pt x="1322070" y="720090"/>
                  </a:lnTo>
                  <a:lnTo>
                    <a:pt x="1357884" y="723900"/>
                  </a:lnTo>
                  <a:lnTo>
                    <a:pt x="1392936" y="723900"/>
                  </a:lnTo>
                  <a:lnTo>
                    <a:pt x="1432560" y="720090"/>
                  </a:lnTo>
                  <a:lnTo>
                    <a:pt x="1450086" y="720090"/>
                  </a:lnTo>
                  <a:lnTo>
                    <a:pt x="1468374" y="715518"/>
                  </a:lnTo>
                  <a:lnTo>
                    <a:pt x="1485900" y="710946"/>
                  </a:lnTo>
                  <a:lnTo>
                    <a:pt x="1507998" y="706374"/>
                  </a:lnTo>
                  <a:lnTo>
                    <a:pt x="1525524" y="697992"/>
                  </a:lnTo>
                  <a:lnTo>
                    <a:pt x="1543050" y="688848"/>
                  </a:lnTo>
                  <a:lnTo>
                    <a:pt x="1565148" y="680466"/>
                  </a:lnTo>
                  <a:lnTo>
                    <a:pt x="1578864" y="675894"/>
                  </a:lnTo>
                  <a:lnTo>
                    <a:pt x="1600962" y="658368"/>
                  </a:lnTo>
                  <a:lnTo>
                    <a:pt x="1613916" y="649986"/>
                  </a:lnTo>
                  <a:lnTo>
                    <a:pt x="1623060" y="640842"/>
                  </a:lnTo>
                  <a:lnTo>
                    <a:pt x="1627632" y="631698"/>
                  </a:lnTo>
                  <a:lnTo>
                    <a:pt x="1631442" y="623316"/>
                  </a:lnTo>
                  <a:lnTo>
                    <a:pt x="1640586" y="610362"/>
                  </a:lnTo>
                  <a:lnTo>
                    <a:pt x="1645158" y="596646"/>
                  </a:lnTo>
                  <a:lnTo>
                    <a:pt x="1645158" y="583692"/>
                  </a:lnTo>
                  <a:lnTo>
                    <a:pt x="1649730" y="575310"/>
                  </a:lnTo>
                  <a:lnTo>
                    <a:pt x="1649730" y="465582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851510" y="5557265"/>
              <a:ext cx="353695" cy="66040"/>
            </a:xfrm>
            <a:custGeom>
              <a:avLst/>
              <a:gdLst/>
              <a:ahLst/>
              <a:cxnLst/>
              <a:rect l="l" t="t" r="r" b="b"/>
              <a:pathLst>
                <a:path w="353695" h="66039">
                  <a:moveTo>
                    <a:pt x="353567" y="0"/>
                  </a:moveTo>
                  <a:lnTo>
                    <a:pt x="13715" y="9143"/>
                  </a:lnTo>
                  <a:lnTo>
                    <a:pt x="9143" y="12953"/>
                  </a:lnTo>
                  <a:lnTo>
                    <a:pt x="9143" y="17525"/>
                  </a:lnTo>
                  <a:lnTo>
                    <a:pt x="4571" y="26669"/>
                  </a:lnTo>
                  <a:lnTo>
                    <a:pt x="4571" y="35051"/>
                  </a:lnTo>
                  <a:lnTo>
                    <a:pt x="0" y="39623"/>
                  </a:lnTo>
                  <a:lnTo>
                    <a:pt x="0" y="44195"/>
                  </a:lnTo>
                  <a:lnTo>
                    <a:pt x="4571" y="52577"/>
                  </a:lnTo>
                  <a:lnTo>
                    <a:pt x="9143" y="57149"/>
                  </a:lnTo>
                  <a:lnTo>
                    <a:pt x="17525" y="61721"/>
                  </a:lnTo>
                  <a:lnTo>
                    <a:pt x="31241" y="65531"/>
                  </a:lnTo>
                  <a:lnTo>
                    <a:pt x="44195" y="65531"/>
                  </a:lnTo>
                  <a:lnTo>
                    <a:pt x="66293" y="61721"/>
                  </a:lnTo>
                  <a:lnTo>
                    <a:pt x="88391" y="61721"/>
                  </a:lnTo>
                  <a:lnTo>
                    <a:pt x="115061" y="57149"/>
                  </a:lnTo>
                  <a:lnTo>
                    <a:pt x="146303" y="52577"/>
                  </a:lnTo>
                  <a:lnTo>
                    <a:pt x="172973" y="52577"/>
                  </a:lnTo>
                  <a:lnTo>
                    <a:pt x="195071" y="48005"/>
                  </a:lnTo>
                  <a:lnTo>
                    <a:pt x="217169" y="44195"/>
                  </a:lnTo>
                  <a:lnTo>
                    <a:pt x="243077" y="44195"/>
                  </a:lnTo>
                  <a:lnTo>
                    <a:pt x="265175" y="39623"/>
                  </a:lnTo>
                  <a:lnTo>
                    <a:pt x="296417" y="39623"/>
                  </a:lnTo>
                  <a:lnTo>
                    <a:pt x="309371" y="35051"/>
                  </a:lnTo>
                  <a:lnTo>
                    <a:pt x="340613" y="35051"/>
                  </a:lnTo>
                  <a:lnTo>
                    <a:pt x="340613" y="26669"/>
                  </a:lnTo>
                  <a:lnTo>
                    <a:pt x="345185" y="22097"/>
                  </a:lnTo>
                  <a:lnTo>
                    <a:pt x="345185" y="12953"/>
                  </a:lnTo>
                  <a:lnTo>
                    <a:pt x="353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860652" y="5298185"/>
              <a:ext cx="517525" cy="307340"/>
            </a:xfrm>
            <a:custGeom>
              <a:avLst/>
              <a:gdLst/>
              <a:ahLst/>
              <a:cxnLst/>
              <a:rect l="l" t="t" r="r" b="b"/>
              <a:pathLst>
                <a:path w="517525" h="307339">
                  <a:moveTo>
                    <a:pt x="278130" y="281178"/>
                  </a:moveTo>
                  <a:lnTo>
                    <a:pt x="252222" y="281178"/>
                  </a:lnTo>
                  <a:lnTo>
                    <a:pt x="233934" y="285750"/>
                  </a:lnTo>
                  <a:lnTo>
                    <a:pt x="220980" y="285750"/>
                  </a:lnTo>
                  <a:lnTo>
                    <a:pt x="198882" y="289560"/>
                  </a:lnTo>
                  <a:lnTo>
                    <a:pt x="176784" y="289560"/>
                  </a:lnTo>
                  <a:lnTo>
                    <a:pt x="154686" y="294132"/>
                  </a:lnTo>
                  <a:lnTo>
                    <a:pt x="132588" y="294132"/>
                  </a:lnTo>
                  <a:lnTo>
                    <a:pt x="97536" y="298704"/>
                  </a:lnTo>
                  <a:lnTo>
                    <a:pt x="70866" y="303276"/>
                  </a:lnTo>
                  <a:lnTo>
                    <a:pt x="22098" y="303276"/>
                  </a:lnTo>
                  <a:lnTo>
                    <a:pt x="17526" y="298704"/>
                  </a:lnTo>
                  <a:lnTo>
                    <a:pt x="8382" y="298704"/>
                  </a:lnTo>
                  <a:lnTo>
                    <a:pt x="4572" y="289560"/>
                  </a:lnTo>
                  <a:lnTo>
                    <a:pt x="4572" y="298704"/>
                  </a:lnTo>
                  <a:lnTo>
                    <a:pt x="8382" y="303276"/>
                  </a:lnTo>
                  <a:lnTo>
                    <a:pt x="12954" y="307086"/>
                  </a:lnTo>
                  <a:lnTo>
                    <a:pt x="48768" y="307086"/>
                  </a:lnTo>
                  <a:lnTo>
                    <a:pt x="75438" y="303276"/>
                  </a:lnTo>
                  <a:lnTo>
                    <a:pt x="119634" y="303276"/>
                  </a:lnTo>
                  <a:lnTo>
                    <a:pt x="145542" y="298704"/>
                  </a:lnTo>
                  <a:lnTo>
                    <a:pt x="163830" y="298704"/>
                  </a:lnTo>
                  <a:lnTo>
                    <a:pt x="208026" y="289560"/>
                  </a:lnTo>
                  <a:lnTo>
                    <a:pt x="225552" y="289560"/>
                  </a:lnTo>
                  <a:lnTo>
                    <a:pt x="247650" y="285750"/>
                  </a:lnTo>
                  <a:lnTo>
                    <a:pt x="278130" y="285750"/>
                  </a:lnTo>
                  <a:lnTo>
                    <a:pt x="278130" y="281178"/>
                  </a:lnTo>
                  <a:close/>
                </a:path>
                <a:path w="517525" h="307339">
                  <a:moveTo>
                    <a:pt x="517398" y="4572"/>
                  </a:moveTo>
                  <a:lnTo>
                    <a:pt x="499872" y="4572"/>
                  </a:lnTo>
                  <a:lnTo>
                    <a:pt x="477774" y="0"/>
                  </a:lnTo>
                  <a:lnTo>
                    <a:pt x="433578" y="0"/>
                  </a:lnTo>
                  <a:lnTo>
                    <a:pt x="415290" y="4572"/>
                  </a:lnTo>
                  <a:lnTo>
                    <a:pt x="366522" y="4572"/>
                  </a:lnTo>
                  <a:lnTo>
                    <a:pt x="344424" y="9144"/>
                  </a:lnTo>
                  <a:lnTo>
                    <a:pt x="322326" y="9144"/>
                  </a:lnTo>
                  <a:lnTo>
                    <a:pt x="304800" y="13716"/>
                  </a:lnTo>
                  <a:lnTo>
                    <a:pt x="287274" y="17526"/>
                  </a:lnTo>
                  <a:lnTo>
                    <a:pt x="265176" y="17526"/>
                  </a:lnTo>
                  <a:lnTo>
                    <a:pt x="247650" y="22098"/>
                  </a:lnTo>
                  <a:lnTo>
                    <a:pt x="220980" y="26670"/>
                  </a:lnTo>
                  <a:lnTo>
                    <a:pt x="198882" y="31242"/>
                  </a:lnTo>
                  <a:lnTo>
                    <a:pt x="172212" y="35052"/>
                  </a:lnTo>
                  <a:lnTo>
                    <a:pt x="145542" y="66294"/>
                  </a:lnTo>
                  <a:lnTo>
                    <a:pt x="119634" y="92202"/>
                  </a:lnTo>
                  <a:lnTo>
                    <a:pt x="97536" y="123444"/>
                  </a:lnTo>
                  <a:lnTo>
                    <a:pt x="70866" y="153924"/>
                  </a:lnTo>
                  <a:lnTo>
                    <a:pt x="48768" y="188976"/>
                  </a:lnTo>
                  <a:lnTo>
                    <a:pt x="22098" y="224028"/>
                  </a:lnTo>
                  <a:lnTo>
                    <a:pt x="0" y="272034"/>
                  </a:lnTo>
                  <a:lnTo>
                    <a:pt x="4572" y="276606"/>
                  </a:lnTo>
                  <a:lnTo>
                    <a:pt x="12954" y="285750"/>
                  </a:lnTo>
                  <a:lnTo>
                    <a:pt x="26670" y="285750"/>
                  </a:lnTo>
                  <a:lnTo>
                    <a:pt x="39624" y="289560"/>
                  </a:lnTo>
                  <a:lnTo>
                    <a:pt x="61722" y="289560"/>
                  </a:lnTo>
                  <a:lnTo>
                    <a:pt x="88392" y="285750"/>
                  </a:lnTo>
                  <a:lnTo>
                    <a:pt x="119634" y="285750"/>
                  </a:lnTo>
                  <a:lnTo>
                    <a:pt x="145542" y="281178"/>
                  </a:lnTo>
                  <a:lnTo>
                    <a:pt x="176784" y="281178"/>
                  </a:lnTo>
                  <a:lnTo>
                    <a:pt x="198882" y="276606"/>
                  </a:lnTo>
                  <a:lnTo>
                    <a:pt x="230124" y="272034"/>
                  </a:lnTo>
                  <a:lnTo>
                    <a:pt x="256032" y="272034"/>
                  </a:lnTo>
                  <a:lnTo>
                    <a:pt x="278130" y="268224"/>
                  </a:lnTo>
                  <a:lnTo>
                    <a:pt x="300228" y="268224"/>
                  </a:lnTo>
                  <a:lnTo>
                    <a:pt x="318516" y="263652"/>
                  </a:lnTo>
                  <a:lnTo>
                    <a:pt x="340614" y="263652"/>
                  </a:lnTo>
                  <a:lnTo>
                    <a:pt x="344424" y="259080"/>
                  </a:lnTo>
                  <a:lnTo>
                    <a:pt x="348996" y="250698"/>
                  </a:lnTo>
                  <a:lnTo>
                    <a:pt x="358140" y="233172"/>
                  </a:lnTo>
                  <a:lnTo>
                    <a:pt x="371094" y="219456"/>
                  </a:lnTo>
                  <a:lnTo>
                    <a:pt x="375666" y="206502"/>
                  </a:lnTo>
                  <a:lnTo>
                    <a:pt x="384810" y="193548"/>
                  </a:lnTo>
                  <a:lnTo>
                    <a:pt x="517398" y="4572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028294" y="5302757"/>
              <a:ext cx="323215" cy="44450"/>
            </a:xfrm>
            <a:custGeom>
              <a:avLst/>
              <a:gdLst/>
              <a:ahLst/>
              <a:cxnLst/>
              <a:rect l="l" t="t" r="r" b="b"/>
              <a:pathLst>
                <a:path w="323215" h="44450">
                  <a:moveTo>
                    <a:pt x="323087" y="0"/>
                  </a:moveTo>
                  <a:lnTo>
                    <a:pt x="230123" y="0"/>
                  </a:lnTo>
                  <a:lnTo>
                    <a:pt x="198881" y="4571"/>
                  </a:lnTo>
                  <a:lnTo>
                    <a:pt x="181355" y="4571"/>
                  </a:lnTo>
                  <a:lnTo>
                    <a:pt x="154685" y="9143"/>
                  </a:lnTo>
                  <a:lnTo>
                    <a:pt x="124205" y="12953"/>
                  </a:lnTo>
                  <a:lnTo>
                    <a:pt x="92963" y="17525"/>
                  </a:lnTo>
                  <a:lnTo>
                    <a:pt x="70865" y="22097"/>
                  </a:lnTo>
                  <a:lnTo>
                    <a:pt x="22097" y="30479"/>
                  </a:lnTo>
                  <a:lnTo>
                    <a:pt x="13715" y="30479"/>
                  </a:lnTo>
                  <a:lnTo>
                    <a:pt x="0" y="39623"/>
                  </a:lnTo>
                  <a:lnTo>
                    <a:pt x="9143" y="44195"/>
                  </a:lnTo>
                  <a:lnTo>
                    <a:pt x="97535" y="26669"/>
                  </a:lnTo>
                  <a:lnTo>
                    <a:pt x="198881" y="12953"/>
                  </a:lnTo>
                  <a:lnTo>
                    <a:pt x="310133" y="12953"/>
                  </a:lnTo>
                  <a:lnTo>
                    <a:pt x="323087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032864" y="5302757"/>
              <a:ext cx="1464310" cy="509270"/>
            </a:xfrm>
            <a:custGeom>
              <a:avLst/>
              <a:gdLst/>
              <a:ahLst/>
              <a:cxnLst/>
              <a:rect l="l" t="t" r="r" b="b"/>
              <a:pathLst>
                <a:path w="1464309" h="509270">
                  <a:moveTo>
                    <a:pt x="318516" y="0"/>
                  </a:moveTo>
                  <a:lnTo>
                    <a:pt x="305562" y="12954"/>
                  </a:lnTo>
                  <a:lnTo>
                    <a:pt x="291846" y="12954"/>
                  </a:lnTo>
                  <a:lnTo>
                    <a:pt x="269748" y="9144"/>
                  </a:lnTo>
                  <a:lnTo>
                    <a:pt x="230124" y="9144"/>
                  </a:lnTo>
                  <a:lnTo>
                    <a:pt x="212598" y="12954"/>
                  </a:lnTo>
                  <a:lnTo>
                    <a:pt x="168402" y="12954"/>
                  </a:lnTo>
                  <a:lnTo>
                    <a:pt x="141732" y="17526"/>
                  </a:lnTo>
                  <a:lnTo>
                    <a:pt x="119634" y="22098"/>
                  </a:lnTo>
                  <a:lnTo>
                    <a:pt x="92964" y="26670"/>
                  </a:lnTo>
                  <a:lnTo>
                    <a:pt x="66294" y="30480"/>
                  </a:lnTo>
                  <a:lnTo>
                    <a:pt x="48768" y="30480"/>
                  </a:lnTo>
                  <a:lnTo>
                    <a:pt x="35814" y="35052"/>
                  </a:lnTo>
                  <a:lnTo>
                    <a:pt x="13716" y="39624"/>
                  </a:lnTo>
                  <a:lnTo>
                    <a:pt x="0" y="39624"/>
                  </a:lnTo>
                  <a:lnTo>
                    <a:pt x="0" y="48006"/>
                  </a:lnTo>
                  <a:lnTo>
                    <a:pt x="31242" y="44196"/>
                  </a:lnTo>
                  <a:lnTo>
                    <a:pt x="57912" y="35052"/>
                  </a:lnTo>
                  <a:lnTo>
                    <a:pt x="83820" y="30480"/>
                  </a:lnTo>
                  <a:lnTo>
                    <a:pt x="105918" y="30480"/>
                  </a:lnTo>
                  <a:lnTo>
                    <a:pt x="128016" y="26670"/>
                  </a:lnTo>
                  <a:lnTo>
                    <a:pt x="159258" y="22098"/>
                  </a:lnTo>
                  <a:lnTo>
                    <a:pt x="181356" y="22098"/>
                  </a:lnTo>
                  <a:lnTo>
                    <a:pt x="203454" y="17526"/>
                  </a:lnTo>
                  <a:lnTo>
                    <a:pt x="247650" y="17526"/>
                  </a:lnTo>
                  <a:lnTo>
                    <a:pt x="287274" y="17526"/>
                  </a:lnTo>
                  <a:lnTo>
                    <a:pt x="305562" y="22098"/>
                  </a:lnTo>
                  <a:lnTo>
                    <a:pt x="318516" y="9144"/>
                  </a:lnTo>
                  <a:lnTo>
                    <a:pt x="318516" y="0"/>
                  </a:lnTo>
                  <a:close/>
                </a:path>
                <a:path w="1464309" h="509270">
                  <a:moveTo>
                    <a:pt x="716280" y="364236"/>
                  </a:moveTo>
                  <a:lnTo>
                    <a:pt x="689610" y="307086"/>
                  </a:lnTo>
                  <a:lnTo>
                    <a:pt x="384810" y="219456"/>
                  </a:lnTo>
                  <a:lnTo>
                    <a:pt x="216408" y="232410"/>
                  </a:lnTo>
                  <a:lnTo>
                    <a:pt x="176784" y="259080"/>
                  </a:lnTo>
                  <a:lnTo>
                    <a:pt x="172212" y="263652"/>
                  </a:lnTo>
                  <a:lnTo>
                    <a:pt x="172212" y="272034"/>
                  </a:lnTo>
                  <a:lnTo>
                    <a:pt x="168402" y="281178"/>
                  </a:lnTo>
                  <a:lnTo>
                    <a:pt x="168402" y="284988"/>
                  </a:lnTo>
                  <a:lnTo>
                    <a:pt x="203454" y="284988"/>
                  </a:lnTo>
                  <a:lnTo>
                    <a:pt x="225552" y="281178"/>
                  </a:lnTo>
                  <a:lnTo>
                    <a:pt x="243078" y="284988"/>
                  </a:lnTo>
                  <a:lnTo>
                    <a:pt x="283464" y="284988"/>
                  </a:lnTo>
                  <a:lnTo>
                    <a:pt x="300990" y="289560"/>
                  </a:lnTo>
                  <a:lnTo>
                    <a:pt x="336042" y="294132"/>
                  </a:lnTo>
                  <a:lnTo>
                    <a:pt x="362712" y="294132"/>
                  </a:lnTo>
                  <a:lnTo>
                    <a:pt x="402336" y="302514"/>
                  </a:lnTo>
                  <a:lnTo>
                    <a:pt x="438150" y="307086"/>
                  </a:lnTo>
                  <a:lnTo>
                    <a:pt x="473202" y="316230"/>
                  </a:lnTo>
                  <a:lnTo>
                    <a:pt x="504444" y="320040"/>
                  </a:lnTo>
                  <a:lnTo>
                    <a:pt x="534924" y="324612"/>
                  </a:lnTo>
                  <a:lnTo>
                    <a:pt x="552450" y="329184"/>
                  </a:lnTo>
                  <a:lnTo>
                    <a:pt x="610362" y="342138"/>
                  </a:lnTo>
                  <a:lnTo>
                    <a:pt x="667512" y="351282"/>
                  </a:lnTo>
                  <a:lnTo>
                    <a:pt x="716280" y="364236"/>
                  </a:lnTo>
                  <a:close/>
                </a:path>
                <a:path w="1464309" h="509270">
                  <a:moveTo>
                    <a:pt x="1463802" y="302514"/>
                  </a:moveTo>
                  <a:lnTo>
                    <a:pt x="1459230" y="284988"/>
                  </a:lnTo>
                  <a:lnTo>
                    <a:pt x="1454658" y="263652"/>
                  </a:lnTo>
                  <a:lnTo>
                    <a:pt x="1450086" y="246126"/>
                  </a:lnTo>
                  <a:lnTo>
                    <a:pt x="1441704" y="224028"/>
                  </a:lnTo>
                  <a:lnTo>
                    <a:pt x="1432560" y="201930"/>
                  </a:lnTo>
                  <a:lnTo>
                    <a:pt x="1424178" y="210312"/>
                  </a:lnTo>
                  <a:lnTo>
                    <a:pt x="1419606" y="276606"/>
                  </a:lnTo>
                  <a:lnTo>
                    <a:pt x="1370838" y="399288"/>
                  </a:lnTo>
                  <a:lnTo>
                    <a:pt x="1255864" y="464769"/>
                  </a:lnTo>
                  <a:lnTo>
                    <a:pt x="1242822" y="443484"/>
                  </a:lnTo>
                  <a:lnTo>
                    <a:pt x="902208" y="346710"/>
                  </a:lnTo>
                  <a:lnTo>
                    <a:pt x="694182" y="302514"/>
                  </a:lnTo>
                  <a:lnTo>
                    <a:pt x="716280" y="364236"/>
                  </a:lnTo>
                  <a:lnTo>
                    <a:pt x="755904" y="377190"/>
                  </a:lnTo>
                  <a:lnTo>
                    <a:pt x="791718" y="390906"/>
                  </a:lnTo>
                  <a:lnTo>
                    <a:pt x="822198" y="403860"/>
                  </a:lnTo>
                  <a:lnTo>
                    <a:pt x="858012" y="416814"/>
                  </a:lnTo>
                  <a:lnTo>
                    <a:pt x="924306" y="447294"/>
                  </a:lnTo>
                  <a:lnTo>
                    <a:pt x="981456" y="469392"/>
                  </a:lnTo>
                  <a:lnTo>
                    <a:pt x="1052322" y="491490"/>
                  </a:lnTo>
                  <a:lnTo>
                    <a:pt x="1101090" y="500634"/>
                  </a:lnTo>
                  <a:lnTo>
                    <a:pt x="1145286" y="509016"/>
                  </a:lnTo>
                  <a:lnTo>
                    <a:pt x="1207008" y="509016"/>
                  </a:lnTo>
                  <a:lnTo>
                    <a:pt x="1242822" y="504444"/>
                  </a:lnTo>
                  <a:lnTo>
                    <a:pt x="1277874" y="500634"/>
                  </a:lnTo>
                  <a:lnTo>
                    <a:pt x="1309116" y="496062"/>
                  </a:lnTo>
                  <a:lnTo>
                    <a:pt x="1331214" y="486918"/>
                  </a:lnTo>
                  <a:lnTo>
                    <a:pt x="1348740" y="478536"/>
                  </a:lnTo>
                  <a:lnTo>
                    <a:pt x="1366266" y="473964"/>
                  </a:lnTo>
                  <a:lnTo>
                    <a:pt x="1419606" y="438912"/>
                  </a:lnTo>
                  <a:lnTo>
                    <a:pt x="1446276" y="399288"/>
                  </a:lnTo>
                  <a:lnTo>
                    <a:pt x="1450086" y="386334"/>
                  </a:lnTo>
                  <a:lnTo>
                    <a:pt x="1459230" y="368808"/>
                  </a:lnTo>
                  <a:lnTo>
                    <a:pt x="1459230" y="351282"/>
                  </a:lnTo>
                  <a:lnTo>
                    <a:pt x="1463802" y="337566"/>
                  </a:lnTo>
                  <a:lnTo>
                    <a:pt x="1463802" y="3025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209650" y="5149595"/>
              <a:ext cx="1278255" cy="640080"/>
            </a:xfrm>
            <a:custGeom>
              <a:avLst/>
              <a:gdLst/>
              <a:ahLst/>
              <a:cxnLst/>
              <a:rect l="l" t="t" r="r" b="b"/>
              <a:pathLst>
                <a:path w="1278254" h="640079">
                  <a:moveTo>
                    <a:pt x="1277873" y="486917"/>
                  </a:moveTo>
                  <a:lnTo>
                    <a:pt x="1277873" y="455675"/>
                  </a:lnTo>
                  <a:lnTo>
                    <a:pt x="1273301" y="416813"/>
                  </a:lnTo>
                  <a:lnTo>
                    <a:pt x="1264919" y="381761"/>
                  </a:lnTo>
                  <a:lnTo>
                    <a:pt x="1251203" y="345947"/>
                  </a:lnTo>
                  <a:lnTo>
                    <a:pt x="1229105" y="315467"/>
                  </a:lnTo>
                  <a:lnTo>
                    <a:pt x="1211579" y="289559"/>
                  </a:lnTo>
                  <a:lnTo>
                    <a:pt x="1162811" y="240791"/>
                  </a:lnTo>
                  <a:lnTo>
                    <a:pt x="1127759" y="214883"/>
                  </a:lnTo>
                  <a:lnTo>
                    <a:pt x="1096517" y="192785"/>
                  </a:lnTo>
                  <a:lnTo>
                    <a:pt x="1047749" y="166115"/>
                  </a:lnTo>
                  <a:lnTo>
                    <a:pt x="1008125" y="148589"/>
                  </a:lnTo>
                  <a:lnTo>
                    <a:pt x="955547" y="127253"/>
                  </a:lnTo>
                  <a:lnTo>
                    <a:pt x="902207" y="108965"/>
                  </a:lnTo>
                  <a:lnTo>
                    <a:pt x="848867" y="91439"/>
                  </a:lnTo>
                  <a:lnTo>
                    <a:pt x="787145" y="73913"/>
                  </a:lnTo>
                  <a:lnTo>
                    <a:pt x="742949" y="60959"/>
                  </a:lnTo>
                  <a:lnTo>
                    <a:pt x="689609" y="43433"/>
                  </a:lnTo>
                  <a:lnTo>
                    <a:pt x="645413" y="35051"/>
                  </a:lnTo>
                  <a:lnTo>
                    <a:pt x="605789" y="25907"/>
                  </a:lnTo>
                  <a:lnTo>
                    <a:pt x="557021" y="17525"/>
                  </a:lnTo>
                  <a:lnTo>
                    <a:pt x="509015" y="8381"/>
                  </a:lnTo>
                  <a:lnTo>
                    <a:pt x="468629" y="3809"/>
                  </a:lnTo>
                  <a:lnTo>
                    <a:pt x="433577" y="3809"/>
                  </a:lnTo>
                  <a:lnTo>
                    <a:pt x="384809" y="0"/>
                  </a:lnTo>
                  <a:lnTo>
                    <a:pt x="323087" y="0"/>
                  </a:lnTo>
                  <a:lnTo>
                    <a:pt x="300989" y="3809"/>
                  </a:lnTo>
                  <a:lnTo>
                    <a:pt x="278891" y="25907"/>
                  </a:lnTo>
                  <a:lnTo>
                    <a:pt x="269747" y="38861"/>
                  </a:lnTo>
                  <a:lnTo>
                    <a:pt x="261365" y="48005"/>
                  </a:lnTo>
                  <a:lnTo>
                    <a:pt x="247649" y="60959"/>
                  </a:lnTo>
                  <a:lnTo>
                    <a:pt x="239267" y="73913"/>
                  </a:lnTo>
                  <a:lnTo>
                    <a:pt x="225551" y="87629"/>
                  </a:lnTo>
                  <a:lnTo>
                    <a:pt x="217169" y="105155"/>
                  </a:lnTo>
                  <a:lnTo>
                    <a:pt x="203453" y="113537"/>
                  </a:lnTo>
                  <a:lnTo>
                    <a:pt x="195071" y="127253"/>
                  </a:lnTo>
                  <a:lnTo>
                    <a:pt x="190499" y="135635"/>
                  </a:lnTo>
                  <a:lnTo>
                    <a:pt x="181355" y="144779"/>
                  </a:lnTo>
                  <a:lnTo>
                    <a:pt x="172973" y="157733"/>
                  </a:lnTo>
                  <a:lnTo>
                    <a:pt x="168401" y="162305"/>
                  </a:lnTo>
                  <a:lnTo>
                    <a:pt x="163829" y="170687"/>
                  </a:lnTo>
                  <a:lnTo>
                    <a:pt x="154685" y="183641"/>
                  </a:lnTo>
                  <a:lnTo>
                    <a:pt x="150875" y="192785"/>
                  </a:lnTo>
                  <a:lnTo>
                    <a:pt x="141731" y="201167"/>
                  </a:lnTo>
                  <a:lnTo>
                    <a:pt x="137159" y="210311"/>
                  </a:lnTo>
                  <a:lnTo>
                    <a:pt x="128777" y="223265"/>
                  </a:lnTo>
                  <a:lnTo>
                    <a:pt x="119633" y="232409"/>
                  </a:lnTo>
                  <a:lnTo>
                    <a:pt x="110489" y="245363"/>
                  </a:lnTo>
                  <a:lnTo>
                    <a:pt x="106679" y="254507"/>
                  </a:lnTo>
                  <a:lnTo>
                    <a:pt x="97535" y="262889"/>
                  </a:lnTo>
                  <a:lnTo>
                    <a:pt x="92963" y="272033"/>
                  </a:lnTo>
                  <a:lnTo>
                    <a:pt x="84581" y="284987"/>
                  </a:lnTo>
                  <a:lnTo>
                    <a:pt x="75437" y="293369"/>
                  </a:lnTo>
                  <a:lnTo>
                    <a:pt x="70865" y="307085"/>
                  </a:lnTo>
                  <a:lnTo>
                    <a:pt x="61721" y="315467"/>
                  </a:lnTo>
                  <a:lnTo>
                    <a:pt x="57911" y="324611"/>
                  </a:lnTo>
                  <a:lnTo>
                    <a:pt x="48767" y="332993"/>
                  </a:lnTo>
                  <a:lnTo>
                    <a:pt x="44195" y="342137"/>
                  </a:lnTo>
                  <a:lnTo>
                    <a:pt x="39623" y="350519"/>
                  </a:lnTo>
                  <a:lnTo>
                    <a:pt x="31241" y="359663"/>
                  </a:lnTo>
                  <a:lnTo>
                    <a:pt x="26669" y="368045"/>
                  </a:lnTo>
                  <a:lnTo>
                    <a:pt x="17525" y="381761"/>
                  </a:lnTo>
                  <a:lnTo>
                    <a:pt x="13715" y="390143"/>
                  </a:lnTo>
                  <a:lnTo>
                    <a:pt x="4571" y="399287"/>
                  </a:lnTo>
                  <a:lnTo>
                    <a:pt x="0" y="412241"/>
                  </a:lnTo>
                  <a:lnTo>
                    <a:pt x="17525" y="407669"/>
                  </a:lnTo>
                  <a:lnTo>
                    <a:pt x="102107" y="407669"/>
                  </a:lnTo>
                  <a:lnTo>
                    <a:pt x="119633" y="412241"/>
                  </a:lnTo>
                  <a:lnTo>
                    <a:pt x="137159" y="412241"/>
                  </a:lnTo>
                  <a:lnTo>
                    <a:pt x="154685" y="416813"/>
                  </a:lnTo>
                  <a:lnTo>
                    <a:pt x="176783" y="416813"/>
                  </a:lnTo>
                  <a:lnTo>
                    <a:pt x="212597" y="425195"/>
                  </a:lnTo>
                  <a:lnTo>
                    <a:pt x="256793" y="434339"/>
                  </a:lnTo>
                  <a:lnTo>
                    <a:pt x="305561" y="442721"/>
                  </a:lnTo>
                  <a:lnTo>
                    <a:pt x="358139" y="451865"/>
                  </a:lnTo>
                  <a:lnTo>
                    <a:pt x="416051" y="464819"/>
                  </a:lnTo>
                  <a:lnTo>
                    <a:pt x="460247" y="473201"/>
                  </a:lnTo>
                  <a:lnTo>
                    <a:pt x="504443" y="482345"/>
                  </a:lnTo>
                  <a:lnTo>
                    <a:pt x="548639" y="495299"/>
                  </a:lnTo>
                  <a:lnTo>
                    <a:pt x="588263" y="508253"/>
                  </a:lnTo>
                  <a:lnTo>
                    <a:pt x="632459" y="521969"/>
                  </a:lnTo>
                  <a:lnTo>
                    <a:pt x="694181" y="547877"/>
                  </a:lnTo>
                  <a:lnTo>
                    <a:pt x="738377" y="569975"/>
                  </a:lnTo>
                  <a:lnTo>
                    <a:pt x="835913" y="605027"/>
                  </a:lnTo>
                  <a:lnTo>
                    <a:pt x="893063" y="622553"/>
                  </a:lnTo>
                  <a:lnTo>
                    <a:pt x="933449" y="631697"/>
                  </a:lnTo>
                  <a:lnTo>
                    <a:pt x="981455" y="640079"/>
                  </a:lnTo>
                  <a:lnTo>
                    <a:pt x="1034795" y="640079"/>
                  </a:lnTo>
                  <a:lnTo>
                    <a:pt x="1088135" y="635507"/>
                  </a:lnTo>
                  <a:lnTo>
                    <a:pt x="1127759" y="627125"/>
                  </a:lnTo>
                  <a:lnTo>
                    <a:pt x="1162811" y="617981"/>
                  </a:lnTo>
                  <a:lnTo>
                    <a:pt x="1180337" y="605027"/>
                  </a:lnTo>
                  <a:lnTo>
                    <a:pt x="1198625" y="600455"/>
                  </a:lnTo>
                  <a:lnTo>
                    <a:pt x="1216151" y="587501"/>
                  </a:lnTo>
                  <a:lnTo>
                    <a:pt x="1229105" y="579119"/>
                  </a:lnTo>
                  <a:lnTo>
                    <a:pt x="1255775" y="552449"/>
                  </a:lnTo>
                  <a:lnTo>
                    <a:pt x="1260347" y="539495"/>
                  </a:lnTo>
                  <a:lnTo>
                    <a:pt x="1269491" y="521969"/>
                  </a:lnTo>
                  <a:lnTo>
                    <a:pt x="1273301" y="504443"/>
                  </a:lnTo>
                  <a:lnTo>
                    <a:pt x="1277873" y="486917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4425939" y="5371719"/>
            <a:ext cx="2451735" cy="1257300"/>
            <a:chOff x="4425939" y="5371719"/>
            <a:chExt cx="2451735" cy="1257300"/>
          </a:xfrm>
        </p:grpSpPr>
        <p:sp>
          <p:nvSpPr>
            <p:cNvPr id="15" name="object 15"/>
            <p:cNvSpPr/>
            <p:nvPr/>
          </p:nvSpPr>
          <p:spPr>
            <a:xfrm>
              <a:off x="6591162" y="6051041"/>
              <a:ext cx="114300" cy="292735"/>
            </a:xfrm>
            <a:custGeom>
              <a:avLst/>
              <a:gdLst/>
              <a:ahLst/>
              <a:cxnLst/>
              <a:rect l="l" t="t" r="r" b="b"/>
              <a:pathLst>
                <a:path w="114300" h="292735">
                  <a:moveTo>
                    <a:pt x="114299" y="279653"/>
                  </a:moveTo>
                  <a:lnTo>
                    <a:pt x="89153" y="0"/>
                  </a:lnTo>
                  <a:lnTo>
                    <a:pt x="0" y="12953"/>
                  </a:lnTo>
                  <a:lnTo>
                    <a:pt x="38099" y="292607"/>
                  </a:lnTo>
                  <a:lnTo>
                    <a:pt x="114299" y="279653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591162" y="6051041"/>
              <a:ext cx="114300" cy="292735"/>
            </a:xfrm>
            <a:custGeom>
              <a:avLst/>
              <a:gdLst/>
              <a:ahLst/>
              <a:cxnLst/>
              <a:rect l="l" t="t" r="r" b="b"/>
              <a:pathLst>
                <a:path w="114300" h="292735">
                  <a:moveTo>
                    <a:pt x="89153" y="0"/>
                  </a:moveTo>
                  <a:lnTo>
                    <a:pt x="114299" y="279653"/>
                  </a:lnTo>
                  <a:lnTo>
                    <a:pt x="38099" y="292607"/>
                  </a:lnTo>
                  <a:lnTo>
                    <a:pt x="0" y="12953"/>
                  </a:lnTo>
                  <a:lnTo>
                    <a:pt x="89153" y="0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312270" y="6089141"/>
              <a:ext cx="317500" cy="254635"/>
            </a:xfrm>
            <a:custGeom>
              <a:avLst/>
              <a:gdLst/>
              <a:ahLst/>
              <a:cxnLst/>
              <a:rect l="l" t="t" r="r" b="b"/>
              <a:pathLst>
                <a:path w="317500" h="254635">
                  <a:moveTo>
                    <a:pt x="316991" y="254507"/>
                  </a:moveTo>
                  <a:lnTo>
                    <a:pt x="291845" y="12953"/>
                  </a:lnTo>
                  <a:lnTo>
                    <a:pt x="202691" y="0"/>
                  </a:lnTo>
                  <a:lnTo>
                    <a:pt x="240791" y="152399"/>
                  </a:lnTo>
                  <a:lnTo>
                    <a:pt x="126491" y="89153"/>
                  </a:lnTo>
                  <a:lnTo>
                    <a:pt x="0" y="127253"/>
                  </a:lnTo>
                  <a:lnTo>
                    <a:pt x="316991" y="254507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312270" y="6089141"/>
              <a:ext cx="317500" cy="254635"/>
            </a:xfrm>
            <a:custGeom>
              <a:avLst/>
              <a:gdLst/>
              <a:ahLst/>
              <a:cxnLst/>
              <a:rect l="l" t="t" r="r" b="b"/>
              <a:pathLst>
                <a:path w="317500" h="254635">
                  <a:moveTo>
                    <a:pt x="291845" y="12953"/>
                  </a:moveTo>
                  <a:lnTo>
                    <a:pt x="316991" y="254507"/>
                  </a:lnTo>
                  <a:lnTo>
                    <a:pt x="0" y="127253"/>
                  </a:lnTo>
                  <a:lnTo>
                    <a:pt x="126491" y="89153"/>
                  </a:lnTo>
                  <a:lnTo>
                    <a:pt x="240791" y="152399"/>
                  </a:lnTo>
                  <a:lnTo>
                    <a:pt x="202691" y="0"/>
                  </a:lnTo>
                  <a:lnTo>
                    <a:pt x="291845" y="12953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445370" y="5378196"/>
              <a:ext cx="2374900" cy="1092200"/>
            </a:xfrm>
            <a:custGeom>
              <a:avLst/>
              <a:gdLst/>
              <a:ahLst/>
              <a:cxnLst/>
              <a:rect l="l" t="t" r="r" b="b"/>
              <a:pathLst>
                <a:path w="2374900" h="1092200">
                  <a:moveTo>
                    <a:pt x="2374391" y="470153"/>
                  </a:moveTo>
                  <a:lnTo>
                    <a:pt x="952499" y="0"/>
                  </a:lnTo>
                  <a:lnTo>
                    <a:pt x="0" y="482345"/>
                  </a:lnTo>
                  <a:lnTo>
                    <a:pt x="1244345" y="1091945"/>
                  </a:lnTo>
                  <a:lnTo>
                    <a:pt x="2374391" y="47015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445370" y="5378196"/>
              <a:ext cx="2374900" cy="1092200"/>
            </a:xfrm>
            <a:custGeom>
              <a:avLst/>
              <a:gdLst/>
              <a:ahLst/>
              <a:cxnLst/>
              <a:rect l="l" t="t" r="r" b="b"/>
              <a:pathLst>
                <a:path w="2374900" h="1092200">
                  <a:moveTo>
                    <a:pt x="2374391" y="470153"/>
                  </a:moveTo>
                  <a:lnTo>
                    <a:pt x="1244345" y="1091945"/>
                  </a:lnTo>
                  <a:lnTo>
                    <a:pt x="0" y="482345"/>
                  </a:lnTo>
                  <a:lnTo>
                    <a:pt x="952499" y="0"/>
                  </a:lnTo>
                  <a:lnTo>
                    <a:pt x="2374391" y="470153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676762" y="5835395"/>
              <a:ext cx="1194435" cy="775335"/>
            </a:xfrm>
            <a:custGeom>
              <a:avLst/>
              <a:gdLst/>
              <a:ahLst/>
              <a:cxnLst/>
              <a:rect l="l" t="t" r="r" b="b"/>
              <a:pathLst>
                <a:path w="1194434" h="775334">
                  <a:moveTo>
                    <a:pt x="1194053" y="127253"/>
                  </a:moveTo>
                  <a:lnTo>
                    <a:pt x="1142999" y="0"/>
                  </a:lnTo>
                  <a:lnTo>
                    <a:pt x="0" y="647699"/>
                  </a:lnTo>
                  <a:lnTo>
                    <a:pt x="38099" y="774953"/>
                  </a:lnTo>
                  <a:lnTo>
                    <a:pt x="1194053" y="127253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676762" y="5835395"/>
              <a:ext cx="1194435" cy="775335"/>
            </a:xfrm>
            <a:custGeom>
              <a:avLst/>
              <a:gdLst/>
              <a:ahLst/>
              <a:cxnLst/>
              <a:rect l="l" t="t" r="r" b="b"/>
              <a:pathLst>
                <a:path w="1194434" h="775334">
                  <a:moveTo>
                    <a:pt x="1142999" y="0"/>
                  </a:moveTo>
                  <a:lnTo>
                    <a:pt x="0" y="647699"/>
                  </a:lnTo>
                  <a:lnTo>
                    <a:pt x="38099" y="774953"/>
                  </a:lnTo>
                  <a:lnTo>
                    <a:pt x="1194053" y="127253"/>
                  </a:lnTo>
                  <a:lnTo>
                    <a:pt x="1142999" y="0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32416" y="5860541"/>
              <a:ext cx="1282700" cy="762000"/>
            </a:xfrm>
            <a:custGeom>
              <a:avLst/>
              <a:gdLst/>
              <a:ahLst/>
              <a:cxnLst/>
              <a:rect l="l" t="t" r="r" b="b"/>
              <a:pathLst>
                <a:path w="1282700" h="762000">
                  <a:moveTo>
                    <a:pt x="1282445" y="761999"/>
                  </a:moveTo>
                  <a:lnTo>
                    <a:pt x="1244345" y="622553"/>
                  </a:lnTo>
                  <a:lnTo>
                    <a:pt x="0" y="0"/>
                  </a:lnTo>
                  <a:lnTo>
                    <a:pt x="51053" y="114299"/>
                  </a:lnTo>
                  <a:lnTo>
                    <a:pt x="1282445" y="761999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432416" y="5860541"/>
              <a:ext cx="1282700" cy="762000"/>
            </a:xfrm>
            <a:custGeom>
              <a:avLst/>
              <a:gdLst/>
              <a:ahLst/>
              <a:cxnLst/>
              <a:rect l="l" t="t" r="r" b="b"/>
              <a:pathLst>
                <a:path w="1282700" h="762000">
                  <a:moveTo>
                    <a:pt x="1282445" y="761999"/>
                  </a:moveTo>
                  <a:lnTo>
                    <a:pt x="1244345" y="622553"/>
                  </a:lnTo>
                  <a:lnTo>
                    <a:pt x="0" y="0"/>
                  </a:lnTo>
                  <a:lnTo>
                    <a:pt x="51053" y="114299"/>
                  </a:lnTo>
                  <a:lnTo>
                    <a:pt x="1282445" y="761999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559668" y="5403342"/>
              <a:ext cx="2133600" cy="965835"/>
            </a:xfrm>
            <a:custGeom>
              <a:avLst/>
              <a:gdLst/>
              <a:ahLst/>
              <a:cxnLst/>
              <a:rect l="l" t="t" r="r" b="b"/>
              <a:pathLst>
                <a:path w="2133600" h="965835">
                  <a:moveTo>
                    <a:pt x="1396746" y="464058"/>
                  </a:moveTo>
                  <a:lnTo>
                    <a:pt x="566166" y="152400"/>
                  </a:lnTo>
                  <a:lnTo>
                    <a:pt x="0" y="427482"/>
                  </a:lnTo>
                  <a:lnTo>
                    <a:pt x="781050" y="787908"/>
                  </a:lnTo>
                  <a:lnTo>
                    <a:pt x="1396746" y="464058"/>
                  </a:lnTo>
                  <a:close/>
                </a:path>
                <a:path w="2133600" h="965835">
                  <a:moveTo>
                    <a:pt x="1790700" y="619506"/>
                  </a:moveTo>
                  <a:lnTo>
                    <a:pt x="1452372" y="495300"/>
                  </a:lnTo>
                  <a:lnTo>
                    <a:pt x="838200" y="817626"/>
                  </a:lnTo>
                  <a:lnTo>
                    <a:pt x="1150620" y="965454"/>
                  </a:lnTo>
                  <a:lnTo>
                    <a:pt x="1790700" y="619506"/>
                  </a:lnTo>
                  <a:close/>
                </a:path>
                <a:path w="2133600" h="965835">
                  <a:moveTo>
                    <a:pt x="2133600" y="422148"/>
                  </a:moveTo>
                  <a:lnTo>
                    <a:pt x="848868" y="0"/>
                  </a:lnTo>
                  <a:lnTo>
                    <a:pt x="596646" y="124206"/>
                  </a:lnTo>
                  <a:lnTo>
                    <a:pt x="1818894" y="584454"/>
                  </a:lnTo>
                  <a:lnTo>
                    <a:pt x="2133600" y="422148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724262" y="5429250"/>
              <a:ext cx="1956435" cy="939800"/>
            </a:xfrm>
            <a:custGeom>
              <a:avLst/>
              <a:gdLst/>
              <a:ahLst/>
              <a:cxnLst/>
              <a:rect l="l" t="t" r="r" b="b"/>
              <a:pathLst>
                <a:path w="1956434" h="939800">
                  <a:moveTo>
                    <a:pt x="1956053" y="482345"/>
                  </a:moveTo>
                  <a:lnTo>
                    <a:pt x="597407" y="0"/>
                  </a:lnTo>
                </a:path>
                <a:path w="1956434" h="939800">
                  <a:moveTo>
                    <a:pt x="1841753" y="520445"/>
                  </a:moveTo>
                  <a:lnTo>
                    <a:pt x="533399" y="38099"/>
                  </a:lnTo>
                </a:path>
                <a:path w="1956434" h="939800">
                  <a:moveTo>
                    <a:pt x="1765553" y="571499"/>
                  </a:moveTo>
                  <a:lnTo>
                    <a:pt x="483107" y="63245"/>
                  </a:lnTo>
                </a:path>
                <a:path w="1956434" h="939800">
                  <a:moveTo>
                    <a:pt x="1575053" y="659891"/>
                  </a:moveTo>
                  <a:lnTo>
                    <a:pt x="317753" y="139445"/>
                  </a:lnTo>
                </a:path>
                <a:path w="1956434" h="939800">
                  <a:moveTo>
                    <a:pt x="1473707" y="723899"/>
                  </a:moveTo>
                  <a:lnTo>
                    <a:pt x="216407" y="202691"/>
                  </a:lnTo>
                </a:path>
                <a:path w="1956434" h="939800">
                  <a:moveTo>
                    <a:pt x="1321307" y="761999"/>
                  </a:moveTo>
                  <a:lnTo>
                    <a:pt x="203453" y="266699"/>
                  </a:lnTo>
                </a:path>
                <a:path w="1956434" h="939800">
                  <a:moveTo>
                    <a:pt x="1207007" y="812291"/>
                  </a:moveTo>
                  <a:lnTo>
                    <a:pt x="127253" y="316991"/>
                  </a:lnTo>
                </a:path>
                <a:path w="1956434" h="939800">
                  <a:moveTo>
                    <a:pt x="1092707" y="876299"/>
                  </a:moveTo>
                  <a:lnTo>
                    <a:pt x="25907" y="380999"/>
                  </a:lnTo>
                </a:path>
                <a:path w="1956434" h="939800">
                  <a:moveTo>
                    <a:pt x="902207" y="939545"/>
                  </a:moveTo>
                  <a:lnTo>
                    <a:pt x="1523999" y="533399"/>
                  </a:lnTo>
                </a:path>
                <a:path w="1956434" h="939800">
                  <a:moveTo>
                    <a:pt x="787907" y="876299"/>
                  </a:moveTo>
                  <a:lnTo>
                    <a:pt x="1397507" y="495299"/>
                  </a:lnTo>
                </a:path>
                <a:path w="1956434" h="939800">
                  <a:moveTo>
                    <a:pt x="521207" y="749045"/>
                  </a:moveTo>
                  <a:lnTo>
                    <a:pt x="1117853" y="380999"/>
                  </a:lnTo>
                </a:path>
                <a:path w="1956434" h="939800">
                  <a:moveTo>
                    <a:pt x="380999" y="685799"/>
                  </a:moveTo>
                  <a:lnTo>
                    <a:pt x="965453" y="329945"/>
                  </a:lnTo>
                </a:path>
                <a:path w="1956434" h="939800">
                  <a:moveTo>
                    <a:pt x="254507" y="634745"/>
                  </a:moveTo>
                  <a:lnTo>
                    <a:pt x="826007" y="266699"/>
                  </a:lnTo>
                </a:path>
                <a:path w="1956434" h="939800">
                  <a:moveTo>
                    <a:pt x="140207" y="571499"/>
                  </a:moveTo>
                  <a:lnTo>
                    <a:pt x="698753" y="215645"/>
                  </a:lnTo>
                </a:path>
                <a:path w="1956434" h="939800">
                  <a:moveTo>
                    <a:pt x="0" y="507491"/>
                  </a:moveTo>
                  <a:lnTo>
                    <a:pt x="571499" y="164591"/>
                  </a:lnTo>
                </a:path>
                <a:path w="1956434" h="939800">
                  <a:moveTo>
                    <a:pt x="1511807" y="533399"/>
                  </a:moveTo>
                  <a:lnTo>
                    <a:pt x="1790699" y="329945"/>
                  </a:lnTo>
                </a:path>
                <a:path w="1956434" h="939800">
                  <a:moveTo>
                    <a:pt x="1321307" y="469391"/>
                  </a:moveTo>
                  <a:lnTo>
                    <a:pt x="1600199" y="266699"/>
                  </a:lnTo>
                </a:path>
                <a:path w="1956434" h="939800">
                  <a:moveTo>
                    <a:pt x="1142999" y="406145"/>
                  </a:moveTo>
                  <a:lnTo>
                    <a:pt x="1422653" y="215645"/>
                  </a:lnTo>
                </a:path>
                <a:path w="1956434" h="939800">
                  <a:moveTo>
                    <a:pt x="965453" y="329945"/>
                  </a:moveTo>
                  <a:lnTo>
                    <a:pt x="1245107" y="152399"/>
                  </a:lnTo>
                </a:path>
                <a:path w="1956434" h="939800">
                  <a:moveTo>
                    <a:pt x="800099" y="266699"/>
                  </a:moveTo>
                  <a:lnTo>
                    <a:pt x="1054607" y="88391"/>
                  </a:lnTo>
                </a:path>
                <a:path w="1956434" h="939800">
                  <a:moveTo>
                    <a:pt x="609599" y="202691"/>
                  </a:moveTo>
                  <a:lnTo>
                    <a:pt x="851153" y="25145"/>
                  </a:lnTo>
                </a:path>
              </a:pathLst>
            </a:custGeom>
            <a:ln w="25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8481" y="1204975"/>
            <a:ext cx="499681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Process</a:t>
            </a:r>
            <a:r>
              <a:rPr dirty="0" spc="-25"/>
              <a:t> </a:t>
            </a:r>
            <a:r>
              <a:rPr dirty="0" spc="-5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604" y="2351023"/>
            <a:ext cx="7588884" cy="2462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tabLst>
                <a:tab pos="2814320" algn="l"/>
              </a:tabLst>
            </a:pPr>
            <a:r>
              <a:rPr dirty="0" sz="3200" spc="-5">
                <a:latin typeface="Arial"/>
                <a:cs typeface="Arial"/>
              </a:rPr>
              <a:t>The processor, or </a:t>
            </a:r>
            <a:r>
              <a:rPr dirty="0" sz="3200" spc="-5" b="1">
                <a:latin typeface="Arial"/>
                <a:cs typeface="Arial"/>
              </a:rPr>
              <a:t>central processing </a:t>
            </a:r>
            <a:r>
              <a:rPr dirty="0" sz="320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unit </a:t>
            </a:r>
            <a:r>
              <a:rPr dirty="0" sz="3200" spc="-5">
                <a:latin typeface="Arial"/>
                <a:cs typeface="Arial"/>
              </a:rPr>
              <a:t>(CPU), processes information, and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performs all the necessary arithmetic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calculations.	The CPU is like the “brain”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 computer.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77500" y="5001927"/>
            <a:ext cx="3177540" cy="985519"/>
            <a:chOff x="5277500" y="5001927"/>
            <a:chExt cx="3177540" cy="985519"/>
          </a:xfrm>
        </p:grpSpPr>
        <p:sp>
          <p:nvSpPr>
            <p:cNvPr id="5" name="object 5"/>
            <p:cNvSpPr/>
            <p:nvPr/>
          </p:nvSpPr>
          <p:spPr>
            <a:xfrm>
              <a:off x="5355198" y="5714237"/>
              <a:ext cx="1350645" cy="269875"/>
            </a:xfrm>
            <a:custGeom>
              <a:avLst/>
              <a:gdLst/>
              <a:ahLst/>
              <a:cxnLst/>
              <a:rect l="l" t="t" r="r" b="b"/>
              <a:pathLst>
                <a:path w="1350645" h="269875">
                  <a:moveTo>
                    <a:pt x="1350263" y="269747"/>
                  </a:moveTo>
                  <a:lnTo>
                    <a:pt x="1350263" y="179069"/>
                  </a:lnTo>
                  <a:lnTo>
                    <a:pt x="0" y="0"/>
                  </a:lnTo>
                  <a:lnTo>
                    <a:pt x="0" y="91439"/>
                  </a:lnTo>
                  <a:lnTo>
                    <a:pt x="1350263" y="269747"/>
                  </a:lnTo>
                  <a:close/>
                </a:path>
              </a:pathLst>
            </a:custGeom>
            <a:solidFill>
              <a:srgbClr val="004D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55194" y="5714227"/>
              <a:ext cx="1350645" cy="269875"/>
            </a:xfrm>
            <a:custGeom>
              <a:avLst/>
              <a:gdLst/>
              <a:ahLst/>
              <a:cxnLst/>
              <a:rect l="l" t="t" r="r" b="b"/>
              <a:pathLst>
                <a:path w="1350645" h="269875">
                  <a:moveTo>
                    <a:pt x="0" y="0"/>
                  </a:moveTo>
                  <a:lnTo>
                    <a:pt x="1350257" y="179069"/>
                  </a:lnTo>
                  <a:lnTo>
                    <a:pt x="1350257" y="269750"/>
                  </a:lnTo>
                  <a:lnTo>
                    <a:pt x="0" y="91446"/>
                  </a:lnTo>
                  <a:lnTo>
                    <a:pt x="0" y="0"/>
                  </a:lnTo>
                  <a:close/>
                </a:path>
              </a:pathLst>
            </a:custGeom>
            <a:ln w="37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705462" y="5469635"/>
              <a:ext cx="1746885" cy="514350"/>
            </a:xfrm>
            <a:custGeom>
              <a:avLst/>
              <a:gdLst/>
              <a:ahLst/>
              <a:cxnLst/>
              <a:rect l="l" t="t" r="r" b="b"/>
              <a:pathLst>
                <a:path w="1746884" h="514350">
                  <a:moveTo>
                    <a:pt x="1746503" y="90677"/>
                  </a:moveTo>
                  <a:lnTo>
                    <a:pt x="1746503" y="0"/>
                  </a:lnTo>
                  <a:lnTo>
                    <a:pt x="0" y="423671"/>
                  </a:lnTo>
                  <a:lnTo>
                    <a:pt x="0" y="514349"/>
                  </a:lnTo>
                  <a:lnTo>
                    <a:pt x="1746503" y="90677"/>
                  </a:lnTo>
                  <a:close/>
                </a:path>
              </a:pathLst>
            </a:custGeom>
            <a:solidFill>
              <a:srgbClr val="006A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705452" y="5469627"/>
              <a:ext cx="1746885" cy="514350"/>
            </a:xfrm>
            <a:custGeom>
              <a:avLst/>
              <a:gdLst/>
              <a:ahLst/>
              <a:cxnLst/>
              <a:rect l="l" t="t" r="r" b="b"/>
              <a:pathLst>
                <a:path w="1746884" h="514350">
                  <a:moveTo>
                    <a:pt x="0" y="423669"/>
                  </a:moveTo>
                  <a:lnTo>
                    <a:pt x="1746494" y="0"/>
                  </a:lnTo>
                  <a:lnTo>
                    <a:pt x="1746494" y="90680"/>
                  </a:lnTo>
                  <a:lnTo>
                    <a:pt x="0" y="514350"/>
                  </a:lnTo>
                  <a:lnTo>
                    <a:pt x="0" y="423669"/>
                  </a:lnTo>
                  <a:close/>
                </a:path>
              </a:pathLst>
            </a:custGeom>
            <a:ln w="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55198" y="5343143"/>
              <a:ext cx="3096895" cy="550545"/>
            </a:xfrm>
            <a:custGeom>
              <a:avLst/>
              <a:gdLst/>
              <a:ahLst/>
              <a:cxnLst/>
              <a:rect l="l" t="t" r="r" b="b"/>
              <a:pathLst>
                <a:path w="3096895" h="550545">
                  <a:moveTo>
                    <a:pt x="3096767" y="126491"/>
                  </a:moveTo>
                  <a:lnTo>
                    <a:pt x="1831847" y="0"/>
                  </a:lnTo>
                  <a:lnTo>
                    <a:pt x="0" y="371093"/>
                  </a:lnTo>
                  <a:lnTo>
                    <a:pt x="1350263" y="550163"/>
                  </a:lnTo>
                  <a:lnTo>
                    <a:pt x="3096767" y="126491"/>
                  </a:lnTo>
                  <a:close/>
                </a:path>
              </a:pathLst>
            </a:custGeom>
            <a:solidFill>
              <a:srgbClr val="027B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55194" y="5343141"/>
              <a:ext cx="3096895" cy="550545"/>
            </a:xfrm>
            <a:custGeom>
              <a:avLst/>
              <a:gdLst/>
              <a:ahLst/>
              <a:cxnLst/>
              <a:rect l="l" t="t" r="r" b="b"/>
              <a:pathLst>
                <a:path w="3096895" h="550545">
                  <a:moveTo>
                    <a:pt x="0" y="371086"/>
                  </a:moveTo>
                  <a:lnTo>
                    <a:pt x="1350257" y="550156"/>
                  </a:lnTo>
                  <a:lnTo>
                    <a:pt x="3096752" y="126486"/>
                  </a:lnTo>
                  <a:lnTo>
                    <a:pt x="1831849" y="0"/>
                  </a:lnTo>
                  <a:lnTo>
                    <a:pt x="0" y="371086"/>
                  </a:lnTo>
                  <a:close/>
                </a:path>
              </a:pathLst>
            </a:custGeom>
            <a:ln w="3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685906" y="5378195"/>
              <a:ext cx="2482850" cy="487045"/>
            </a:xfrm>
            <a:custGeom>
              <a:avLst/>
              <a:gdLst/>
              <a:ahLst/>
              <a:cxnLst/>
              <a:rect l="l" t="t" r="r" b="b"/>
              <a:pathLst>
                <a:path w="2482850" h="487045">
                  <a:moveTo>
                    <a:pt x="2482595" y="63245"/>
                  </a:moveTo>
                  <a:lnTo>
                    <a:pt x="1850135" y="0"/>
                  </a:lnTo>
                  <a:lnTo>
                    <a:pt x="0" y="381761"/>
                  </a:lnTo>
                  <a:lnTo>
                    <a:pt x="774191" y="486917"/>
                  </a:lnTo>
                  <a:lnTo>
                    <a:pt x="2482595" y="632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685892" y="5378188"/>
              <a:ext cx="2482850" cy="487045"/>
            </a:xfrm>
            <a:custGeom>
              <a:avLst/>
              <a:gdLst/>
              <a:ahLst/>
              <a:cxnLst/>
              <a:rect l="l" t="t" r="r" b="b"/>
              <a:pathLst>
                <a:path w="2482850" h="487045">
                  <a:moveTo>
                    <a:pt x="0" y="381765"/>
                  </a:moveTo>
                  <a:lnTo>
                    <a:pt x="774193" y="486917"/>
                  </a:lnTo>
                  <a:lnTo>
                    <a:pt x="2482592" y="63247"/>
                  </a:lnTo>
                  <a:lnTo>
                    <a:pt x="1850151" y="0"/>
                  </a:lnTo>
                  <a:lnTo>
                    <a:pt x="0" y="381765"/>
                  </a:lnTo>
                  <a:close/>
                </a:path>
              </a:pathLst>
            </a:custGeom>
            <a:ln w="37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685906" y="5759957"/>
              <a:ext cx="774700" cy="150495"/>
            </a:xfrm>
            <a:custGeom>
              <a:avLst/>
              <a:gdLst/>
              <a:ahLst/>
              <a:cxnLst/>
              <a:rect l="l" t="t" r="r" b="b"/>
              <a:pathLst>
                <a:path w="774700" h="150495">
                  <a:moveTo>
                    <a:pt x="774191" y="150113"/>
                  </a:moveTo>
                  <a:lnTo>
                    <a:pt x="774191" y="105155"/>
                  </a:lnTo>
                  <a:lnTo>
                    <a:pt x="0" y="0"/>
                  </a:lnTo>
                  <a:lnTo>
                    <a:pt x="0" y="45719"/>
                  </a:lnTo>
                  <a:lnTo>
                    <a:pt x="774191" y="150113"/>
                  </a:lnTo>
                  <a:close/>
                </a:path>
              </a:pathLst>
            </a:custGeom>
            <a:solidFill>
              <a:srgbClr val="006A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685892" y="5759954"/>
              <a:ext cx="774700" cy="150495"/>
            </a:xfrm>
            <a:custGeom>
              <a:avLst/>
              <a:gdLst/>
              <a:ahLst/>
              <a:cxnLst/>
              <a:rect l="l" t="t" r="r" b="b"/>
              <a:pathLst>
                <a:path w="774700" h="150495">
                  <a:moveTo>
                    <a:pt x="0" y="0"/>
                  </a:moveTo>
                  <a:lnTo>
                    <a:pt x="774193" y="105151"/>
                  </a:lnTo>
                  <a:lnTo>
                    <a:pt x="774193" y="150112"/>
                  </a:lnTo>
                  <a:lnTo>
                    <a:pt x="0" y="45719"/>
                  </a:lnTo>
                  <a:lnTo>
                    <a:pt x="0" y="0"/>
                  </a:lnTo>
                  <a:close/>
                </a:path>
              </a:pathLst>
            </a:custGeom>
            <a:ln w="37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563222" y="5378195"/>
              <a:ext cx="2747010" cy="469900"/>
            </a:xfrm>
            <a:custGeom>
              <a:avLst/>
              <a:gdLst/>
              <a:ahLst/>
              <a:cxnLst/>
              <a:rect l="l" t="t" r="r" b="b"/>
              <a:pathLst>
                <a:path w="2747009" h="469900">
                  <a:moveTo>
                    <a:pt x="122682" y="315468"/>
                  </a:moveTo>
                  <a:lnTo>
                    <a:pt x="75438" y="311658"/>
                  </a:lnTo>
                  <a:lnTo>
                    <a:pt x="0" y="325374"/>
                  </a:lnTo>
                  <a:lnTo>
                    <a:pt x="56388" y="332994"/>
                  </a:lnTo>
                  <a:lnTo>
                    <a:pt x="122682" y="315468"/>
                  </a:lnTo>
                  <a:close/>
                </a:path>
                <a:path w="2747009" h="469900">
                  <a:moveTo>
                    <a:pt x="452628" y="252222"/>
                  </a:moveTo>
                  <a:lnTo>
                    <a:pt x="396240" y="248412"/>
                  </a:lnTo>
                  <a:lnTo>
                    <a:pt x="320802" y="259080"/>
                  </a:lnTo>
                  <a:lnTo>
                    <a:pt x="377190" y="265938"/>
                  </a:lnTo>
                  <a:lnTo>
                    <a:pt x="452628" y="252222"/>
                  </a:lnTo>
                  <a:close/>
                </a:path>
                <a:path w="2747009" h="469900">
                  <a:moveTo>
                    <a:pt x="774192" y="185928"/>
                  </a:moveTo>
                  <a:lnTo>
                    <a:pt x="717042" y="182118"/>
                  </a:lnTo>
                  <a:lnTo>
                    <a:pt x="641604" y="195834"/>
                  </a:lnTo>
                  <a:lnTo>
                    <a:pt x="697992" y="203454"/>
                  </a:lnTo>
                  <a:lnTo>
                    <a:pt x="774192" y="185928"/>
                  </a:lnTo>
                  <a:close/>
                </a:path>
                <a:path w="2747009" h="469900">
                  <a:moveTo>
                    <a:pt x="1075944" y="129540"/>
                  </a:moveTo>
                  <a:lnTo>
                    <a:pt x="1019556" y="122682"/>
                  </a:lnTo>
                  <a:lnTo>
                    <a:pt x="944118" y="136398"/>
                  </a:lnTo>
                  <a:lnTo>
                    <a:pt x="1000506" y="144018"/>
                  </a:lnTo>
                  <a:lnTo>
                    <a:pt x="1075944" y="129540"/>
                  </a:lnTo>
                  <a:close/>
                </a:path>
                <a:path w="2747009" h="469900">
                  <a:moveTo>
                    <a:pt x="1312164" y="451866"/>
                  </a:moveTo>
                  <a:lnTo>
                    <a:pt x="1264920" y="448056"/>
                  </a:lnTo>
                  <a:lnTo>
                    <a:pt x="1189482" y="462534"/>
                  </a:lnTo>
                  <a:lnTo>
                    <a:pt x="1245870" y="469392"/>
                  </a:lnTo>
                  <a:lnTo>
                    <a:pt x="1312164" y="451866"/>
                  </a:lnTo>
                  <a:close/>
                </a:path>
                <a:path w="2747009" h="469900">
                  <a:moveTo>
                    <a:pt x="1387602" y="59436"/>
                  </a:moveTo>
                  <a:lnTo>
                    <a:pt x="1331214" y="56388"/>
                  </a:lnTo>
                  <a:lnTo>
                    <a:pt x="1255014" y="70104"/>
                  </a:lnTo>
                  <a:lnTo>
                    <a:pt x="1312164" y="76962"/>
                  </a:lnTo>
                  <a:lnTo>
                    <a:pt x="1387602" y="59436"/>
                  </a:lnTo>
                  <a:close/>
                </a:path>
                <a:path w="2747009" h="469900">
                  <a:moveTo>
                    <a:pt x="1642110" y="374904"/>
                  </a:moveTo>
                  <a:lnTo>
                    <a:pt x="1594866" y="371094"/>
                  </a:lnTo>
                  <a:lnTo>
                    <a:pt x="1519428" y="385572"/>
                  </a:lnTo>
                  <a:lnTo>
                    <a:pt x="1576578" y="392430"/>
                  </a:lnTo>
                  <a:lnTo>
                    <a:pt x="1642110" y="374904"/>
                  </a:lnTo>
                  <a:close/>
                </a:path>
                <a:path w="2747009" h="469900">
                  <a:moveTo>
                    <a:pt x="1680210" y="6858"/>
                  </a:moveTo>
                  <a:lnTo>
                    <a:pt x="1632966" y="0"/>
                  </a:lnTo>
                  <a:lnTo>
                    <a:pt x="1547622" y="14478"/>
                  </a:lnTo>
                  <a:lnTo>
                    <a:pt x="1604772" y="21336"/>
                  </a:lnTo>
                  <a:lnTo>
                    <a:pt x="1680210" y="6858"/>
                  </a:lnTo>
                  <a:close/>
                </a:path>
                <a:path w="2747009" h="469900">
                  <a:moveTo>
                    <a:pt x="1944624" y="300990"/>
                  </a:moveTo>
                  <a:lnTo>
                    <a:pt x="1897380" y="294132"/>
                  </a:lnTo>
                  <a:lnTo>
                    <a:pt x="1821942" y="311658"/>
                  </a:lnTo>
                  <a:lnTo>
                    <a:pt x="1869186" y="318516"/>
                  </a:lnTo>
                  <a:lnTo>
                    <a:pt x="1944624" y="300990"/>
                  </a:lnTo>
                  <a:close/>
                </a:path>
                <a:path w="2747009" h="469900">
                  <a:moveTo>
                    <a:pt x="2209038" y="238506"/>
                  </a:moveTo>
                  <a:lnTo>
                    <a:pt x="2161794" y="230886"/>
                  </a:lnTo>
                  <a:lnTo>
                    <a:pt x="2086356" y="248412"/>
                  </a:lnTo>
                  <a:lnTo>
                    <a:pt x="2142744" y="252222"/>
                  </a:lnTo>
                  <a:lnTo>
                    <a:pt x="2209038" y="238506"/>
                  </a:lnTo>
                  <a:close/>
                </a:path>
                <a:path w="2747009" h="469900">
                  <a:moveTo>
                    <a:pt x="2482596" y="171450"/>
                  </a:moveTo>
                  <a:lnTo>
                    <a:pt x="2435352" y="168402"/>
                  </a:lnTo>
                  <a:lnTo>
                    <a:pt x="2359914" y="182118"/>
                  </a:lnTo>
                  <a:lnTo>
                    <a:pt x="2416302" y="188976"/>
                  </a:lnTo>
                  <a:lnTo>
                    <a:pt x="2482596" y="171450"/>
                  </a:lnTo>
                  <a:close/>
                </a:path>
                <a:path w="2747009" h="469900">
                  <a:moveTo>
                    <a:pt x="2747010" y="115824"/>
                  </a:moveTo>
                  <a:lnTo>
                    <a:pt x="2699766" y="108966"/>
                  </a:lnTo>
                  <a:lnTo>
                    <a:pt x="2624328" y="122682"/>
                  </a:lnTo>
                  <a:lnTo>
                    <a:pt x="2680716" y="129540"/>
                  </a:lnTo>
                  <a:lnTo>
                    <a:pt x="2747010" y="1158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58828" y="5077205"/>
              <a:ext cx="1643380" cy="605790"/>
            </a:xfrm>
            <a:custGeom>
              <a:avLst/>
              <a:gdLst/>
              <a:ahLst/>
              <a:cxnLst/>
              <a:rect l="l" t="t" r="r" b="b"/>
              <a:pathLst>
                <a:path w="1643379" h="605789">
                  <a:moveTo>
                    <a:pt x="236220" y="283464"/>
                  </a:moveTo>
                  <a:lnTo>
                    <a:pt x="227076" y="276606"/>
                  </a:lnTo>
                  <a:lnTo>
                    <a:pt x="208026" y="272796"/>
                  </a:lnTo>
                  <a:lnTo>
                    <a:pt x="188976" y="269748"/>
                  </a:lnTo>
                  <a:lnTo>
                    <a:pt x="151638" y="265938"/>
                  </a:lnTo>
                  <a:lnTo>
                    <a:pt x="113538" y="265938"/>
                  </a:lnTo>
                  <a:lnTo>
                    <a:pt x="0" y="287274"/>
                  </a:lnTo>
                  <a:lnTo>
                    <a:pt x="47244" y="290322"/>
                  </a:lnTo>
                  <a:lnTo>
                    <a:pt x="66294" y="290322"/>
                  </a:lnTo>
                  <a:lnTo>
                    <a:pt x="85344" y="294132"/>
                  </a:lnTo>
                  <a:lnTo>
                    <a:pt x="94488" y="300990"/>
                  </a:lnTo>
                  <a:lnTo>
                    <a:pt x="104394" y="311658"/>
                  </a:lnTo>
                  <a:lnTo>
                    <a:pt x="104394" y="430530"/>
                  </a:lnTo>
                  <a:lnTo>
                    <a:pt x="113538" y="430530"/>
                  </a:lnTo>
                  <a:lnTo>
                    <a:pt x="132588" y="437388"/>
                  </a:lnTo>
                  <a:lnTo>
                    <a:pt x="151638" y="437388"/>
                  </a:lnTo>
                  <a:lnTo>
                    <a:pt x="151638" y="598932"/>
                  </a:lnTo>
                  <a:lnTo>
                    <a:pt x="179832" y="605790"/>
                  </a:lnTo>
                  <a:lnTo>
                    <a:pt x="208026" y="595122"/>
                  </a:lnTo>
                  <a:lnTo>
                    <a:pt x="208026" y="441198"/>
                  </a:lnTo>
                  <a:lnTo>
                    <a:pt x="217170" y="437388"/>
                  </a:lnTo>
                  <a:lnTo>
                    <a:pt x="236220" y="430530"/>
                  </a:lnTo>
                  <a:lnTo>
                    <a:pt x="236220" y="283464"/>
                  </a:lnTo>
                  <a:close/>
                </a:path>
                <a:path w="1643379" h="605789">
                  <a:moveTo>
                    <a:pt x="528828" y="245364"/>
                  </a:moveTo>
                  <a:lnTo>
                    <a:pt x="519684" y="234696"/>
                  </a:lnTo>
                  <a:lnTo>
                    <a:pt x="519684" y="227838"/>
                  </a:lnTo>
                  <a:lnTo>
                    <a:pt x="509778" y="220980"/>
                  </a:lnTo>
                  <a:lnTo>
                    <a:pt x="500634" y="213360"/>
                  </a:lnTo>
                  <a:lnTo>
                    <a:pt x="481584" y="210312"/>
                  </a:lnTo>
                  <a:lnTo>
                    <a:pt x="453390" y="206502"/>
                  </a:lnTo>
                  <a:lnTo>
                    <a:pt x="415290" y="206502"/>
                  </a:lnTo>
                  <a:lnTo>
                    <a:pt x="311658" y="230886"/>
                  </a:lnTo>
                  <a:lnTo>
                    <a:pt x="349758" y="230886"/>
                  </a:lnTo>
                  <a:lnTo>
                    <a:pt x="368808" y="234696"/>
                  </a:lnTo>
                  <a:lnTo>
                    <a:pt x="387096" y="238506"/>
                  </a:lnTo>
                  <a:lnTo>
                    <a:pt x="397002" y="245364"/>
                  </a:lnTo>
                  <a:lnTo>
                    <a:pt x="406146" y="252222"/>
                  </a:lnTo>
                  <a:lnTo>
                    <a:pt x="406146" y="371094"/>
                  </a:lnTo>
                  <a:lnTo>
                    <a:pt x="425196" y="374904"/>
                  </a:lnTo>
                  <a:lnTo>
                    <a:pt x="444246" y="377952"/>
                  </a:lnTo>
                  <a:lnTo>
                    <a:pt x="444246" y="535686"/>
                  </a:lnTo>
                  <a:lnTo>
                    <a:pt x="472440" y="542544"/>
                  </a:lnTo>
                  <a:lnTo>
                    <a:pt x="491490" y="535686"/>
                  </a:lnTo>
                  <a:lnTo>
                    <a:pt x="491490" y="377952"/>
                  </a:lnTo>
                  <a:lnTo>
                    <a:pt x="500634" y="374904"/>
                  </a:lnTo>
                  <a:lnTo>
                    <a:pt x="519684" y="371094"/>
                  </a:lnTo>
                  <a:lnTo>
                    <a:pt x="528828" y="364236"/>
                  </a:lnTo>
                  <a:lnTo>
                    <a:pt x="528828" y="245364"/>
                  </a:lnTo>
                  <a:close/>
                </a:path>
                <a:path w="1643379" h="605789">
                  <a:moveTo>
                    <a:pt x="812292" y="182118"/>
                  </a:moveTo>
                  <a:lnTo>
                    <a:pt x="802386" y="175260"/>
                  </a:lnTo>
                  <a:lnTo>
                    <a:pt x="793242" y="168402"/>
                  </a:lnTo>
                  <a:lnTo>
                    <a:pt x="784098" y="164592"/>
                  </a:lnTo>
                  <a:lnTo>
                    <a:pt x="765048" y="160782"/>
                  </a:lnTo>
                  <a:lnTo>
                    <a:pt x="745998" y="157734"/>
                  </a:lnTo>
                  <a:lnTo>
                    <a:pt x="708660" y="157734"/>
                  </a:lnTo>
                  <a:lnTo>
                    <a:pt x="614172" y="178308"/>
                  </a:lnTo>
                  <a:lnTo>
                    <a:pt x="651510" y="178308"/>
                  </a:lnTo>
                  <a:lnTo>
                    <a:pt x="670560" y="182118"/>
                  </a:lnTo>
                  <a:lnTo>
                    <a:pt x="679704" y="185928"/>
                  </a:lnTo>
                  <a:lnTo>
                    <a:pt x="689610" y="192786"/>
                  </a:lnTo>
                  <a:lnTo>
                    <a:pt x="698754" y="199644"/>
                  </a:lnTo>
                  <a:lnTo>
                    <a:pt x="698754" y="315468"/>
                  </a:lnTo>
                  <a:lnTo>
                    <a:pt x="717804" y="322326"/>
                  </a:lnTo>
                  <a:lnTo>
                    <a:pt x="736854" y="322326"/>
                  </a:lnTo>
                  <a:lnTo>
                    <a:pt x="736854" y="476250"/>
                  </a:lnTo>
                  <a:lnTo>
                    <a:pt x="755142" y="483108"/>
                  </a:lnTo>
                  <a:lnTo>
                    <a:pt x="784098" y="472440"/>
                  </a:lnTo>
                  <a:lnTo>
                    <a:pt x="784098" y="325374"/>
                  </a:lnTo>
                  <a:lnTo>
                    <a:pt x="793242" y="322326"/>
                  </a:lnTo>
                  <a:lnTo>
                    <a:pt x="802386" y="315468"/>
                  </a:lnTo>
                  <a:lnTo>
                    <a:pt x="812292" y="311658"/>
                  </a:lnTo>
                  <a:lnTo>
                    <a:pt x="812292" y="182118"/>
                  </a:lnTo>
                  <a:close/>
                </a:path>
                <a:path w="1643379" h="605789">
                  <a:moveTo>
                    <a:pt x="1104900" y="129540"/>
                  </a:moveTo>
                  <a:lnTo>
                    <a:pt x="1094994" y="126492"/>
                  </a:lnTo>
                  <a:lnTo>
                    <a:pt x="1085850" y="118872"/>
                  </a:lnTo>
                  <a:lnTo>
                    <a:pt x="1076706" y="112014"/>
                  </a:lnTo>
                  <a:lnTo>
                    <a:pt x="1057656" y="108966"/>
                  </a:lnTo>
                  <a:lnTo>
                    <a:pt x="1029462" y="105156"/>
                  </a:lnTo>
                  <a:lnTo>
                    <a:pt x="1001268" y="105156"/>
                  </a:lnTo>
                  <a:lnTo>
                    <a:pt x="906780" y="126492"/>
                  </a:lnTo>
                  <a:lnTo>
                    <a:pt x="934974" y="129540"/>
                  </a:lnTo>
                  <a:lnTo>
                    <a:pt x="954024" y="129540"/>
                  </a:lnTo>
                  <a:lnTo>
                    <a:pt x="972312" y="136398"/>
                  </a:lnTo>
                  <a:lnTo>
                    <a:pt x="982218" y="140208"/>
                  </a:lnTo>
                  <a:lnTo>
                    <a:pt x="991362" y="150876"/>
                  </a:lnTo>
                  <a:lnTo>
                    <a:pt x="991362" y="262890"/>
                  </a:lnTo>
                  <a:lnTo>
                    <a:pt x="1010412" y="265938"/>
                  </a:lnTo>
                  <a:lnTo>
                    <a:pt x="1029462" y="269748"/>
                  </a:lnTo>
                  <a:lnTo>
                    <a:pt x="1029462" y="419862"/>
                  </a:lnTo>
                  <a:lnTo>
                    <a:pt x="1048512" y="427482"/>
                  </a:lnTo>
                  <a:lnTo>
                    <a:pt x="1076706" y="419862"/>
                  </a:lnTo>
                  <a:lnTo>
                    <a:pt x="1076706" y="269748"/>
                  </a:lnTo>
                  <a:lnTo>
                    <a:pt x="1085850" y="269748"/>
                  </a:lnTo>
                  <a:lnTo>
                    <a:pt x="1094994" y="262890"/>
                  </a:lnTo>
                  <a:lnTo>
                    <a:pt x="1104900" y="256032"/>
                  </a:lnTo>
                  <a:lnTo>
                    <a:pt x="1104900" y="129540"/>
                  </a:lnTo>
                  <a:close/>
                </a:path>
                <a:path w="1643379" h="605789">
                  <a:moveTo>
                    <a:pt x="1388364" y="66294"/>
                  </a:moveTo>
                  <a:lnTo>
                    <a:pt x="1378458" y="59436"/>
                  </a:lnTo>
                  <a:lnTo>
                    <a:pt x="1359408" y="56388"/>
                  </a:lnTo>
                  <a:lnTo>
                    <a:pt x="1350264" y="52578"/>
                  </a:lnTo>
                  <a:lnTo>
                    <a:pt x="1322070" y="48768"/>
                  </a:lnTo>
                  <a:lnTo>
                    <a:pt x="1293876" y="48768"/>
                  </a:lnTo>
                  <a:lnTo>
                    <a:pt x="1199388" y="66294"/>
                  </a:lnTo>
                  <a:lnTo>
                    <a:pt x="1236726" y="70104"/>
                  </a:lnTo>
                  <a:lnTo>
                    <a:pt x="1255776" y="70104"/>
                  </a:lnTo>
                  <a:lnTo>
                    <a:pt x="1264920" y="76962"/>
                  </a:lnTo>
                  <a:lnTo>
                    <a:pt x="1274826" y="80772"/>
                  </a:lnTo>
                  <a:lnTo>
                    <a:pt x="1283970" y="91440"/>
                  </a:lnTo>
                  <a:lnTo>
                    <a:pt x="1283970" y="199644"/>
                  </a:lnTo>
                  <a:lnTo>
                    <a:pt x="1303020" y="203454"/>
                  </a:lnTo>
                  <a:lnTo>
                    <a:pt x="1322070" y="206502"/>
                  </a:lnTo>
                  <a:lnTo>
                    <a:pt x="1322070" y="350520"/>
                  </a:lnTo>
                  <a:lnTo>
                    <a:pt x="1341120" y="357378"/>
                  </a:lnTo>
                  <a:lnTo>
                    <a:pt x="1359408" y="350520"/>
                  </a:lnTo>
                  <a:lnTo>
                    <a:pt x="1359408" y="206502"/>
                  </a:lnTo>
                  <a:lnTo>
                    <a:pt x="1369314" y="203454"/>
                  </a:lnTo>
                  <a:lnTo>
                    <a:pt x="1388364" y="199644"/>
                  </a:lnTo>
                  <a:lnTo>
                    <a:pt x="1388364" y="66294"/>
                  </a:lnTo>
                  <a:close/>
                </a:path>
                <a:path w="1643379" h="605789">
                  <a:moveTo>
                    <a:pt x="1642872" y="17526"/>
                  </a:moveTo>
                  <a:lnTo>
                    <a:pt x="1633728" y="10668"/>
                  </a:lnTo>
                  <a:lnTo>
                    <a:pt x="1623822" y="6858"/>
                  </a:lnTo>
                  <a:lnTo>
                    <a:pt x="1605534" y="3810"/>
                  </a:lnTo>
                  <a:lnTo>
                    <a:pt x="1576578" y="0"/>
                  </a:lnTo>
                  <a:lnTo>
                    <a:pt x="1548384" y="0"/>
                  </a:lnTo>
                  <a:lnTo>
                    <a:pt x="1453896" y="21336"/>
                  </a:lnTo>
                  <a:lnTo>
                    <a:pt x="1491996" y="21336"/>
                  </a:lnTo>
                  <a:lnTo>
                    <a:pt x="1511046" y="24384"/>
                  </a:lnTo>
                  <a:lnTo>
                    <a:pt x="1529334" y="28194"/>
                  </a:lnTo>
                  <a:lnTo>
                    <a:pt x="1539240" y="32004"/>
                  </a:lnTo>
                  <a:lnTo>
                    <a:pt x="1539240" y="144018"/>
                  </a:lnTo>
                  <a:lnTo>
                    <a:pt x="1548384" y="147066"/>
                  </a:lnTo>
                  <a:lnTo>
                    <a:pt x="1558290" y="150876"/>
                  </a:lnTo>
                  <a:lnTo>
                    <a:pt x="1576578" y="153924"/>
                  </a:lnTo>
                  <a:lnTo>
                    <a:pt x="1576578" y="294132"/>
                  </a:lnTo>
                  <a:lnTo>
                    <a:pt x="1595628" y="300990"/>
                  </a:lnTo>
                  <a:lnTo>
                    <a:pt x="1614678" y="294132"/>
                  </a:lnTo>
                  <a:lnTo>
                    <a:pt x="1614678" y="153924"/>
                  </a:lnTo>
                  <a:lnTo>
                    <a:pt x="1623822" y="150876"/>
                  </a:lnTo>
                  <a:lnTo>
                    <a:pt x="1642872" y="147066"/>
                  </a:lnTo>
                  <a:lnTo>
                    <a:pt x="1642872" y="17526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77878" y="5070347"/>
              <a:ext cx="1652270" cy="605790"/>
            </a:xfrm>
            <a:custGeom>
              <a:avLst/>
              <a:gdLst/>
              <a:ahLst/>
              <a:cxnLst/>
              <a:rect l="l" t="t" r="r" b="b"/>
              <a:pathLst>
                <a:path w="1652270" h="605789">
                  <a:moveTo>
                    <a:pt x="245364" y="300990"/>
                  </a:moveTo>
                  <a:lnTo>
                    <a:pt x="236220" y="290322"/>
                  </a:lnTo>
                  <a:lnTo>
                    <a:pt x="236220" y="283464"/>
                  </a:lnTo>
                  <a:lnTo>
                    <a:pt x="226314" y="276606"/>
                  </a:lnTo>
                  <a:lnTo>
                    <a:pt x="208026" y="272796"/>
                  </a:lnTo>
                  <a:lnTo>
                    <a:pt x="188976" y="269748"/>
                  </a:lnTo>
                  <a:lnTo>
                    <a:pt x="160782" y="265938"/>
                  </a:lnTo>
                  <a:lnTo>
                    <a:pt x="113538" y="265938"/>
                  </a:lnTo>
                  <a:lnTo>
                    <a:pt x="0" y="287274"/>
                  </a:lnTo>
                  <a:lnTo>
                    <a:pt x="47244" y="290322"/>
                  </a:lnTo>
                  <a:lnTo>
                    <a:pt x="66294" y="290322"/>
                  </a:lnTo>
                  <a:lnTo>
                    <a:pt x="85344" y="294132"/>
                  </a:lnTo>
                  <a:lnTo>
                    <a:pt x="94488" y="300990"/>
                  </a:lnTo>
                  <a:lnTo>
                    <a:pt x="103632" y="311658"/>
                  </a:lnTo>
                  <a:lnTo>
                    <a:pt x="103632" y="426720"/>
                  </a:lnTo>
                  <a:lnTo>
                    <a:pt x="113538" y="430530"/>
                  </a:lnTo>
                  <a:lnTo>
                    <a:pt x="132588" y="434340"/>
                  </a:lnTo>
                  <a:lnTo>
                    <a:pt x="150876" y="437388"/>
                  </a:lnTo>
                  <a:lnTo>
                    <a:pt x="150876" y="598932"/>
                  </a:lnTo>
                  <a:lnTo>
                    <a:pt x="179070" y="605790"/>
                  </a:lnTo>
                  <a:lnTo>
                    <a:pt x="208026" y="595122"/>
                  </a:lnTo>
                  <a:lnTo>
                    <a:pt x="208026" y="441198"/>
                  </a:lnTo>
                  <a:lnTo>
                    <a:pt x="217170" y="437388"/>
                  </a:lnTo>
                  <a:lnTo>
                    <a:pt x="236220" y="430530"/>
                  </a:lnTo>
                  <a:lnTo>
                    <a:pt x="245364" y="423672"/>
                  </a:lnTo>
                  <a:lnTo>
                    <a:pt x="245364" y="300990"/>
                  </a:lnTo>
                  <a:close/>
                </a:path>
                <a:path w="1652270" h="605789">
                  <a:moveTo>
                    <a:pt x="528828" y="234696"/>
                  </a:moveTo>
                  <a:lnTo>
                    <a:pt x="519684" y="227838"/>
                  </a:lnTo>
                  <a:lnTo>
                    <a:pt x="509778" y="220218"/>
                  </a:lnTo>
                  <a:lnTo>
                    <a:pt x="500634" y="213360"/>
                  </a:lnTo>
                  <a:lnTo>
                    <a:pt x="481584" y="210312"/>
                  </a:lnTo>
                  <a:lnTo>
                    <a:pt x="453390" y="206502"/>
                  </a:lnTo>
                  <a:lnTo>
                    <a:pt x="415290" y="206502"/>
                  </a:lnTo>
                  <a:lnTo>
                    <a:pt x="311658" y="230886"/>
                  </a:lnTo>
                  <a:lnTo>
                    <a:pt x="349758" y="230886"/>
                  </a:lnTo>
                  <a:lnTo>
                    <a:pt x="368046" y="234696"/>
                  </a:lnTo>
                  <a:lnTo>
                    <a:pt x="387096" y="237744"/>
                  </a:lnTo>
                  <a:lnTo>
                    <a:pt x="396240" y="245364"/>
                  </a:lnTo>
                  <a:lnTo>
                    <a:pt x="406146" y="252222"/>
                  </a:lnTo>
                  <a:lnTo>
                    <a:pt x="406146" y="367284"/>
                  </a:lnTo>
                  <a:lnTo>
                    <a:pt x="415290" y="371094"/>
                  </a:lnTo>
                  <a:lnTo>
                    <a:pt x="425196" y="374904"/>
                  </a:lnTo>
                  <a:lnTo>
                    <a:pt x="453390" y="377952"/>
                  </a:lnTo>
                  <a:lnTo>
                    <a:pt x="453390" y="535686"/>
                  </a:lnTo>
                  <a:lnTo>
                    <a:pt x="472440" y="542544"/>
                  </a:lnTo>
                  <a:lnTo>
                    <a:pt x="490728" y="535686"/>
                  </a:lnTo>
                  <a:lnTo>
                    <a:pt x="490728" y="377952"/>
                  </a:lnTo>
                  <a:lnTo>
                    <a:pt x="509778" y="374904"/>
                  </a:lnTo>
                  <a:lnTo>
                    <a:pt x="519684" y="371094"/>
                  </a:lnTo>
                  <a:lnTo>
                    <a:pt x="528828" y="364236"/>
                  </a:lnTo>
                  <a:lnTo>
                    <a:pt x="528828" y="234696"/>
                  </a:lnTo>
                  <a:close/>
                </a:path>
                <a:path w="1652270" h="605789">
                  <a:moveTo>
                    <a:pt x="812292" y="175260"/>
                  </a:moveTo>
                  <a:lnTo>
                    <a:pt x="802386" y="167640"/>
                  </a:lnTo>
                  <a:lnTo>
                    <a:pt x="783336" y="164592"/>
                  </a:lnTo>
                  <a:lnTo>
                    <a:pt x="765048" y="160782"/>
                  </a:lnTo>
                  <a:lnTo>
                    <a:pt x="745998" y="157734"/>
                  </a:lnTo>
                  <a:lnTo>
                    <a:pt x="707898" y="157734"/>
                  </a:lnTo>
                  <a:lnTo>
                    <a:pt x="613410" y="178308"/>
                  </a:lnTo>
                  <a:lnTo>
                    <a:pt x="651510" y="178308"/>
                  </a:lnTo>
                  <a:lnTo>
                    <a:pt x="670560" y="182118"/>
                  </a:lnTo>
                  <a:lnTo>
                    <a:pt x="679704" y="185166"/>
                  </a:lnTo>
                  <a:lnTo>
                    <a:pt x="698754" y="192786"/>
                  </a:lnTo>
                  <a:lnTo>
                    <a:pt x="698754" y="314706"/>
                  </a:lnTo>
                  <a:lnTo>
                    <a:pt x="707898" y="314706"/>
                  </a:lnTo>
                  <a:lnTo>
                    <a:pt x="717804" y="318516"/>
                  </a:lnTo>
                  <a:lnTo>
                    <a:pt x="736092" y="322326"/>
                  </a:lnTo>
                  <a:lnTo>
                    <a:pt x="736092" y="476250"/>
                  </a:lnTo>
                  <a:lnTo>
                    <a:pt x="755142" y="479298"/>
                  </a:lnTo>
                  <a:lnTo>
                    <a:pt x="783336" y="472440"/>
                  </a:lnTo>
                  <a:lnTo>
                    <a:pt x="783336" y="325374"/>
                  </a:lnTo>
                  <a:lnTo>
                    <a:pt x="793242" y="322326"/>
                  </a:lnTo>
                  <a:lnTo>
                    <a:pt x="812292" y="314706"/>
                  </a:lnTo>
                  <a:lnTo>
                    <a:pt x="812292" y="175260"/>
                  </a:lnTo>
                  <a:close/>
                </a:path>
                <a:path w="1652270" h="605789">
                  <a:moveTo>
                    <a:pt x="1104900" y="125730"/>
                  </a:moveTo>
                  <a:lnTo>
                    <a:pt x="1094994" y="118872"/>
                  </a:lnTo>
                  <a:lnTo>
                    <a:pt x="1075944" y="112014"/>
                  </a:lnTo>
                  <a:lnTo>
                    <a:pt x="1057656" y="108204"/>
                  </a:lnTo>
                  <a:lnTo>
                    <a:pt x="1038606" y="105156"/>
                  </a:lnTo>
                  <a:lnTo>
                    <a:pt x="1000506" y="105156"/>
                  </a:lnTo>
                  <a:lnTo>
                    <a:pt x="906018" y="125730"/>
                  </a:lnTo>
                  <a:lnTo>
                    <a:pt x="944118" y="129540"/>
                  </a:lnTo>
                  <a:lnTo>
                    <a:pt x="963168" y="129540"/>
                  </a:lnTo>
                  <a:lnTo>
                    <a:pt x="972312" y="133350"/>
                  </a:lnTo>
                  <a:lnTo>
                    <a:pt x="982218" y="140208"/>
                  </a:lnTo>
                  <a:lnTo>
                    <a:pt x="991362" y="150876"/>
                  </a:lnTo>
                  <a:lnTo>
                    <a:pt x="991362" y="259080"/>
                  </a:lnTo>
                  <a:lnTo>
                    <a:pt x="1000506" y="262890"/>
                  </a:lnTo>
                  <a:lnTo>
                    <a:pt x="1010412" y="265938"/>
                  </a:lnTo>
                  <a:lnTo>
                    <a:pt x="1029462" y="269748"/>
                  </a:lnTo>
                  <a:lnTo>
                    <a:pt x="1029462" y="419862"/>
                  </a:lnTo>
                  <a:lnTo>
                    <a:pt x="1057656" y="426720"/>
                  </a:lnTo>
                  <a:lnTo>
                    <a:pt x="1075944" y="419862"/>
                  </a:lnTo>
                  <a:lnTo>
                    <a:pt x="1075944" y="269748"/>
                  </a:lnTo>
                  <a:lnTo>
                    <a:pt x="1085850" y="269748"/>
                  </a:lnTo>
                  <a:lnTo>
                    <a:pt x="1104900" y="262890"/>
                  </a:lnTo>
                  <a:lnTo>
                    <a:pt x="1104900" y="125730"/>
                  </a:lnTo>
                  <a:close/>
                </a:path>
                <a:path w="1652270" h="605789">
                  <a:moveTo>
                    <a:pt x="1387602" y="66294"/>
                  </a:moveTo>
                  <a:lnTo>
                    <a:pt x="1378458" y="59436"/>
                  </a:lnTo>
                  <a:lnTo>
                    <a:pt x="1369314" y="55626"/>
                  </a:lnTo>
                  <a:lnTo>
                    <a:pt x="1350264" y="52578"/>
                  </a:lnTo>
                  <a:lnTo>
                    <a:pt x="1322070" y="48768"/>
                  </a:lnTo>
                  <a:lnTo>
                    <a:pt x="1293114" y="48768"/>
                  </a:lnTo>
                  <a:lnTo>
                    <a:pt x="1199388" y="66294"/>
                  </a:lnTo>
                  <a:lnTo>
                    <a:pt x="1236726" y="70104"/>
                  </a:lnTo>
                  <a:lnTo>
                    <a:pt x="1255776" y="70104"/>
                  </a:lnTo>
                  <a:lnTo>
                    <a:pt x="1274826" y="76962"/>
                  </a:lnTo>
                  <a:lnTo>
                    <a:pt x="1283970" y="80772"/>
                  </a:lnTo>
                  <a:lnTo>
                    <a:pt x="1283970" y="199644"/>
                  </a:lnTo>
                  <a:lnTo>
                    <a:pt x="1293114" y="199644"/>
                  </a:lnTo>
                  <a:lnTo>
                    <a:pt x="1303020" y="202692"/>
                  </a:lnTo>
                  <a:lnTo>
                    <a:pt x="1322070" y="206502"/>
                  </a:lnTo>
                  <a:lnTo>
                    <a:pt x="1322070" y="349758"/>
                  </a:lnTo>
                  <a:lnTo>
                    <a:pt x="1340358" y="357378"/>
                  </a:lnTo>
                  <a:lnTo>
                    <a:pt x="1359408" y="349758"/>
                  </a:lnTo>
                  <a:lnTo>
                    <a:pt x="1359408" y="206502"/>
                  </a:lnTo>
                  <a:lnTo>
                    <a:pt x="1369314" y="202692"/>
                  </a:lnTo>
                  <a:lnTo>
                    <a:pt x="1387602" y="199644"/>
                  </a:lnTo>
                  <a:lnTo>
                    <a:pt x="1387602" y="66294"/>
                  </a:lnTo>
                  <a:close/>
                </a:path>
                <a:path w="1652270" h="605789">
                  <a:moveTo>
                    <a:pt x="1652016" y="31242"/>
                  </a:moveTo>
                  <a:lnTo>
                    <a:pt x="1642872" y="24384"/>
                  </a:lnTo>
                  <a:lnTo>
                    <a:pt x="1642872" y="17526"/>
                  </a:lnTo>
                  <a:lnTo>
                    <a:pt x="1632966" y="10668"/>
                  </a:lnTo>
                  <a:lnTo>
                    <a:pt x="1623822" y="6858"/>
                  </a:lnTo>
                  <a:lnTo>
                    <a:pt x="1604772" y="3810"/>
                  </a:lnTo>
                  <a:lnTo>
                    <a:pt x="1586484" y="0"/>
                  </a:lnTo>
                  <a:lnTo>
                    <a:pt x="1548384" y="0"/>
                  </a:lnTo>
                  <a:lnTo>
                    <a:pt x="1463040" y="17526"/>
                  </a:lnTo>
                  <a:lnTo>
                    <a:pt x="1491996" y="21336"/>
                  </a:lnTo>
                  <a:lnTo>
                    <a:pt x="1510284" y="21336"/>
                  </a:lnTo>
                  <a:lnTo>
                    <a:pt x="1529334" y="28194"/>
                  </a:lnTo>
                  <a:lnTo>
                    <a:pt x="1539240" y="31242"/>
                  </a:lnTo>
                  <a:lnTo>
                    <a:pt x="1548384" y="41910"/>
                  </a:lnTo>
                  <a:lnTo>
                    <a:pt x="1548384" y="147066"/>
                  </a:lnTo>
                  <a:lnTo>
                    <a:pt x="1557528" y="150876"/>
                  </a:lnTo>
                  <a:lnTo>
                    <a:pt x="1576578" y="153924"/>
                  </a:lnTo>
                  <a:lnTo>
                    <a:pt x="1576578" y="294132"/>
                  </a:lnTo>
                  <a:lnTo>
                    <a:pt x="1595628" y="297180"/>
                  </a:lnTo>
                  <a:lnTo>
                    <a:pt x="1623822" y="294132"/>
                  </a:lnTo>
                  <a:lnTo>
                    <a:pt x="1623822" y="153924"/>
                  </a:lnTo>
                  <a:lnTo>
                    <a:pt x="1632966" y="150876"/>
                  </a:lnTo>
                  <a:lnTo>
                    <a:pt x="1642872" y="147066"/>
                  </a:lnTo>
                  <a:lnTo>
                    <a:pt x="1652016" y="140208"/>
                  </a:lnTo>
                  <a:lnTo>
                    <a:pt x="1652016" y="3124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79760" y="5364479"/>
              <a:ext cx="1264920" cy="213360"/>
            </a:xfrm>
            <a:custGeom>
              <a:avLst/>
              <a:gdLst/>
              <a:ahLst/>
              <a:cxnLst/>
              <a:rect l="l" t="t" r="r" b="b"/>
              <a:pathLst>
                <a:path w="1264920" h="213360">
                  <a:moveTo>
                    <a:pt x="1264919" y="136397"/>
                  </a:moveTo>
                  <a:lnTo>
                    <a:pt x="0" y="0"/>
                  </a:lnTo>
                  <a:lnTo>
                    <a:pt x="75437" y="90677"/>
                  </a:lnTo>
                  <a:lnTo>
                    <a:pt x="1217675" y="213359"/>
                  </a:lnTo>
                  <a:lnTo>
                    <a:pt x="1264919" y="136397"/>
                  </a:lnTo>
                  <a:close/>
                </a:path>
              </a:pathLst>
            </a:custGeom>
            <a:solidFill>
              <a:srgbClr val="004D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279759" y="5364476"/>
              <a:ext cx="1264920" cy="213360"/>
            </a:xfrm>
            <a:custGeom>
              <a:avLst/>
              <a:gdLst/>
              <a:ahLst/>
              <a:cxnLst/>
              <a:rect l="l" t="t" r="r" b="b"/>
              <a:pathLst>
                <a:path w="1264920" h="213360">
                  <a:moveTo>
                    <a:pt x="75435" y="90672"/>
                  </a:moveTo>
                  <a:lnTo>
                    <a:pt x="1217666" y="213359"/>
                  </a:lnTo>
                  <a:lnTo>
                    <a:pt x="1264925" y="136391"/>
                  </a:lnTo>
                  <a:lnTo>
                    <a:pt x="0" y="0"/>
                  </a:lnTo>
                  <a:lnTo>
                    <a:pt x="75435" y="90672"/>
                  </a:lnTo>
                  <a:close/>
                </a:path>
              </a:pathLst>
            </a:custGeom>
            <a:ln w="36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279760" y="5290565"/>
              <a:ext cx="1264920" cy="210820"/>
            </a:xfrm>
            <a:custGeom>
              <a:avLst/>
              <a:gdLst/>
              <a:ahLst/>
              <a:cxnLst/>
              <a:rect l="l" t="t" r="r" b="b"/>
              <a:pathLst>
                <a:path w="1264920" h="210820">
                  <a:moveTo>
                    <a:pt x="1264919" y="210311"/>
                  </a:moveTo>
                  <a:lnTo>
                    <a:pt x="1217675" y="105155"/>
                  </a:lnTo>
                  <a:lnTo>
                    <a:pt x="122681" y="0"/>
                  </a:lnTo>
                  <a:lnTo>
                    <a:pt x="0" y="73913"/>
                  </a:lnTo>
                  <a:lnTo>
                    <a:pt x="1264919" y="210311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279759" y="5290557"/>
              <a:ext cx="1264920" cy="210820"/>
            </a:xfrm>
            <a:custGeom>
              <a:avLst/>
              <a:gdLst/>
              <a:ahLst/>
              <a:cxnLst/>
              <a:rect l="l" t="t" r="r" b="b"/>
              <a:pathLst>
                <a:path w="1264920" h="210820">
                  <a:moveTo>
                    <a:pt x="0" y="73918"/>
                  </a:moveTo>
                  <a:lnTo>
                    <a:pt x="122671" y="0"/>
                  </a:lnTo>
                  <a:lnTo>
                    <a:pt x="1217666" y="105159"/>
                  </a:lnTo>
                  <a:lnTo>
                    <a:pt x="1264925" y="210310"/>
                  </a:lnTo>
                  <a:lnTo>
                    <a:pt x="0" y="73918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497436" y="5136641"/>
              <a:ext cx="1831975" cy="441325"/>
            </a:xfrm>
            <a:custGeom>
              <a:avLst/>
              <a:gdLst/>
              <a:ahLst/>
              <a:cxnLst/>
              <a:rect l="l" t="t" r="r" b="b"/>
              <a:pathLst>
                <a:path w="1831975" h="441325">
                  <a:moveTo>
                    <a:pt x="1831847" y="0"/>
                  </a:moveTo>
                  <a:lnTo>
                    <a:pt x="47243" y="364235"/>
                  </a:lnTo>
                  <a:lnTo>
                    <a:pt x="0" y="441197"/>
                  </a:lnTo>
                  <a:lnTo>
                    <a:pt x="1793747" y="76961"/>
                  </a:lnTo>
                  <a:lnTo>
                    <a:pt x="1831847" y="0"/>
                  </a:lnTo>
                  <a:close/>
                </a:path>
              </a:pathLst>
            </a:custGeom>
            <a:solidFill>
              <a:srgbClr val="006A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97426" y="5136638"/>
              <a:ext cx="1831975" cy="441325"/>
            </a:xfrm>
            <a:custGeom>
              <a:avLst/>
              <a:gdLst/>
              <a:ahLst/>
              <a:cxnLst/>
              <a:rect l="l" t="t" r="r" b="b"/>
              <a:pathLst>
                <a:path w="1831975" h="441325">
                  <a:moveTo>
                    <a:pt x="47258" y="364229"/>
                  </a:moveTo>
                  <a:lnTo>
                    <a:pt x="0" y="441197"/>
                  </a:lnTo>
                  <a:lnTo>
                    <a:pt x="1793753" y="76959"/>
                  </a:lnTo>
                  <a:lnTo>
                    <a:pt x="1831849" y="0"/>
                  </a:lnTo>
                  <a:lnTo>
                    <a:pt x="47258" y="364229"/>
                  </a:lnTo>
                  <a:close/>
                </a:path>
              </a:pathLst>
            </a:custGeom>
            <a:ln w="3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497436" y="5077205"/>
              <a:ext cx="1831975" cy="424180"/>
            </a:xfrm>
            <a:custGeom>
              <a:avLst/>
              <a:gdLst/>
              <a:ahLst/>
              <a:cxnLst/>
              <a:rect l="l" t="t" r="r" b="b"/>
              <a:pathLst>
                <a:path w="1831975" h="424179">
                  <a:moveTo>
                    <a:pt x="1831847" y="59435"/>
                  </a:moveTo>
                  <a:lnTo>
                    <a:pt x="1709165" y="0"/>
                  </a:lnTo>
                  <a:lnTo>
                    <a:pt x="0" y="318515"/>
                  </a:lnTo>
                  <a:lnTo>
                    <a:pt x="47243" y="423671"/>
                  </a:lnTo>
                  <a:lnTo>
                    <a:pt x="1831847" y="59435"/>
                  </a:lnTo>
                  <a:close/>
                </a:path>
              </a:pathLst>
            </a:custGeom>
            <a:solidFill>
              <a:srgbClr val="00B7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97426" y="5077198"/>
              <a:ext cx="1831975" cy="424180"/>
            </a:xfrm>
            <a:custGeom>
              <a:avLst/>
              <a:gdLst/>
              <a:ahLst/>
              <a:cxnLst/>
              <a:rect l="l" t="t" r="r" b="b"/>
              <a:pathLst>
                <a:path w="1831975" h="424179">
                  <a:moveTo>
                    <a:pt x="0" y="318518"/>
                  </a:moveTo>
                  <a:lnTo>
                    <a:pt x="47258" y="423669"/>
                  </a:lnTo>
                  <a:lnTo>
                    <a:pt x="1831849" y="59440"/>
                  </a:lnTo>
                  <a:lnTo>
                    <a:pt x="1709177" y="0"/>
                  </a:lnTo>
                  <a:lnTo>
                    <a:pt x="0" y="318518"/>
                  </a:lnTo>
                  <a:close/>
                </a:path>
              </a:pathLst>
            </a:custGeom>
            <a:ln w="3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402442" y="5004053"/>
              <a:ext cx="2804160" cy="391795"/>
            </a:xfrm>
            <a:custGeom>
              <a:avLst/>
              <a:gdLst/>
              <a:ahLst/>
              <a:cxnLst/>
              <a:rect l="l" t="t" r="r" b="b"/>
              <a:pathLst>
                <a:path w="2804159" h="391795">
                  <a:moveTo>
                    <a:pt x="2804159" y="73151"/>
                  </a:moveTo>
                  <a:lnTo>
                    <a:pt x="1671065" y="0"/>
                  </a:lnTo>
                  <a:lnTo>
                    <a:pt x="0" y="286511"/>
                  </a:lnTo>
                  <a:lnTo>
                    <a:pt x="1094993" y="391667"/>
                  </a:lnTo>
                  <a:lnTo>
                    <a:pt x="2804159" y="73151"/>
                  </a:lnTo>
                  <a:close/>
                </a:path>
              </a:pathLst>
            </a:custGeom>
            <a:solidFill>
              <a:srgbClr val="C0FE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402431" y="5004045"/>
              <a:ext cx="2804795" cy="391795"/>
            </a:xfrm>
            <a:custGeom>
              <a:avLst/>
              <a:gdLst/>
              <a:ahLst/>
              <a:cxnLst/>
              <a:rect l="l" t="t" r="r" b="b"/>
              <a:pathLst>
                <a:path w="2804795" h="391795">
                  <a:moveTo>
                    <a:pt x="0" y="286511"/>
                  </a:moveTo>
                  <a:lnTo>
                    <a:pt x="1094995" y="391671"/>
                  </a:lnTo>
                  <a:lnTo>
                    <a:pt x="2804172" y="73152"/>
                  </a:lnTo>
                  <a:lnTo>
                    <a:pt x="1671059" y="0"/>
                  </a:lnTo>
                  <a:lnTo>
                    <a:pt x="0" y="286511"/>
                  </a:lnTo>
                  <a:close/>
                </a:path>
              </a:pathLst>
            </a:custGeom>
            <a:ln w="36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620116" y="5171693"/>
              <a:ext cx="1652270" cy="634365"/>
            </a:xfrm>
            <a:custGeom>
              <a:avLst/>
              <a:gdLst/>
              <a:ahLst/>
              <a:cxnLst/>
              <a:rect l="l" t="t" r="r" b="b"/>
              <a:pathLst>
                <a:path w="1652270" h="634364">
                  <a:moveTo>
                    <a:pt x="245364" y="329184"/>
                  </a:moveTo>
                  <a:lnTo>
                    <a:pt x="236220" y="318516"/>
                  </a:lnTo>
                  <a:lnTo>
                    <a:pt x="236220" y="311658"/>
                  </a:lnTo>
                  <a:lnTo>
                    <a:pt x="227076" y="304800"/>
                  </a:lnTo>
                  <a:lnTo>
                    <a:pt x="208026" y="300990"/>
                  </a:lnTo>
                  <a:lnTo>
                    <a:pt x="188976" y="297942"/>
                  </a:lnTo>
                  <a:lnTo>
                    <a:pt x="160782" y="294132"/>
                  </a:lnTo>
                  <a:lnTo>
                    <a:pt x="113538" y="294132"/>
                  </a:lnTo>
                  <a:lnTo>
                    <a:pt x="0" y="315468"/>
                  </a:lnTo>
                  <a:lnTo>
                    <a:pt x="47244" y="315468"/>
                  </a:lnTo>
                  <a:lnTo>
                    <a:pt x="66294" y="318516"/>
                  </a:lnTo>
                  <a:lnTo>
                    <a:pt x="85344" y="322326"/>
                  </a:lnTo>
                  <a:lnTo>
                    <a:pt x="94488" y="329184"/>
                  </a:lnTo>
                  <a:lnTo>
                    <a:pt x="103632" y="339852"/>
                  </a:lnTo>
                  <a:lnTo>
                    <a:pt x="103632" y="454914"/>
                  </a:lnTo>
                  <a:lnTo>
                    <a:pt x="113538" y="458724"/>
                  </a:lnTo>
                  <a:lnTo>
                    <a:pt x="132588" y="462534"/>
                  </a:lnTo>
                  <a:lnTo>
                    <a:pt x="150876" y="465582"/>
                  </a:lnTo>
                  <a:lnTo>
                    <a:pt x="150876" y="626364"/>
                  </a:lnTo>
                  <a:lnTo>
                    <a:pt x="179832" y="633984"/>
                  </a:lnTo>
                  <a:lnTo>
                    <a:pt x="208026" y="626364"/>
                  </a:lnTo>
                  <a:lnTo>
                    <a:pt x="208026" y="465582"/>
                  </a:lnTo>
                  <a:lnTo>
                    <a:pt x="217170" y="465582"/>
                  </a:lnTo>
                  <a:lnTo>
                    <a:pt x="236220" y="458724"/>
                  </a:lnTo>
                  <a:lnTo>
                    <a:pt x="245364" y="451866"/>
                  </a:lnTo>
                  <a:lnTo>
                    <a:pt x="245364" y="329184"/>
                  </a:lnTo>
                  <a:close/>
                </a:path>
                <a:path w="1652270" h="634364">
                  <a:moveTo>
                    <a:pt x="557022" y="248412"/>
                  </a:moveTo>
                  <a:lnTo>
                    <a:pt x="547878" y="241554"/>
                  </a:lnTo>
                  <a:lnTo>
                    <a:pt x="537972" y="238506"/>
                  </a:lnTo>
                  <a:lnTo>
                    <a:pt x="528828" y="230886"/>
                  </a:lnTo>
                  <a:lnTo>
                    <a:pt x="509778" y="227838"/>
                  </a:lnTo>
                  <a:lnTo>
                    <a:pt x="481584" y="224028"/>
                  </a:lnTo>
                  <a:lnTo>
                    <a:pt x="444246" y="224028"/>
                  </a:lnTo>
                  <a:lnTo>
                    <a:pt x="339852" y="245364"/>
                  </a:lnTo>
                  <a:lnTo>
                    <a:pt x="377952" y="248412"/>
                  </a:lnTo>
                  <a:lnTo>
                    <a:pt x="406146" y="248412"/>
                  </a:lnTo>
                  <a:lnTo>
                    <a:pt x="415290" y="252222"/>
                  </a:lnTo>
                  <a:lnTo>
                    <a:pt x="425196" y="259080"/>
                  </a:lnTo>
                  <a:lnTo>
                    <a:pt x="434340" y="269748"/>
                  </a:lnTo>
                  <a:lnTo>
                    <a:pt x="434340" y="385572"/>
                  </a:lnTo>
                  <a:lnTo>
                    <a:pt x="444246" y="388620"/>
                  </a:lnTo>
                  <a:lnTo>
                    <a:pt x="453390" y="392430"/>
                  </a:lnTo>
                  <a:lnTo>
                    <a:pt x="481584" y="395478"/>
                  </a:lnTo>
                  <a:lnTo>
                    <a:pt x="481584" y="553212"/>
                  </a:lnTo>
                  <a:lnTo>
                    <a:pt x="500634" y="560070"/>
                  </a:lnTo>
                  <a:lnTo>
                    <a:pt x="528828" y="549402"/>
                  </a:lnTo>
                  <a:lnTo>
                    <a:pt x="528828" y="395478"/>
                  </a:lnTo>
                  <a:lnTo>
                    <a:pt x="537972" y="392430"/>
                  </a:lnTo>
                  <a:lnTo>
                    <a:pt x="547878" y="388620"/>
                  </a:lnTo>
                  <a:lnTo>
                    <a:pt x="557022" y="381762"/>
                  </a:lnTo>
                  <a:lnTo>
                    <a:pt x="557022" y="248412"/>
                  </a:lnTo>
                  <a:close/>
                </a:path>
                <a:path w="1652270" h="634364">
                  <a:moveTo>
                    <a:pt x="849630" y="188976"/>
                  </a:moveTo>
                  <a:lnTo>
                    <a:pt x="840486" y="182118"/>
                  </a:lnTo>
                  <a:lnTo>
                    <a:pt x="830580" y="178308"/>
                  </a:lnTo>
                  <a:lnTo>
                    <a:pt x="821436" y="171450"/>
                  </a:lnTo>
                  <a:lnTo>
                    <a:pt x="802386" y="168402"/>
                  </a:lnTo>
                  <a:lnTo>
                    <a:pt x="774192" y="164592"/>
                  </a:lnTo>
                  <a:lnTo>
                    <a:pt x="745998" y="164592"/>
                  </a:lnTo>
                  <a:lnTo>
                    <a:pt x="642366" y="185928"/>
                  </a:lnTo>
                  <a:lnTo>
                    <a:pt x="679704" y="188976"/>
                  </a:lnTo>
                  <a:lnTo>
                    <a:pt x="698754" y="188976"/>
                  </a:lnTo>
                  <a:lnTo>
                    <a:pt x="717804" y="192786"/>
                  </a:lnTo>
                  <a:lnTo>
                    <a:pt x="726948" y="199644"/>
                  </a:lnTo>
                  <a:lnTo>
                    <a:pt x="736854" y="210312"/>
                  </a:lnTo>
                  <a:lnTo>
                    <a:pt x="736854" y="322326"/>
                  </a:lnTo>
                  <a:lnTo>
                    <a:pt x="755142" y="329184"/>
                  </a:lnTo>
                  <a:lnTo>
                    <a:pt x="774192" y="329184"/>
                  </a:lnTo>
                  <a:lnTo>
                    <a:pt x="774192" y="483108"/>
                  </a:lnTo>
                  <a:lnTo>
                    <a:pt x="793242" y="489966"/>
                  </a:lnTo>
                  <a:lnTo>
                    <a:pt x="821436" y="483108"/>
                  </a:lnTo>
                  <a:lnTo>
                    <a:pt x="821436" y="332994"/>
                  </a:lnTo>
                  <a:lnTo>
                    <a:pt x="830580" y="329184"/>
                  </a:lnTo>
                  <a:lnTo>
                    <a:pt x="840486" y="322326"/>
                  </a:lnTo>
                  <a:lnTo>
                    <a:pt x="849630" y="318516"/>
                  </a:lnTo>
                  <a:lnTo>
                    <a:pt x="849630" y="188976"/>
                  </a:lnTo>
                  <a:close/>
                </a:path>
                <a:path w="1652270" h="634364">
                  <a:moveTo>
                    <a:pt x="1142238" y="133350"/>
                  </a:moveTo>
                  <a:lnTo>
                    <a:pt x="1133094" y="126492"/>
                  </a:lnTo>
                  <a:lnTo>
                    <a:pt x="1123950" y="118872"/>
                  </a:lnTo>
                  <a:lnTo>
                    <a:pt x="1114044" y="115824"/>
                  </a:lnTo>
                  <a:lnTo>
                    <a:pt x="1094994" y="112014"/>
                  </a:lnTo>
                  <a:lnTo>
                    <a:pt x="1066800" y="108966"/>
                  </a:lnTo>
                  <a:lnTo>
                    <a:pt x="1038606" y="108966"/>
                  </a:lnTo>
                  <a:lnTo>
                    <a:pt x="934974" y="129540"/>
                  </a:lnTo>
                  <a:lnTo>
                    <a:pt x="972312" y="129540"/>
                  </a:lnTo>
                  <a:lnTo>
                    <a:pt x="991362" y="133350"/>
                  </a:lnTo>
                  <a:lnTo>
                    <a:pt x="1010412" y="136398"/>
                  </a:lnTo>
                  <a:lnTo>
                    <a:pt x="1019556" y="144018"/>
                  </a:lnTo>
                  <a:lnTo>
                    <a:pt x="1029462" y="150876"/>
                  </a:lnTo>
                  <a:lnTo>
                    <a:pt x="1029462" y="262890"/>
                  </a:lnTo>
                  <a:lnTo>
                    <a:pt x="1047750" y="265938"/>
                  </a:lnTo>
                  <a:lnTo>
                    <a:pt x="1066800" y="269748"/>
                  </a:lnTo>
                  <a:lnTo>
                    <a:pt x="1066800" y="419862"/>
                  </a:lnTo>
                  <a:lnTo>
                    <a:pt x="1085850" y="427482"/>
                  </a:lnTo>
                  <a:lnTo>
                    <a:pt x="1114044" y="419862"/>
                  </a:lnTo>
                  <a:lnTo>
                    <a:pt x="1114044" y="269748"/>
                  </a:lnTo>
                  <a:lnTo>
                    <a:pt x="1123950" y="269748"/>
                  </a:lnTo>
                  <a:lnTo>
                    <a:pt x="1142238" y="256032"/>
                  </a:lnTo>
                  <a:lnTo>
                    <a:pt x="1142238" y="133350"/>
                  </a:lnTo>
                  <a:close/>
                </a:path>
                <a:path w="1652270" h="634364">
                  <a:moveTo>
                    <a:pt x="1406652" y="76962"/>
                  </a:moveTo>
                  <a:lnTo>
                    <a:pt x="1369314" y="56388"/>
                  </a:lnTo>
                  <a:lnTo>
                    <a:pt x="1341120" y="52578"/>
                  </a:lnTo>
                  <a:lnTo>
                    <a:pt x="1312164" y="52578"/>
                  </a:lnTo>
                  <a:lnTo>
                    <a:pt x="1217676" y="70104"/>
                  </a:lnTo>
                  <a:lnTo>
                    <a:pt x="1255776" y="73914"/>
                  </a:lnTo>
                  <a:lnTo>
                    <a:pt x="1274826" y="76962"/>
                  </a:lnTo>
                  <a:lnTo>
                    <a:pt x="1283970" y="80772"/>
                  </a:lnTo>
                  <a:lnTo>
                    <a:pt x="1293876" y="87630"/>
                  </a:lnTo>
                  <a:lnTo>
                    <a:pt x="1303020" y="94488"/>
                  </a:lnTo>
                  <a:lnTo>
                    <a:pt x="1303020" y="203454"/>
                  </a:lnTo>
                  <a:lnTo>
                    <a:pt x="1322070" y="206502"/>
                  </a:lnTo>
                  <a:lnTo>
                    <a:pt x="1341120" y="210312"/>
                  </a:lnTo>
                  <a:lnTo>
                    <a:pt x="1341120" y="353568"/>
                  </a:lnTo>
                  <a:lnTo>
                    <a:pt x="1359408" y="360426"/>
                  </a:lnTo>
                  <a:lnTo>
                    <a:pt x="1378458" y="353568"/>
                  </a:lnTo>
                  <a:lnTo>
                    <a:pt x="1378458" y="210312"/>
                  </a:lnTo>
                  <a:lnTo>
                    <a:pt x="1387602" y="206502"/>
                  </a:lnTo>
                  <a:lnTo>
                    <a:pt x="1397508" y="203454"/>
                  </a:lnTo>
                  <a:lnTo>
                    <a:pt x="1406652" y="195834"/>
                  </a:lnTo>
                  <a:lnTo>
                    <a:pt x="1406652" y="76962"/>
                  </a:lnTo>
                  <a:close/>
                </a:path>
                <a:path w="1652270" h="634364">
                  <a:moveTo>
                    <a:pt x="1652016" y="17526"/>
                  </a:moveTo>
                  <a:lnTo>
                    <a:pt x="1642872" y="10668"/>
                  </a:lnTo>
                  <a:lnTo>
                    <a:pt x="1633728" y="6858"/>
                  </a:lnTo>
                  <a:lnTo>
                    <a:pt x="1614678" y="3810"/>
                  </a:lnTo>
                  <a:lnTo>
                    <a:pt x="1586484" y="0"/>
                  </a:lnTo>
                  <a:lnTo>
                    <a:pt x="1557528" y="0"/>
                  </a:lnTo>
                  <a:lnTo>
                    <a:pt x="1463802" y="21336"/>
                  </a:lnTo>
                  <a:lnTo>
                    <a:pt x="1501140" y="21336"/>
                  </a:lnTo>
                  <a:lnTo>
                    <a:pt x="1520190" y="24384"/>
                  </a:lnTo>
                  <a:lnTo>
                    <a:pt x="1529334" y="28194"/>
                  </a:lnTo>
                  <a:lnTo>
                    <a:pt x="1539240" y="35052"/>
                  </a:lnTo>
                  <a:lnTo>
                    <a:pt x="1548384" y="41910"/>
                  </a:lnTo>
                  <a:lnTo>
                    <a:pt x="1548384" y="150876"/>
                  </a:lnTo>
                  <a:lnTo>
                    <a:pt x="1567434" y="150876"/>
                  </a:lnTo>
                  <a:lnTo>
                    <a:pt x="1586484" y="153924"/>
                  </a:lnTo>
                  <a:lnTo>
                    <a:pt x="1586484" y="294132"/>
                  </a:lnTo>
                  <a:lnTo>
                    <a:pt x="1604772" y="300990"/>
                  </a:lnTo>
                  <a:lnTo>
                    <a:pt x="1623822" y="294132"/>
                  </a:lnTo>
                  <a:lnTo>
                    <a:pt x="1623822" y="153924"/>
                  </a:lnTo>
                  <a:lnTo>
                    <a:pt x="1633728" y="153924"/>
                  </a:lnTo>
                  <a:lnTo>
                    <a:pt x="1652016" y="150876"/>
                  </a:lnTo>
                  <a:lnTo>
                    <a:pt x="1652016" y="17526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639166" y="5164835"/>
              <a:ext cx="1652270" cy="633730"/>
            </a:xfrm>
            <a:custGeom>
              <a:avLst/>
              <a:gdLst/>
              <a:ahLst/>
              <a:cxnLst/>
              <a:rect l="l" t="t" r="r" b="b"/>
              <a:pathLst>
                <a:path w="1652270" h="633729">
                  <a:moveTo>
                    <a:pt x="245364" y="329184"/>
                  </a:moveTo>
                  <a:lnTo>
                    <a:pt x="236220" y="318516"/>
                  </a:lnTo>
                  <a:lnTo>
                    <a:pt x="236220" y="311658"/>
                  </a:lnTo>
                  <a:lnTo>
                    <a:pt x="226314" y="304800"/>
                  </a:lnTo>
                  <a:lnTo>
                    <a:pt x="208026" y="300990"/>
                  </a:lnTo>
                  <a:lnTo>
                    <a:pt x="188976" y="297180"/>
                  </a:lnTo>
                  <a:lnTo>
                    <a:pt x="160782" y="290322"/>
                  </a:lnTo>
                  <a:lnTo>
                    <a:pt x="122682" y="294132"/>
                  </a:lnTo>
                  <a:lnTo>
                    <a:pt x="0" y="314706"/>
                  </a:lnTo>
                  <a:lnTo>
                    <a:pt x="47244" y="314706"/>
                  </a:lnTo>
                  <a:lnTo>
                    <a:pt x="66294" y="318516"/>
                  </a:lnTo>
                  <a:lnTo>
                    <a:pt x="84582" y="322326"/>
                  </a:lnTo>
                  <a:lnTo>
                    <a:pt x="103632" y="329184"/>
                  </a:lnTo>
                  <a:lnTo>
                    <a:pt x="113538" y="339852"/>
                  </a:lnTo>
                  <a:lnTo>
                    <a:pt x="113538" y="458724"/>
                  </a:lnTo>
                  <a:lnTo>
                    <a:pt x="131826" y="461772"/>
                  </a:lnTo>
                  <a:lnTo>
                    <a:pt x="150876" y="465582"/>
                  </a:lnTo>
                  <a:lnTo>
                    <a:pt x="150876" y="626364"/>
                  </a:lnTo>
                  <a:lnTo>
                    <a:pt x="179070" y="633222"/>
                  </a:lnTo>
                  <a:lnTo>
                    <a:pt x="208026" y="623316"/>
                  </a:lnTo>
                  <a:lnTo>
                    <a:pt x="208026" y="465582"/>
                  </a:lnTo>
                  <a:lnTo>
                    <a:pt x="217170" y="465582"/>
                  </a:lnTo>
                  <a:lnTo>
                    <a:pt x="236220" y="458724"/>
                  </a:lnTo>
                  <a:lnTo>
                    <a:pt x="245364" y="451866"/>
                  </a:lnTo>
                  <a:lnTo>
                    <a:pt x="245364" y="329184"/>
                  </a:lnTo>
                  <a:close/>
                </a:path>
                <a:path w="1652270" h="633729">
                  <a:moveTo>
                    <a:pt x="557022" y="241554"/>
                  </a:moveTo>
                  <a:lnTo>
                    <a:pt x="537972" y="237744"/>
                  </a:lnTo>
                  <a:lnTo>
                    <a:pt x="528828" y="230886"/>
                  </a:lnTo>
                  <a:lnTo>
                    <a:pt x="509778" y="227838"/>
                  </a:lnTo>
                  <a:lnTo>
                    <a:pt x="481584" y="224028"/>
                  </a:lnTo>
                  <a:lnTo>
                    <a:pt x="443484" y="224028"/>
                  </a:lnTo>
                  <a:lnTo>
                    <a:pt x="339852" y="245364"/>
                  </a:lnTo>
                  <a:lnTo>
                    <a:pt x="387096" y="248412"/>
                  </a:lnTo>
                  <a:lnTo>
                    <a:pt x="406146" y="248412"/>
                  </a:lnTo>
                  <a:lnTo>
                    <a:pt x="415290" y="252222"/>
                  </a:lnTo>
                  <a:lnTo>
                    <a:pt x="434340" y="259080"/>
                  </a:lnTo>
                  <a:lnTo>
                    <a:pt x="443484" y="269748"/>
                  </a:lnTo>
                  <a:lnTo>
                    <a:pt x="443484" y="388620"/>
                  </a:lnTo>
                  <a:lnTo>
                    <a:pt x="453390" y="392430"/>
                  </a:lnTo>
                  <a:lnTo>
                    <a:pt x="481584" y="395478"/>
                  </a:lnTo>
                  <a:lnTo>
                    <a:pt x="481584" y="553212"/>
                  </a:lnTo>
                  <a:lnTo>
                    <a:pt x="500634" y="556260"/>
                  </a:lnTo>
                  <a:lnTo>
                    <a:pt x="528828" y="549402"/>
                  </a:lnTo>
                  <a:lnTo>
                    <a:pt x="528828" y="395478"/>
                  </a:lnTo>
                  <a:lnTo>
                    <a:pt x="537972" y="392430"/>
                  </a:lnTo>
                  <a:lnTo>
                    <a:pt x="557022" y="388620"/>
                  </a:lnTo>
                  <a:lnTo>
                    <a:pt x="557022" y="241554"/>
                  </a:lnTo>
                  <a:close/>
                </a:path>
                <a:path w="1652270" h="633729">
                  <a:moveTo>
                    <a:pt x="849630" y="182118"/>
                  </a:moveTo>
                  <a:lnTo>
                    <a:pt x="830580" y="175260"/>
                  </a:lnTo>
                  <a:lnTo>
                    <a:pt x="821436" y="171450"/>
                  </a:lnTo>
                  <a:lnTo>
                    <a:pt x="802386" y="168402"/>
                  </a:lnTo>
                  <a:lnTo>
                    <a:pt x="774192" y="164592"/>
                  </a:lnTo>
                  <a:lnTo>
                    <a:pt x="745998" y="164592"/>
                  </a:lnTo>
                  <a:lnTo>
                    <a:pt x="651510" y="185166"/>
                  </a:lnTo>
                  <a:lnTo>
                    <a:pt x="688848" y="188976"/>
                  </a:lnTo>
                  <a:lnTo>
                    <a:pt x="707898" y="188976"/>
                  </a:lnTo>
                  <a:lnTo>
                    <a:pt x="717804" y="192786"/>
                  </a:lnTo>
                  <a:lnTo>
                    <a:pt x="726948" y="199644"/>
                  </a:lnTo>
                  <a:lnTo>
                    <a:pt x="736092" y="210312"/>
                  </a:lnTo>
                  <a:lnTo>
                    <a:pt x="736092" y="322326"/>
                  </a:lnTo>
                  <a:lnTo>
                    <a:pt x="755142" y="329184"/>
                  </a:lnTo>
                  <a:lnTo>
                    <a:pt x="774192" y="329184"/>
                  </a:lnTo>
                  <a:lnTo>
                    <a:pt x="774192" y="483108"/>
                  </a:lnTo>
                  <a:lnTo>
                    <a:pt x="793242" y="489966"/>
                  </a:lnTo>
                  <a:lnTo>
                    <a:pt x="821436" y="479298"/>
                  </a:lnTo>
                  <a:lnTo>
                    <a:pt x="821436" y="332232"/>
                  </a:lnTo>
                  <a:lnTo>
                    <a:pt x="830580" y="329184"/>
                  </a:lnTo>
                  <a:lnTo>
                    <a:pt x="849630" y="322326"/>
                  </a:lnTo>
                  <a:lnTo>
                    <a:pt x="849630" y="182118"/>
                  </a:lnTo>
                  <a:close/>
                </a:path>
                <a:path w="1652270" h="633729">
                  <a:moveTo>
                    <a:pt x="1142238" y="133350"/>
                  </a:moveTo>
                  <a:lnTo>
                    <a:pt x="1133094" y="125730"/>
                  </a:lnTo>
                  <a:lnTo>
                    <a:pt x="1123188" y="118872"/>
                  </a:lnTo>
                  <a:lnTo>
                    <a:pt x="1114044" y="115824"/>
                  </a:lnTo>
                  <a:lnTo>
                    <a:pt x="1094994" y="108204"/>
                  </a:lnTo>
                  <a:lnTo>
                    <a:pt x="1066800" y="105156"/>
                  </a:lnTo>
                  <a:lnTo>
                    <a:pt x="1038606" y="108204"/>
                  </a:lnTo>
                  <a:lnTo>
                    <a:pt x="934974" y="129540"/>
                  </a:lnTo>
                  <a:lnTo>
                    <a:pt x="972312" y="129540"/>
                  </a:lnTo>
                  <a:lnTo>
                    <a:pt x="991362" y="133350"/>
                  </a:lnTo>
                  <a:lnTo>
                    <a:pt x="1010412" y="136398"/>
                  </a:lnTo>
                  <a:lnTo>
                    <a:pt x="1019556" y="143256"/>
                  </a:lnTo>
                  <a:lnTo>
                    <a:pt x="1028700" y="150876"/>
                  </a:lnTo>
                  <a:lnTo>
                    <a:pt x="1028700" y="262890"/>
                  </a:lnTo>
                  <a:lnTo>
                    <a:pt x="1047750" y="265938"/>
                  </a:lnTo>
                  <a:lnTo>
                    <a:pt x="1066800" y="269748"/>
                  </a:lnTo>
                  <a:lnTo>
                    <a:pt x="1066800" y="419862"/>
                  </a:lnTo>
                  <a:lnTo>
                    <a:pt x="1085850" y="426720"/>
                  </a:lnTo>
                  <a:lnTo>
                    <a:pt x="1114044" y="419862"/>
                  </a:lnTo>
                  <a:lnTo>
                    <a:pt x="1114044" y="269748"/>
                  </a:lnTo>
                  <a:lnTo>
                    <a:pt x="1123188" y="269748"/>
                  </a:lnTo>
                  <a:lnTo>
                    <a:pt x="1133094" y="262890"/>
                  </a:lnTo>
                  <a:lnTo>
                    <a:pt x="1142238" y="255270"/>
                  </a:lnTo>
                  <a:lnTo>
                    <a:pt x="1142238" y="133350"/>
                  </a:lnTo>
                  <a:close/>
                </a:path>
                <a:path w="1652270" h="633729">
                  <a:moveTo>
                    <a:pt x="1406652" y="70104"/>
                  </a:moveTo>
                  <a:lnTo>
                    <a:pt x="1397508" y="63246"/>
                  </a:lnTo>
                  <a:lnTo>
                    <a:pt x="1378458" y="59436"/>
                  </a:lnTo>
                  <a:lnTo>
                    <a:pt x="1368552" y="56388"/>
                  </a:lnTo>
                  <a:lnTo>
                    <a:pt x="1340358" y="52578"/>
                  </a:lnTo>
                  <a:lnTo>
                    <a:pt x="1312164" y="52578"/>
                  </a:lnTo>
                  <a:lnTo>
                    <a:pt x="1217676" y="70104"/>
                  </a:lnTo>
                  <a:lnTo>
                    <a:pt x="1255776" y="73152"/>
                  </a:lnTo>
                  <a:lnTo>
                    <a:pt x="1274826" y="73152"/>
                  </a:lnTo>
                  <a:lnTo>
                    <a:pt x="1283970" y="80772"/>
                  </a:lnTo>
                  <a:lnTo>
                    <a:pt x="1293114" y="87630"/>
                  </a:lnTo>
                  <a:lnTo>
                    <a:pt x="1303020" y="94488"/>
                  </a:lnTo>
                  <a:lnTo>
                    <a:pt x="1303020" y="202692"/>
                  </a:lnTo>
                  <a:lnTo>
                    <a:pt x="1322070" y="206502"/>
                  </a:lnTo>
                  <a:lnTo>
                    <a:pt x="1340358" y="210312"/>
                  </a:lnTo>
                  <a:lnTo>
                    <a:pt x="1340358" y="353568"/>
                  </a:lnTo>
                  <a:lnTo>
                    <a:pt x="1359408" y="360426"/>
                  </a:lnTo>
                  <a:lnTo>
                    <a:pt x="1378458" y="353568"/>
                  </a:lnTo>
                  <a:lnTo>
                    <a:pt x="1378458" y="210312"/>
                  </a:lnTo>
                  <a:lnTo>
                    <a:pt x="1387602" y="206502"/>
                  </a:lnTo>
                  <a:lnTo>
                    <a:pt x="1406652" y="202692"/>
                  </a:lnTo>
                  <a:lnTo>
                    <a:pt x="1406652" y="70104"/>
                  </a:lnTo>
                  <a:close/>
                </a:path>
                <a:path w="1652270" h="633729">
                  <a:moveTo>
                    <a:pt x="1652016" y="17526"/>
                  </a:moveTo>
                  <a:lnTo>
                    <a:pt x="1642872" y="10668"/>
                  </a:lnTo>
                  <a:lnTo>
                    <a:pt x="1632966" y="6858"/>
                  </a:lnTo>
                  <a:lnTo>
                    <a:pt x="1614678" y="3810"/>
                  </a:lnTo>
                  <a:lnTo>
                    <a:pt x="1585722" y="0"/>
                  </a:lnTo>
                  <a:lnTo>
                    <a:pt x="1557528" y="0"/>
                  </a:lnTo>
                  <a:lnTo>
                    <a:pt x="1463040" y="21336"/>
                  </a:lnTo>
                  <a:lnTo>
                    <a:pt x="1501140" y="21336"/>
                  </a:lnTo>
                  <a:lnTo>
                    <a:pt x="1520190" y="24384"/>
                  </a:lnTo>
                  <a:lnTo>
                    <a:pt x="1538478" y="28194"/>
                  </a:lnTo>
                  <a:lnTo>
                    <a:pt x="1548384" y="35052"/>
                  </a:lnTo>
                  <a:lnTo>
                    <a:pt x="1548384" y="147066"/>
                  </a:lnTo>
                  <a:lnTo>
                    <a:pt x="1557528" y="150876"/>
                  </a:lnTo>
                  <a:lnTo>
                    <a:pt x="1567434" y="150876"/>
                  </a:lnTo>
                  <a:lnTo>
                    <a:pt x="1585722" y="153924"/>
                  </a:lnTo>
                  <a:lnTo>
                    <a:pt x="1585722" y="294132"/>
                  </a:lnTo>
                  <a:lnTo>
                    <a:pt x="1604772" y="300990"/>
                  </a:lnTo>
                  <a:lnTo>
                    <a:pt x="1623822" y="294132"/>
                  </a:lnTo>
                  <a:lnTo>
                    <a:pt x="1623822" y="153924"/>
                  </a:lnTo>
                  <a:lnTo>
                    <a:pt x="1632966" y="153924"/>
                  </a:lnTo>
                  <a:lnTo>
                    <a:pt x="1652016" y="150876"/>
                  </a:lnTo>
                  <a:lnTo>
                    <a:pt x="1652016" y="1752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535536" y="5263133"/>
              <a:ext cx="179070" cy="20955"/>
            </a:xfrm>
            <a:custGeom>
              <a:avLst/>
              <a:gdLst/>
              <a:ahLst/>
              <a:cxnLst/>
              <a:rect l="l" t="t" r="r" b="b"/>
              <a:pathLst>
                <a:path w="179070" h="20954">
                  <a:moveTo>
                    <a:pt x="179069" y="9905"/>
                  </a:moveTo>
                  <a:lnTo>
                    <a:pt x="171985" y="6107"/>
                  </a:lnTo>
                  <a:lnTo>
                    <a:pt x="152685" y="2952"/>
                  </a:lnTo>
                  <a:lnTo>
                    <a:pt x="124098" y="797"/>
                  </a:lnTo>
                  <a:lnTo>
                    <a:pt x="89153" y="0"/>
                  </a:lnTo>
                  <a:lnTo>
                    <a:pt x="54328" y="797"/>
                  </a:lnTo>
                  <a:lnTo>
                    <a:pt x="26003" y="2952"/>
                  </a:lnTo>
                  <a:lnTo>
                    <a:pt x="6965" y="6107"/>
                  </a:lnTo>
                  <a:lnTo>
                    <a:pt x="0" y="9905"/>
                  </a:lnTo>
                  <a:lnTo>
                    <a:pt x="6965" y="14144"/>
                  </a:lnTo>
                  <a:lnTo>
                    <a:pt x="26003" y="17525"/>
                  </a:lnTo>
                  <a:lnTo>
                    <a:pt x="54328" y="19764"/>
                  </a:lnTo>
                  <a:lnTo>
                    <a:pt x="89153" y="20573"/>
                  </a:lnTo>
                  <a:lnTo>
                    <a:pt x="124098" y="19764"/>
                  </a:lnTo>
                  <a:lnTo>
                    <a:pt x="152685" y="17525"/>
                  </a:lnTo>
                  <a:lnTo>
                    <a:pt x="171985" y="14144"/>
                  </a:lnTo>
                  <a:lnTo>
                    <a:pt x="179069" y="99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535536" y="5263133"/>
              <a:ext cx="160020" cy="20955"/>
            </a:xfrm>
            <a:custGeom>
              <a:avLst/>
              <a:gdLst/>
              <a:ahLst/>
              <a:cxnLst/>
              <a:rect l="l" t="t" r="r" b="b"/>
              <a:pathLst>
                <a:path w="160020" h="20954">
                  <a:moveTo>
                    <a:pt x="160019" y="9905"/>
                  </a:moveTo>
                  <a:lnTo>
                    <a:pt x="153733" y="6107"/>
                  </a:lnTo>
                  <a:lnTo>
                    <a:pt x="136588" y="2952"/>
                  </a:lnTo>
                  <a:lnTo>
                    <a:pt x="111156" y="797"/>
                  </a:lnTo>
                  <a:lnTo>
                    <a:pt x="80009" y="0"/>
                  </a:lnTo>
                  <a:lnTo>
                    <a:pt x="48863" y="797"/>
                  </a:lnTo>
                  <a:lnTo>
                    <a:pt x="23431" y="2952"/>
                  </a:lnTo>
                  <a:lnTo>
                    <a:pt x="6286" y="6107"/>
                  </a:lnTo>
                  <a:lnTo>
                    <a:pt x="0" y="9905"/>
                  </a:lnTo>
                  <a:lnTo>
                    <a:pt x="6286" y="14144"/>
                  </a:lnTo>
                  <a:lnTo>
                    <a:pt x="23431" y="17525"/>
                  </a:lnTo>
                  <a:lnTo>
                    <a:pt x="48863" y="19764"/>
                  </a:lnTo>
                  <a:lnTo>
                    <a:pt x="80009" y="20573"/>
                  </a:lnTo>
                  <a:lnTo>
                    <a:pt x="111156" y="19764"/>
                  </a:lnTo>
                  <a:lnTo>
                    <a:pt x="136588" y="17525"/>
                  </a:lnTo>
                  <a:lnTo>
                    <a:pt x="153733" y="14144"/>
                  </a:lnTo>
                  <a:lnTo>
                    <a:pt x="160019" y="9905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921362" y="5329427"/>
              <a:ext cx="208279" cy="38100"/>
            </a:xfrm>
            <a:custGeom>
              <a:avLst/>
              <a:gdLst/>
              <a:ahLst/>
              <a:cxnLst/>
              <a:rect l="l" t="t" r="r" b="b"/>
              <a:pathLst>
                <a:path w="208279" h="38100">
                  <a:moveTo>
                    <a:pt x="208026" y="10668"/>
                  </a:moveTo>
                  <a:lnTo>
                    <a:pt x="188976" y="6858"/>
                  </a:lnTo>
                  <a:lnTo>
                    <a:pt x="169926" y="3810"/>
                  </a:lnTo>
                  <a:lnTo>
                    <a:pt x="151638" y="0"/>
                  </a:lnTo>
                  <a:lnTo>
                    <a:pt x="47244" y="0"/>
                  </a:lnTo>
                  <a:lnTo>
                    <a:pt x="28956" y="3810"/>
                  </a:lnTo>
                  <a:lnTo>
                    <a:pt x="0" y="10668"/>
                  </a:lnTo>
                  <a:lnTo>
                    <a:pt x="0" y="20574"/>
                  </a:lnTo>
                  <a:lnTo>
                    <a:pt x="179832" y="38100"/>
                  </a:lnTo>
                  <a:lnTo>
                    <a:pt x="179832" y="28194"/>
                  </a:lnTo>
                  <a:lnTo>
                    <a:pt x="198882" y="24384"/>
                  </a:lnTo>
                  <a:lnTo>
                    <a:pt x="208026" y="20574"/>
                  </a:lnTo>
                  <a:lnTo>
                    <a:pt x="208026" y="10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2267" y="1204975"/>
            <a:ext cx="384937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Output</a:t>
            </a:r>
            <a:r>
              <a:rPr dirty="0" spc="-60"/>
              <a:t> </a:t>
            </a:r>
            <a:r>
              <a:rPr dirty="0" spc="-5"/>
              <a:t>Devices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604" y="2351023"/>
            <a:ext cx="7491730" cy="2655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</a:pPr>
            <a:r>
              <a:rPr dirty="0" sz="3200" spc="-5">
                <a:latin typeface="Arial"/>
                <a:cs typeface="Arial"/>
              </a:rPr>
              <a:t>Computers produce information and send </a:t>
            </a:r>
            <a:r>
              <a:rPr dirty="0" sz="3200" spc="-88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it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to the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outside world.</a:t>
            </a:r>
            <a:endParaRPr sz="3200">
              <a:latin typeface="Arial"/>
              <a:cs typeface="Arial"/>
            </a:endParaRPr>
          </a:p>
          <a:p>
            <a:pPr marL="355600" marR="748665" indent="-343535">
              <a:lnSpc>
                <a:spcPct val="100000"/>
              </a:lnSpc>
              <a:spcBef>
                <a:spcPts val="755"/>
              </a:spcBef>
            </a:pPr>
            <a:r>
              <a:rPr dirty="0" sz="3200" spc="-5">
                <a:latin typeface="Arial"/>
                <a:cs typeface="Arial"/>
              </a:rPr>
              <a:t>A </a:t>
            </a:r>
            <a:r>
              <a:rPr dirty="0" sz="3200" spc="-5" b="1">
                <a:latin typeface="Arial"/>
                <a:cs typeface="Arial"/>
              </a:rPr>
              <a:t>video monitor </a:t>
            </a:r>
            <a:r>
              <a:rPr dirty="0" sz="3200" spc="-5">
                <a:latin typeface="Arial"/>
                <a:cs typeface="Arial"/>
              </a:rPr>
              <a:t>is a common output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device.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3200" spc="-5" b="1">
                <a:latin typeface="Arial"/>
                <a:cs typeface="Arial"/>
              </a:rPr>
              <a:t>Printers</a:t>
            </a:r>
            <a:r>
              <a:rPr dirty="0" sz="3200" spc="-25" b="1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also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produce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output.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68491" y="5137998"/>
            <a:ext cx="2502535" cy="1902460"/>
            <a:chOff x="4668491" y="5137998"/>
            <a:chExt cx="2502535" cy="1902460"/>
          </a:xfrm>
        </p:grpSpPr>
        <p:sp>
          <p:nvSpPr>
            <p:cNvPr id="5" name="object 5"/>
            <p:cNvSpPr/>
            <p:nvPr/>
          </p:nvSpPr>
          <p:spPr>
            <a:xfrm>
              <a:off x="5052684" y="5142737"/>
              <a:ext cx="2113280" cy="814069"/>
            </a:xfrm>
            <a:custGeom>
              <a:avLst/>
              <a:gdLst/>
              <a:ahLst/>
              <a:cxnLst/>
              <a:rect l="l" t="t" r="r" b="b"/>
              <a:pathLst>
                <a:path w="2113279" h="814070">
                  <a:moveTo>
                    <a:pt x="2113025" y="179831"/>
                  </a:moveTo>
                  <a:lnTo>
                    <a:pt x="1203197" y="0"/>
                  </a:lnTo>
                  <a:lnTo>
                    <a:pt x="0" y="454151"/>
                  </a:lnTo>
                  <a:lnTo>
                    <a:pt x="880871" y="813815"/>
                  </a:lnTo>
                  <a:lnTo>
                    <a:pt x="2113025" y="17983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052695" y="5142732"/>
              <a:ext cx="2113280" cy="814069"/>
            </a:xfrm>
            <a:custGeom>
              <a:avLst/>
              <a:gdLst/>
              <a:ahLst/>
              <a:cxnLst/>
              <a:rect l="l" t="t" r="r" b="b"/>
              <a:pathLst>
                <a:path w="2113279" h="814070">
                  <a:moveTo>
                    <a:pt x="0" y="454155"/>
                  </a:moveTo>
                  <a:lnTo>
                    <a:pt x="1203193" y="0"/>
                  </a:lnTo>
                  <a:lnTo>
                    <a:pt x="2113030" y="179825"/>
                  </a:lnTo>
                  <a:lnTo>
                    <a:pt x="880877" y="813806"/>
                  </a:lnTo>
                  <a:lnTo>
                    <a:pt x="0" y="454155"/>
                  </a:lnTo>
                  <a:close/>
                </a:path>
              </a:pathLst>
            </a:custGeom>
            <a:ln w="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052684" y="5596889"/>
              <a:ext cx="881380" cy="1249045"/>
            </a:xfrm>
            <a:custGeom>
              <a:avLst/>
              <a:gdLst/>
              <a:ahLst/>
              <a:cxnLst/>
              <a:rect l="l" t="t" r="r" b="b"/>
              <a:pathLst>
                <a:path w="881379" h="1249045">
                  <a:moveTo>
                    <a:pt x="880871" y="1248917"/>
                  </a:moveTo>
                  <a:lnTo>
                    <a:pt x="880871" y="359663"/>
                  </a:lnTo>
                  <a:lnTo>
                    <a:pt x="0" y="0"/>
                  </a:lnTo>
                  <a:lnTo>
                    <a:pt x="0" y="719327"/>
                  </a:lnTo>
                  <a:lnTo>
                    <a:pt x="634745" y="1069085"/>
                  </a:lnTo>
                  <a:lnTo>
                    <a:pt x="634745" y="1098041"/>
                  </a:lnTo>
                  <a:lnTo>
                    <a:pt x="880871" y="124891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52695" y="5596887"/>
              <a:ext cx="881380" cy="1249045"/>
            </a:xfrm>
            <a:custGeom>
              <a:avLst/>
              <a:gdLst/>
              <a:ahLst/>
              <a:cxnLst/>
              <a:rect l="l" t="t" r="r" b="b"/>
              <a:pathLst>
                <a:path w="881379" h="1249045">
                  <a:moveTo>
                    <a:pt x="0" y="0"/>
                  </a:moveTo>
                  <a:lnTo>
                    <a:pt x="880877" y="359651"/>
                  </a:lnTo>
                  <a:lnTo>
                    <a:pt x="880877" y="1248909"/>
                  </a:lnTo>
                  <a:lnTo>
                    <a:pt x="634749" y="1098036"/>
                  </a:lnTo>
                  <a:lnTo>
                    <a:pt x="634749" y="1069083"/>
                  </a:lnTo>
                  <a:lnTo>
                    <a:pt x="0" y="719317"/>
                  </a:lnTo>
                  <a:lnTo>
                    <a:pt x="0" y="0"/>
                  </a:lnTo>
                  <a:close/>
                </a:path>
              </a:pathLst>
            </a:custGeom>
            <a:ln w="9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33556" y="5322569"/>
              <a:ext cx="1232535" cy="1523365"/>
            </a:xfrm>
            <a:custGeom>
              <a:avLst/>
              <a:gdLst/>
              <a:ahLst/>
              <a:cxnLst/>
              <a:rect l="l" t="t" r="r" b="b"/>
              <a:pathLst>
                <a:path w="1232534" h="1523365">
                  <a:moveTo>
                    <a:pt x="1232153" y="738377"/>
                  </a:moveTo>
                  <a:lnTo>
                    <a:pt x="1232153" y="0"/>
                  </a:lnTo>
                  <a:lnTo>
                    <a:pt x="0" y="633983"/>
                  </a:lnTo>
                  <a:lnTo>
                    <a:pt x="0" y="1523237"/>
                  </a:lnTo>
                  <a:lnTo>
                    <a:pt x="1232153" y="738377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933573" y="5322557"/>
              <a:ext cx="1232535" cy="1523365"/>
            </a:xfrm>
            <a:custGeom>
              <a:avLst/>
              <a:gdLst/>
              <a:ahLst/>
              <a:cxnLst/>
              <a:rect l="l" t="t" r="r" b="b"/>
              <a:pathLst>
                <a:path w="1232534" h="1523365">
                  <a:moveTo>
                    <a:pt x="0" y="633981"/>
                  </a:moveTo>
                  <a:lnTo>
                    <a:pt x="0" y="1523239"/>
                  </a:lnTo>
                  <a:lnTo>
                    <a:pt x="1232152" y="738385"/>
                  </a:lnTo>
                  <a:lnTo>
                    <a:pt x="1232152" y="0"/>
                  </a:lnTo>
                  <a:lnTo>
                    <a:pt x="0" y="633981"/>
                  </a:lnTo>
                  <a:close/>
                </a:path>
              </a:pathLst>
            </a:custGeom>
            <a:ln w="94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06492" y="5142732"/>
              <a:ext cx="1459230" cy="1457325"/>
            </a:xfrm>
            <a:custGeom>
              <a:avLst/>
              <a:gdLst/>
              <a:ahLst/>
              <a:cxnLst/>
              <a:rect l="l" t="t" r="r" b="b"/>
              <a:pathLst>
                <a:path w="1459229" h="1457325">
                  <a:moveTo>
                    <a:pt x="341377" y="75436"/>
                  </a:moveTo>
                  <a:lnTo>
                    <a:pt x="549397" y="0"/>
                  </a:lnTo>
                  <a:lnTo>
                    <a:pt x="1459234" y="188978"/>
                  </a:lnTo>
                  <a:lnTo>
                    <a:pt x="1459234" y="747523"/>
                  </a:lnTo>
                  <a:lnTo>
                    <a:pt x="227081" y="1456941"/>
                  </a:lnTo>
                  <a:lnTo>
                    <a:pt x="0" y="1343398"/>
                  </a:lnTo>
                  <a:lnTo>
                    <a:pt x="0" y="719332"/>
                  </a:lnTo>
                  <a:lnTo>
                    <a:pt x="1004323" y="227070"/>
                  </a:lnTo>
                  <a:lnTo>
                    <a:pt x="341377" y="75436"/>
                  </a:lnTo>
                  <a:close/>
                </a:path>
              </a:pathLst>
            </a:custGeom>
            <a:ln w="9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147172" y="6079235"/>
              <a:ext cx="550545" cy="549910"/>
            </a:xfrm>
            <a:custGeom>
              <a:avLst/>
              <a:gdLst/>
              <a:ahLst/>
              <a:cxnLst/>
              <a:rect l="l" t="t" r="r" b="b"/>
              <a:pathLst>
                <a:path w="550545" h="549909">
                  <a:moveTo>
                    <a:pt x="550163" y="549401"/>
                  </a:moveTo>
                  <a:lnTo>
                    <a:pt x="550163" y="293369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550163" y="549401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147182" y="6079235"/>
              <a:ext cx="550545" cy="549910"/>
            </a:xfrm>
            <a:custGeom>
              <a:avLst/>
              <a:gdLst/>
              <a:ahLst/>
              <a:cxnLst/>
              <a:rect l="l" t="t" r="r" b="b"/>
              <a:pathLst>
                <a:path w="550545" h="549909">
                  <a:moveTo>
                    <a:pt x="0" y="0"/>
                  </a:moveTo>
                  <a:lnTo>
                    <a:pt x="550175" y="293368"/>
                  </a:lnTo>
                  <a:lnTo>
                    <a:pt x="550175" y="549391"/>
                  </a:lnTo>
                  <a:lnTo>
                    <a:pt x="0" y="217931"/>
                  </a:lnTo>
                  <a:lnTo>
                    <a:pt x="0" y="0"/>
                  </a:lnTo>
                  <a:close/>
                </a:path>
              </a:pathLst>
            </a:custGeom>
            <a:ln w="9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147172" y="6155435"/>
              <a:ext cx="550545" cy="473709"/>
            </a:xfrm>
            <a:custGeom>
              <a:avLst/>
              <a:gdLst/>
              <a:ahLst/>
              <a:cxnLst/>
              <a:rect l="l" t="t" r="r" b="b"/>
              <a:pathLst>
                <a:path w="550545" h="473709">
                  <a:moveTo>
                    <a:pt x="550163" y="473201"/>
                  </a:moveTo>
                  <a:lnTo>
                    <a:pt x="550163" y="217169"/>
                  </a:lnTo>
                  <a:lnTo>
                    <a:pt x="151637" y="0"/>
                  </a:lnTo>
                  <a:lnTo>
                    <a:pt x="0" y="141731"/>
                  </a:lnTo>
                  <a:lnTo>
                    <a:pt x="550163" y="47320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147182" y="6155432"/>
              <a:ext cx="550545" cy="473709"/>
            </a:xfrm>
            <a:custGeom>
              <a:avLst/>
              <a:gdLst/>
              <a:ahLst/>
              <a:cxnLst/>
              <a:rect l="l" t="t" r="r" b="b"/>
              <a:pathLst>
                <a:path w="550545" h="473709">
                  <a:moveTo>
                    <a:pt x="151642" y="0"/>
                  </a:moveTo>
                  <a:lnTo>
                    <a:pt x="550175" y="217170"/>
                  </a:lnTo>
                  <a:lnTo>
                    <a:pt x="550175" y="473193"/>
                  </a:lnTo>
                  <a:lnTo>
                    <a:pt x="0" y="141734"/>
                  </a:lnTo>
                  <a:lnTo>
                    <a:pt x="151642" y="0"/>
                  </a:lnTo>
                  <a:close/>
                </a:path>
              </a:pathLst>
            </a:custGeom>
            <a:ln w="9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73208" y="6344411"/>
              <a:ext cx="1024255" cy="691515"/>
            </a:xfrm>
            <a:custGeom>
              <a:avLst/>
              <a:gdLst/>
              <a:ahLst/>
              <a:cxnLst/>
              <a:rect l="l" t="t" r="r" b="b"/>
              <a:pathLst>
                <a:path w="1024254" h="691515">
                  <a:moveTo>
                    <a:pt x="1024127" y="321563"/>
                  </a:moveTo>
                  <a:lnTo>
                    <a:pt x="473963" y="0"/>
                  </a:lnTo>
                  <a:lnTo>
                    <a:pt x="0" y="293369"/>
                  </a:lnTo>
                  <a:lnTo>
                    <a:pt x="493013" y="691133"/>
                  </a:lnTo>
                  <a:lnTo>
                    <a:pt x="1024127" y="32156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73224" y="6344411"/>
              <a:ext cx="1024255" cy="691515"/>
            </a:xfrm>
            <a:custGeom>
              <a:avLst/>
              <a:gdLst/>
              <a:ahLst/>
              <a:cxnLst/>
              <a:rect l="l" t="t" r="r" b="b"/>
              <a:pathLst>
                <a:path w="1024254" h="691515">
                  <a:moveTo>
                    <a:pt x="0" y="293368"/>
                  </a:moveTo>
                  <a:lnTo>
                    <a:pt x="473957" y="0"/>
                  </a:lnTo>
                  <a:lnTo>
                    <a:pt x="1024132" y="321559"/>
                  </a:lnTo>
                  <a:lnTo>
                    <a:pt x="493004" y="691125"/>
                  </a:lnTo>
                  <a:lnTo>
                    <a:pt x="0" y="293368"/>
                  </a:lnTo>
                  <a:close/>
                </a:path>
              </a:pathLst>
            </a:custGeom>
            <a:ln w="94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768473" y="6419848"/>
              <a:ext cx="805815" cy="539750"/>
            </a:xfrm>
            <a:custGeom>
              <a:avLst/>
              <a:gdLst/>
              <a:ahLst/>
              <a:cxnLst/>
              <a:rect l="l" t="t" r="r" b="b"/>
              <a:pathLst>
                <a:path w="805814" h="539750">
                  <a:moveTo>
                    <a:pt x="0" y="303268"/>
                  </a:moveTo>
                  <a:lnTo>
                    <a:pt x="473957" y="0"/>
                  </a:lnTo>
                </a:path>
                <a:path w="805814" h="539750">
                  <a:moveTo>
                    <a:pt x="104398" y="378704"/>
                  </a:moveTo>
                  <a:lnTo>
                    <a:pt x="587506" y="57144"/>
                  </a:lnTo>
                </a:path>
                <a:path w="805814" h="539750">
                  <a:moveTo>
                    <a:pt x="198885" y="454902"/>
                  </a:moveTo>
                  <a:lnTo>
                    <a:pt x="701039" y="123442"/>
                  </a:lnTo>
                </a:path>
                <a:path w="805814" h="539750">
                  <a:moveTo>
                    <a:pt x="293371" y="539491"/>
                  </a:moveTo>
                  <a:lnTo>
                    <a:pt x="805438" y="179825"/>
                  </a:lnTo>
                </a:path>
              </a:pathLst>
            </a:custGeom>
            <a:ln w="9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184" y="6112592"/>
              <a:ext cx="180156" cy="15120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725530" y="5918453"/>
              <a:ext cx="170815" cy="426084"/>
            </a:xfrm>
            <a:custGeom>
              <a:avLst/>
              <a:gdLst/>
              <a:ahLst/>
              <a:cxnLst/>
              <a:rect l="l" t="t" r="r" b="b"/>
              <a:pathLst>
                <a:path w="170814" h="426085">
                  <a:moveTo>
                    <a:pt x="170687" y="425957"/>
                  </a:moveTo>
                  <a:lnTo>
                    <a:pt x="170687" y="66293"/>
                  </a:lnTo>
                  <a:lnTo>
                    <a:pt x="0" y="0"/>
                  </a:lnTo>
                  <a:lnTo>
                    <a:pt x="0" y="350519"/>
                  </a:lnTo>
                  <a:lnTo>
                    <a:pt x="170687" y="42595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725538" y="5918447"/>
              <a:ext cx="170815" cy="426084"/>
            </a:xfrm>
            <a:custGeom>
              <a:avLst/>
              <a:gdLst/>
              <a:ahLst/>
              <a:cxnLst/>
              <a:rect l="l" t="t" r="r" b="b"/>
              <a:pathLst>
                <a:path w="170814" h="426085">
                  <a:moveTo>
                    <a:pt x="0" y="0"/>
                  </a:moveTo>
                  <a:lnTo>
                    <a:pt x="170688" y="66297"/>
                  </a:lnTo>
                  <a:lnTo>
                    <a:pt x="170688" y="425964"/>
                  </a:lnTo>
                  <a:lnTo>
                    <a:pt x="0" y="350512"/>
                  </a:lnTo>
                  <a:lnTo>
                    <a:pt x="0" y="0"/>
                  </a:lnTo>
                  <a:close/>
                </a:path>
              </a:pathLst>
            </a:custGeom>
            <a:ln w="9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744580" y="5947409"/>
              <a:ext cx="37465" cy="142240"/>
            </a:xfrm>
            <a:custGeom>
              <a:avLst/>
              <a:gdLst/>
              <a:ahLst/>
              <a:cxnLst/>
              <a:rect l="l" t="t" r="r" b="b"/>
              <a:pathLst>
                <a:path w="37464" h="142239">
                  <a:moveTo>
                    <a:pt x="37337" y="141731"/>
                  </a:moveTo>
                  <a:lnTo>
                    <a:pt x="37337" y="18287"/>
                  </a:lnTo>
                  <a:lnTo>
                    <a:pt x="0" y="0"/>
                  </a:lnTo>
                  <a:lnTo>
                    <a:pt x="0" y="122681"/>
                  </a:lnTo>
                  <a:lnTo>
                    <a:pt x="37337" y="14173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44600" y="5947400"/>
              <a:ext cx="37465" cy="142240"/>
            </a:xfrm>
            <a:custGeom>
              <a:avLst/>
              <a:gdLst/>
              <a:ahLst/>
              <a:cxnLst/>
              <a:rect l="l" t="t" r="r" b="b"/>
              <a:pathLst>
                <a:path w="37464" h="142239">
                  <a:moveTo>
                    <a:pt x="0" y="0"/>
                  </a:moveTo>
                  <a:lnTo>
                    <a:pt x="37331" y="18291"/>
                  </a:lnTo>
                  <a:lnTo>
                    <a:pt x="37331" y="141734"/>
                  </a:lnTo>
                  <a:lnTo>
                    <a:pt x="0" y="122680"/>
                  </a:lnTo>
                  <a:lnTo>
                    <a:pt x="0" y="0"/>
                  </a:lnTo>
                  <a:close/>
                </a:path>
              </a:pathLst>
            </a:custGeom>
            <a:ln w="9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9865" y="6188026"/>
              <a:ext cx="142051" cy="14206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848212" y="6003797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10" h="57150">
                  <a:moveTo>
                    <a:pt x="28955" y="57149"/>
                  </a:moveTo>
                  <a:lnTo>
                    <a:pt x="28955" y="9143"/>
                  </a:lnTo>
                  <a:lnTo>
                    <a:pt x="0" y="0"/>
                  </a:lnTo>
                  <a:lnTo>
                    <a:pt x="0" y="47243"/>
                  </a:lnTo>
                  <a:lnTo>
                    <a:pt x="28955" y="5714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848221" y="6003783"/>
              <a:ext cx="29209" cy="57785"/>
            </a:xfrm>
            <a:custGeom>
              <a:avLst/>
              <a:gdLst/>
              <a:ahLst/>
              <a:cxnLst/>
              <a:rect l="l" t="t" r="r" b="b"/>
              <a:pathLst>
                <a:path w="29210" h="57785">
                  <a:moveTo>
                    <a:pt x="0" y="0"/>
                  </a:moveTo>
                  <a:lnTo>
                    <a:pt x="28958" y="9153"/>
                  </a:lnTo>
                  <a:lnTo>
                    <a:pt x="28958" y="57159"/>
                  </a:lnTo>
                  <a:lnTo>
                    <a:pt x="0" y="47244"/>
                  </a:lnTo>
                  <a:lnTo>
                    <a:pt x="0" y="0"/>
                  </a:lnTo>
                  <a:close/>
                </a:path>
              </a:pathLst>
            </a:custGeom>
            <a:ln w="9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9001" y="6633045"/>
              <a:ext cx="132913" cy="13291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777105" y="5540489"/>
              <a:ext cx="218440" cy="463550"/>
            </a:xfrm>
            <a:custGeom>
              <a:avLst/>
              <a:gdLst/>
              <a:ahLst/>
              <a:cxnLst/>
              <a:rect l="l" t="t" r="r" b="b"/>
              <a:pathLst>
                <a:path w="218440" h="463550">
                  <a:moveTo>
                    <a:pt x="217932" y="0"/>
                  </a:moveTo>
                  <a:lnTo>
                    <a:pt x="217932" y="84589"/>
                  </a:lnTo>
                </a:path>
                <a:path w="218440" h="463550">
                  <a:moveTo>
                    <a:pt x="189735" y="18291"/>
                  </a:moveTo>
                  <a:lnTo>
                    <a:pt x="189735" y="103642"/>
                  </a:lnTo>
                </a:path>
                <a:path w="218440" h="463550">
                  <a:moveTo>
                    <a:pt x="170688" y="37344"/>
                  </a:moveTo>
                  <a:lnTo>
                    <a:pt x="170688" y="113542"/>
                  </a:lnTo>
                </a:path>
                <a:path w="218440" h="463550">
                  <a:moveTo>
                    <a:pt x="142492" y="47244"/>
                  </a:moveTo>
                  <a:lnTo>
                    <a:pt x="142492" y="122680"/>
                  </a:lnTo>
                </a:path>
                <a:path w="218440" h="463550">
                  <a:moveTo>
                    <a:pt x="123445" y="56398"/>
                  </a:moveTo>
                  <a:lnTo>
                    <a:pt x="123445" y="141734"/>
                  </a:lnTo>
                </a:path>
                <a:path w="218440" h="463550">
                  <a:moveTo>
                    <a:pt x="95249" y="75436"/>
                  </a:moveTo>
                  <a:lnTo>
                    <a:pt x="95249" y="150887"/>
                  </a:lnTo>
                </a:path>
                <a:path w="218440" h="463550">
                  <a:moveTo>
                    <a:pt x="76202" y="94489"/>
                  </a:moveTo>
                  <a:lnTo>
                    <a:pt x="76202" y="169925"/>
                  </a:lnTo>
                </a:path>
                <a:path w="218440" h="463550">
                  <a:moveTo>
                    <a:pt x="19046" y="113542"/>
                  </a:moveTo>
                  <a:lnTo>
                    <a:pt x="19046" y="198117"/>
                  </a:lnTo>
                </a:path>
                <a:path w="218440" h="463550">
                  <a:moveTo>
                    <a:pt x="0" y="131834"/>
                  </a:moveTo>
                  <a:lnTo>
                    <a:pt x="0" y="208032"/>
                  </a:lnTo>
                </a:path>
                <a:path w="218440" h="463550">
                  <a:moveTo>
                    <a:pt x="47243" y="103642"/>
                  </a:moveTo>
                  <a:lnTo>
                    <a:pt x="47243" y="179079"/>
                  </a:lnTo>
                </a:path>
                <a:path w="218440" h="463550">
                  <a:moveTo>
                    <a:pt x="217932" y="131834"/>
                  </a:moveTo>
                  <a:lnTo>
                    <a:pt x="217932" y="208032"/>
                  </a:lnTo>
                </a:path>
                <a:path w="218440" h="463550">
                  <a:moveTo>
                    <a:pt x="198885" y="150887"/>
                  </a:moveTo>
                  <a:lnTo>
                    <a:pt x="198885" y="227085"/>
                  </a:lnTo>
                </a:path>
                <a:path w="218440" h="463550">
                  <a:moveTo>
                    <a:pt x="170688" y="160787"/>
                  </a:moveTo>
                  <a:lnTo>
                    <a:pt x="170688" y="236223"/>
                  </a:lnTo>
                </a:path>
                <a:path w="218440" h="463550">
                  <a:moveTo>
                    <a:pt x="142492" y="169925"/>
                  </a:moveTo>
                  <a:lnTo>
                    <a:pt x="142492" y="255276"/>
                  </a:lnTo>
                </a:path>
                <a:path w="218440" h="463550">
                  <a:moveTo>
                    <a:pt x="123445" y="188978"/>
                  </a:moveTo>
                  <a:lnTo>
                    <a:pt x="123445" y="264415"/>
                  </a:lnTo>
                </a:path>
                <a:path w="218440" h="463550">
                  <a:moveTo>
                    <a:pt x="95249" y="198117"/>
                  </a:moveTo>
                  <a:lnTo>
                    <a:pt x="95249" y="274330"/>
                  </a:lnTo>
                </a:path>
                <a:path w="218440" h="463550">
                  <a:moveTo>
                    <a:pt x="76202" y="217170"/>
                  </a:moveTo>
                  <a:lnTo>
                    <a:pt x="76202" y="293368"/>
                  </a:lnTo>
                </a:path>
                <a:path w="218440" h="463550">
                  <a:moveTo>
                    <a:pt x="28958" y="245361"/>
                  </a:moveTo>
                  <a:lnTo>
                    <a:pt x="28958" y="321574"/>
                  </a:lnTo>
                </a:path>
                <a:path w="218440" h="463550">
                  <a:moveTo>
                    <a:pt x="0" y="255276"/>
                  </a:moveTo>
                  <a:lnTo>
                    <a:pt x="0" y="330713"/>
                  </a:lnTo>
                </a:path>
                <a:path w="218440" h="463550">
                  <a:moveTo>
                    <a:pt x="47243" y="227085"/>
                  </a:moveTo>
                  <a:lnTo>
                    <a:pt x="47243" y="302521"/>
                  </a:lnTo>
                </a:path>
                <a:path w="218440" h="463550">
                  <a:moveTo>
                    <a:pt x="217932" y="255276"/>
                  </a:moveTo>
                  <a:lnTo>
                    <a:pt x="217932" y="330713"/>
                  </a:lnTo>
                </a:path>
                <a:path w="218440" h="463550">
                  <a:moveTo>
                    <a:pt x="198885" y="274330"/>
                  </a:moveTo>
                  <a:lnTo>
                    <a:pt x="198885" y="349766"/>
                  </a:lnTo>
                </a:path>
                <a:path w="218440" h="463550">
                  <a:moveTo>
                    <a:pt x="170688" y="283468"/>
                  </a:moveTo>
                  <a:lnTo>
                    <a:pt x="170688" y="368819"/>
                  </a:lnTo>
                </a:path>
                <a:path w="218440" h="463550">
                  <a:moveTo>
                    <a:pt x="142492" y="302521"/>
                  </a:moveTo>
                  <a:lnTo>
                    <a:pt x="142492" y="377957"/>
                  </a:lnTo>
                </a:path>
                <a:path w="218440" h="463550">
                  <a:moveTo>
                    <a:pt x="123445" y="311659"/>
                  </a:moveTo>
                  <a:lnTo>
                    <a:pt x="123445" y="387857"/>
                  </a:lnTo>
                </a:path>
                <a:path w="218440" h="463550">
                  <a:moveTo>
                    <a:pt x="95249" y="330713"/>
                  </a:moveTo>
                  <a:lnTo>
                    <a:pt x="95249" y="406910"/>
                  </a:lnTo>
                </a:path>
                <a:path w="218440" h="463550">
                  <a:moveTo>
                    <a:pt x="76202" y="340612"/>
                  </a:moveTo>
                  <a:lnTo>
                    <a:pt x="76202" y="425202"/>
                  </a:lnTo>
                </a:path>
                <a:path w="218440" h="463550">
                  <a:moveTo>
                    <a:pt x="28958" y="368819"/>
                  </a:moveTo>
                  <a:lnTo>
                    <a:pt x="28958" y="444255"/>
                  </a:lnTo>
                </a:path>
                <a:path w="218440" h="463550">
                  <a:moveTo>
                    <a:pt x="0" y="377957"/>
                  </a:moveTo>
                  <a:lnTo>
                    <a:pt x="0" y="463293"/>
                  </a:lnTo>
                </a:path>
                <a:path w="218440" h="463550">
                  <a:moveTo>
                    <a:pt x="47243" y="358904"/>
                  </a:moveTo>
                  <a:lnTo>
                    <a:pt x="47243" y="435102"/>
                  </a:lnTo>
                </a:path>
              </a:pathLst>
            </a:custGeom>
            <a:ln w="9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8089830" y="3930199"/>
            <a:ext cx="1263650" cy="2121535"/>
            <a:chOff x="8089830" y="3930199"/>
            <a:chExt cx="1263650" cy="2121535"/>
          </a:xfrm>
        </p:grpSpPr>
        <p:sp>
          <p:nvSpPr>
            <p:cNvPr id="30" name="object 30"/>
            <p:cNvSpPr/>
            <p:nvPr/>
          </p:nvSpPr>
          <p:spPr>
            <a:xfrm>
              <a:off x="8196696" y="5545835"/>
              <a:ext cx="151130" cy="492759"/>
            </a:xfrm>
            <a:custGeom>
              <a:avLst/>
              <a:gdLst/>
              <a:ahLst/>
              <a:cxnLst/>
              <a:rect l="l" t="t" r="r" b="b"/>
              <a:pathLst>
                <a:path w="151129" h="492760">
                  <a:moveTo>
                    <a:pt x="150875" y="347471"/>
                  </a:moveTo>
                  <a:lnTo>
                    <a:pt x="12191" y="0"/>
                  </a:lnTo>
                  <a:lnTo>
                    <a:pt x="0" y="63245"/>
                  </a:lnTo>
                  <a:lnTo>
                    <a:pt x="118871" y="492251"/>
                  </a:lnTo>
                  <a:lnTo>
                    <a:pt x="150875" y="34747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196705" y="5545842"/>
              <a:ext cx="151130" cy="492759"/>
            </a:xfrm>
            <a:custGeom>
              <a:avLst/>
              <a:gdLst/>
              <a:ahLst/>
              <a:cxnLst/>
              <a:rect l="l" t="t" r="r" b="b"/>
              <a:pathLst>
                <a:path w="151129" h="492760">
                  <a:moveTo>
                    <a:pt x="150874" y="347479"/>
                  </a:moveTo>
                  <a:lnTo>
                    <a:pt x="12196" y="0"/>
                  </a:lnTo>
                  <a:lnTo>
                    <a:pt x="0" y="63243"/>
                  </a:lnTo>
                  <a:lnTo>
                    <a:pt x="118877" y="492261"/>
                  </a:lnTo>
                  <a:lnTo>
                    <a:pt x="150874" y="347479"/>
                  </a:lnTo>
                  <a:close/>
                </a:path>
              </a:pathLst>
            </a:custGeom>
            <a:ln w="1257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234034" y="5564885"/>
              <a:ext cx="1005840" cy="340995"/>
            </a:xfrm>
            <a:custGeom>
              <a:avLst/>
              <a:gdLst/>
              <a:ahLst/>
              <a:cxnLst/>
              <a:rect l="l" t="t" r="r" b="b"/>
              <a:pathLst>
                <a:path w="1005840" h="340995">
                  <a:moveTo>
                    <a:pt x="1005839" y="340613"/>
                  </a:moveTo>
                  <a:lnTo>
                    <a:pt x="842771" y="0"/>
                  </a:lnTo>
                  <a:lnTo>
                    <a:pt x="0" y="32003"/>
                  </a:lnTo>
                  <a:lnTo>
                    <a:pt x="119633" y="340613"/>
                  </a:lnTo>
                  <a:lnTo>
                    <a:pt x="1005839" y="340613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234040" y="5564902"/>
              <a:ext cx="1005840" cy="340995"/>
            </a:xfrm>
            <a:custGeom>
              <a:avLst/>
              <a:gdLst/>
              <a:ahLst/>
              <a:cxnLst/>
              <a:rect l="l" t="t" r="r" b="b"/>
              <a:pathLst>
                <a:path w="1005840" h="340995">
                  <a:moveTo>
                    <a:pt x="0" y="31995"/>
                  </a:moveTo>
                  <a:lnTo>
                    <a:pt x="119638" y="340606"/>
                  </a:lnTo>
                  <a:lnTo>
                    <a:pt x="1005844" y="340606"/>
                  </a:lnTo>
                  <a:lnTo>
                    <a:pt x="842773" y="0"/>
                  </a:lnTo>
                  <a:lnTo>
                    <a:pt x="0" y="31995"/>
                  </a:lnTo>
                  <a:close/>
                </a:path>
              </a:pathLst>
            </a:custGeom>
            <a:ln w="1261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322426" y="5905499"/>
              <a:ext cx="955675" cy="139700"/>
            </a:xfrm>
            <a:custGeom>
              <a:avLst/>
              <a:gdLst/>
              <a:ahLst/>
              <a:cxnLst/>
              <a:rect l="l" t="t" r="r" b="b"/>
              <a:pathLst>
                <a:path w="955675" h="139700">
                  <a:moveTo>
                    <a:pt x="955547" y="139445"/>
                  </a:moveTo>
                  <a:lnTo>
                    <a:pt x="917447" y="0"/>
                  </a:lnTo>
                  <a:lnTo>
                    <a:pt x="25145" y="0"/>
                  </a:lnTo>
                  <a:lnTo>
                    <a:pt x="0" y="139445"/>
                  </a:lnTo>
                  <a:lnTo>
                    <a:pt x="955547" y="139445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322441" y="5905509"/>
              <a:ext cx="955675" cy="139700"/>
            </a:xfrm>
            <a:custGeom>
              <a:avLst/>
              <a:gdLst/>
              <a:ahLst/>
              <a:cxnLst/>
              <a:rect l="l" t="t" r="r" b="b"/>
              <a:pathLst>
                <a:path w="955675" h="139700">
                  <a:moveTo>
                    <a:pt x="0" y="139452"/>
                  </a:moveTo>
                  <a:lnTo>
                    <a:pt x="25138" y="0"/>
                  </a:lnTo>
                  <a:lnTo>
                    <a:pt x="917443" y="0"/>
                  </a:lnTo>
                  <a:lnTo>
                    <a:pt x="955538" y="139452"/>
                  </a:lnTo>
                  <a:lnTo>
                    <a:pt x="0" y="139452"/>
                  </a:lnTo>
                  <a:close/>
                </a:path>
              </a:pathLst>
            </a:custGeom>
            <a:ln w="1261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54252" y="5622035"/>
              <a:ext cx="528320" cy="195580"/>
            </a:xfrm>
            <a:custGeom>
              <a:avLst/>
              <a:gdLst/>
              <a:ahLst/>
              <a:cxnLst/>
              <a:rect l="l" t="t" r="r" b="b"/>
              <a:pathLst>
                <a:path w="528320" h="195579">
                  <a:moveTo>
                    <a:pt x="528065" y="97535"/>
                  </a:moveTo>
                  <a:lnTo>
                    <a:pt x="492026" y="48203"/>
                  </a:lnTo>
                  <a:lnTo>
                    <a:pt x="450722" y="28479"/>
                  </a:lnTo>
                  <a:lnTo>
                    <a:pt x="397227" y="13264"/>
                  </a:lnTo>
                  <a:lnTo>
                    <a:pt x="334038" y="3467"/>
                  </a:lnTo>
                  <a:lnTo>
                    <a:pt x="263651" y="0"/>
                  </a:lnTo>
                  <a:lnTo>
                    <a:pt x="193586" y="3467"/>
                  </a:lnTo>
                  <a:lnTo>
                    <a:pt x="130612" y="13264"/>
                  </a:lnTo>
                  <a:lnTo>
                    <a:pt x="77247" y="28479"/>
                  </a:lnTo>
                  <a:lnTo>
                    <a:pt x="36011" y="48203"/>
                  </a:lnTo>
                  <a:lnTo>
                    <a:pt x="0" y="97535"/>
                  </a:lnTo>
                  <a:lnTo>
                    <a:pt x="9422" y="123546"/>
                  </a:lnTo>
                  <a:lnTo>
                    <a:pt x="77247" y="166592"/>
                  </a:lnTo>
                  <a:lnTo>
                    <a:pt x="130612" y="181807"/>
                  </a:lnTo>
                  <a:lnTo>
                    <a:pt x="193586" y="191604"/>
                  </a:lnTo>
                  <a:lnTo>
                    <a:pt x="263651" y="195071"/>
                  </a:lnTo>
                  <a:lnTo>
                    <a:pt x="334038" y="191604"/>
                  </a:lnTo>
                  <a:lnTo>
                    <a:pt x="397227" y="181807"/>
                  </a:lnTo>
                  <a:lnTo>
                    <a:pt x="450722" y="166592"/>
                  </a:lnTo>
                  <a:lnTo>
                    <a:pt x="492026" y="146868"/>
                  </a:lnTo>
                  <a:lnTo>
                    <a:pt x="528065" y="97535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454261" y="5622052"/>
              <a:ext cx="528320" cy="195580"/>
            </a:xfrm>
            <a:custGeom>
              <a:avLst/>
              <a:gdLst/>
              <a:ahLst/>
              <a:cxnLst/>
              <a:rect l="l" t="t" r="r" b="b"/>
              <a:pathLst>
                <a:path w="528320" h="195579">
                  <a:moveTo>
                    <a:pt x="528068" y="97529"/>
                  </a:moveTo>
                  <a:lnTo>
                    <a:pt x="492026" y="48202"/>
                  </a:lnTo>
                  <a:lnTo>
                    <a:pt x="450722" y="28479"/>
                  </a:lnTo>
                  <a:lnTo>
                    <a:pt x="397226" y="13264"/>
                  </a:lnTo>
                  <a:lnTo>
                    <a:pt x="334037" y="3467"/>
                  </a:lnTo>
                  <a:lnTo>
                    <a:pt x="263653" y="0"/>
                  </a:lnTo>
                  <a:lnTo>
                    <a:pt x="193585" y="3467"/>
                  </a:lnTo>
                  <a:lnTo>
                    <a:pt x="130609" y="13264"/>
                  </a:lnTo>
                  <a:lnTo>
                    <a:pt x="77245" y="28479"/>
                  </a:lnTo>
                  <a:lnTo>
                    <a:pt x="36009" y="48202"/>
                  </a:lnTo>
                  <a:lnTo>
                    <a:pt x="0" y="97529"/>
                  </a:lnTo>
                  <a:lnTo>
                    <a:pt x="9422" y="123537"/>
                  </a:lnTo>
                  <a:lnTo>
                    <a:pt x="77245" y="166580"/>
                  </a:lnTo>
                  <a:lnTo>
                    <a:pt x="130609" y="181795"/>
                  </a:lnTo>
                  <a:lnTo>
                    <a:pt x="193585" y="191592"/>
                  </a:lnTo>
                  <a:lnTo>
                    <a:pt x="263653" y="195059"/>
                  </a:lnTo>
                  <a:lnTo>
                    <a:pt x="334037" y="191592"/>
                  </a:lnTo>
                  <a:lnTo>
                    <a:pt x="397226" y="181795"/>
                  </a:lnTo>
                  <a:lnTo>
                    <a:pt x="450722" y="166580"/>
                  </a:lnTo>
                  <a:lnTo>
                    <a:pt x="492026" y="146857"/>
                  </a:lnTo>
                  <a:lnTo>
                    <a:pt x="528068" y="97529"/>
                  </a:lnTo>
                  <a:close/>
                </a:path>
              </a:pathLst>
            </a:custGeom>
            <a:ln w="126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454252" y="5641085"/>
              <a:ext cx="528320" cy="75565"/>
            </a:xfrm>
            <a:custGeom>
              <a:avLst/>
              <a:gdLst/>
              <a:ahLst/>
              <a:cxnLst/>
              <a:rect l="l" t="t" r="r" b="b"/>
              <a:pathLst>
                <a:path w="528320" h="75564">
                  <a:moveTo>
                    <a:pt x="528065" y="75437"/>
                  </a:moveTo>
                  <a:lnTo>
                    <a:pt x="528065" y="0"/>
                  </a:lnTo>
                  <a:lnTo>
                    <a:pt x="0" y="0"/>
                  </a:lnTo>
                  <a:lnTo>
                    <a:pt x="0" y="75437"/>
                  </a:lnTo>
                  <a:lnTo>
                    <a:pt x="528065" y="75437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454261" y="5641097"/>
              <a:ext cx="528320" cy="75565"/>
            </a:xfrm>
            <a:custGeom>
              <a:avLst/>
              <a:gdLst/>
              <a:ahLst/>
              <a:cxnLst/>
              <a:rect l="l" t="t" r="r" b="b"/>
              <a:pathLst>
                <a:path w="528320" h="75564">
                  <a:moveTo>
                    <a:pt x="528068" y="0"/>
                  </a:moveTo>
                  <a:lnTo>
                    <a:pt x="0" y="0"/>
                  </a:lnTo>
                  <a:lnTo>
                    <a:pt x="0" y="75430"/>
                  </a:lnTo>
                  <a:lnTo>
                    <a:pt x="528068" y="75430"/>
                  </a:lnTo>
                  <a:lnTo>
                    <a:pt x="528068" y="0"/>
                  </a:lnTo>
                  <a:close/>
                </a:path>
              </a:pathLst>
            </a:custGeom>
            <a:ln w="1261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454250" y="5558789"/>
              <a:ext cx="528320" cy="201930"/>
            </a:xfrm>
            <a:custGeom>
              <a:avLst/>
              <a:gdLst/>
              <a:ahLst/>
              <a:cxnLst/>
              <a:rect l="l" t="t" r="r" b="b"/>
              <a:pathLst>
                <a:path w="528320" h="201929">
                  <a:moveTo>
                    <a:pt x="528066" y="100584"/>
                  </a:moveTo>
                  <a:lnTo>
                    <a:pt x="492023" y="49784"/>
                  </a:lnTo>
                  <a:lnTo>
                    <a:pt x="450723" y="29438"/>
                  </a:lnTo>
                  <a:lnTo>
                    <a:pt x="397217" y="13716"/>
                  </a:lnTo>
                  <a:lnTo>
                    <a:pt x="334035" y="3594"/>
                  </a:lnTo>
                  <a:lnTo>
                    <a:pt x="263652" y="0"/>
                  </a:lnTo>
                  <a:lnTo>
                    <a:pt x="193586" y="3594"/>
                  </a:lnTo>
                  <a:lnTo>
                    <a:pt x="130606" y="13716"/>
                  </a:lnTo>
                  <a:lnTo>
                    <a:pt x="77241" y="29438"/>
                  </a:lnTo>
                  <a:lnTo>
                    <a:pt x="36004" y="49784"/>
                  </a:lnTo>
                  <a:lnTo>
                    <a:pt x="0" y="100584"/>
                  </a:lnTo>
                  <a:lnTo>
                    <a:pt x="9423" y="127406"/>
                  </a:lnTo>
                  <a:lnTo>
                    <a:pt x="35547" y="151180"/>
                  </a:lnTo>
                  <a:lnTo>
                    <a:pt x="0" y="151638"/>
                  </a:lnTo>
                  <a:lnTo>
                    <a:pt x="0" y="163830"/>
                  </a:lnTo>
                  <a:lnTo>
                    <a:pt x="106121" y="180733"/>
                  </a:lnTo>
                  <a:lnTo>
                    <a:pt x="130606" y="188023"/>
                  </a:lnTo>
                  <a:lnTo>
                    <a:pt x="193586" y="198297"/>
                  </a:lnTo>
                  <a:lnTo>
                    <a:pt x="263652" y="201930"/>
                  </a:lnTo>
                  <a:lnTo>
                    <a:pt x="334035" y="198297"/>
                  </a:lnTo>
                  <a:lnTo>
                    <a:pt x="395859" y="188252"/>
                  </a:lnTo>
                  <a:lnTo>
                    <a:pt x="433578" y="188976"/>
                  </a:lnTo>
                  <a:lnTo>
                    <a:pt x="528066" y="163830"/>
                  </a:lnTo>
                  <a:lnTo>
                    <a:pt x="528066" y="144780"/>
                  </a:lnTo>
                  <a:lnTo>
                    <a:pt x="499097" y="145161"/>
                  </a:lnTo>
                  <a:lnTo>
                    <a:pt x="518629" y="127406"/>
                  </a:lnTo>
                  <a:lnTo>
                    <a:pt x="528066" y="100584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454261" y="5558794"/>
              <a:ext cx="528320" cy="201930"/>
            </a:xfrm>
            <a:custGeom>
              <a:avLst/>
              <a:gdLst/>
              <a:ahLst/>
              <a:cxnLst/>
              <a:rect l="l" t="t" r="r" b="b"/>
              <a:pathLst>
                <a:path w="528320" h="201929">
                  <a:moveTo>
                    <a:pt x="528068" y="100584"/>
                  </a:moveTo>
                  <a:lnTo>
                    <a:pt x="492026" y="49785"/>
                  </a:lnTo>
                  <a:lnTo>
                    <a:pt x="450722" y="29433"/>
                  </a:lnTo>
                  <a:lnTo>
                    <a:pt x="397226" y="13716"/>
                  </a:lnTo>
                  <a:lnTo>
                    <a:pt x="334037" y="3588"/>
                  </a:lnTo>
                  <a:lnTo>
                    <a:pt x="263653" y="0"/>
                  </a:lnTo>
                  <a:lnTo>
                    <a:pt x="193585" y="3588"/>
                  </a:lnTo>
                  <a:lnTo>
                    <a:pt x="130609" y="13716"/>
                  </a:lnTo>
                  <a:lnTo>
                    <a:pt x="77245" y="29433"/>
                  </a:lnTo>
                  <a:lnTo>
                    <a:pt x="36009" y="49785"/>
                  </a:lnTo>
                  <a:lnTo>
                    <a:pt x="0" y="100584"/>
                  </a:lnTo>
                  <a:lnTo>
                    <a:pt x="9422" y="127410"/>
                  </a:lnTo>
                  <a:lnTo>
                    <a:pt x="77245" y="172122"/>
                  </a:lnTo>
                  <a:lnTo>
                    <a:pt x="130609" y="188020"/>
                  </a:lnTo>
                  <a:lnTo>
                    <a:pt x="193585" y="198288"/>
                  </a:lnTo>
                  <a:lnTo>
                    <a:pt x="263653" y="201932"/>
                  </a:lnTo>
                  <a:lnTo>
                    <a:pt x="334037" y="198288"/>
                  </a:lnTo>
                  <a:lnTo>
                    <a:pt x="397226" y="188020"/>
                  </a:lnTo>
                  <a:lnTo>
                    <a:pt x="450722" y="172122"/>
                  </a:lnTo>
                  <a:lnTo>
                    <a:pt x="492026" y="151587"/>
                  </a:lnTo>
                  <a:lnTo>
                    <a:pt x="528068" y="100584"/>
                  </a:lnTo>
                  <a:close/>
                </a:path>
              </a:pathLst>
            </a:custGeom>
            <a:ln w="1261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454252" y="5577839"/>
              <a:ext cx="528320" cy="75565"/>
            </a:xfrm>
            <a:custGeom>
              <a:avLst/>
              <a:gdLst/>
              <a:ahLst/>
              <a:cxnLst/>
              <a:rect l="l" t="t" r="r" b="b"/>
              <a:pathLst>
                <a:path w="528320" h="75564">
                  <a:moveTo>
                    <a:pt x="528065" y="75437"/>
                  </a:moveTo>
                  <a:lnTo>
                    <a:pt x="528065" y="0"/>
                  </a:lnTo>
                  <a:lnTo>
                    <a:pt x="0" y="0"/>
                  </a:lnTo>
                  <a:lnTo>
                    <a:pt x="0" y="75437"/>
                  </a:lnTo>
                  <a:lnTo>
                    <a:pt x="528065" y="75437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454261" y="5577853"/>
              <a:ext cx="528320" cy="75565"/>
            </a:xfrm>
            <a:custGeom>
              <a:avLst/>
              <a:gdLst/>
              <a:ahLst/>
              <a:cxnLst/>
              <a:rect l="l" t="t" r="r" b="b"/>
              <a:pathLst>
                <a:path w="528320" h="75564">
                  <a:moveTo>
                    <a:pt x="528068" y="0"/>
                  </a:moveTo>
                  <a:lnTo>
                    <a:pt x="0" y="0"/>
                  </a:lnTo>
                  <a:lnTo>
                    <a:pt x="0" y="75430"/>
                  </a:lnTo>
                  <a:lnTo>
                    <a:pt x="528068" y="75430"/>
                  </a:lnTo>
                  <a:lnTo>
                    <a:pt x="528068" y="0"/>
                  </a:lnTo>
                  <a:close/>
                </a:path>
              </a:pathLst>
            </a:custGeom>
            <a:ln w="1261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54252" y="5647181"/>
              <a:ext cx="528320" cy="37465"/>
            </a:xfrm>
            <a:custGeom>
              <a:avLst/>
              <a:gdLst/>
              <a:ahLst/>
              <a:cxnLst/>
              <a:rect l="l" t="t" r="r" b="b"/>
              <a:pathLst>
                <a:path w="528320" h="37464">
                  <a:moveTo>
                    <a:pt x="528065" y="19049"/>
                  </a:moveTo>
                  <a:lnTo>
                    <a:pt x="528065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19633" y="31241"/>
                  </a:lnTo>
                  <a:lnTo>
                    <a:pt x="433577" y="37337"/>
                  </a:lnTo>
                  <a:lnTo>
                    <a:pt x="528065" y="19049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096112" y="3936491"/>
              <a:ext cx="1219200" cy="1736089"/>
            </a:xfrm>
            <a:custGeom>
              <a:avLst/>
              <a:gdLst/>
              <a:ahLst/>
              <a:cxnLst/>
              <a:rect l="l" t="t" r="r" b="b"/>
              <a:pathLst>
                <a:path w="1219200" h="1736089">
                  <a:moveTo>
                    <a:pt x="1219199" y="1585721"/>
                  </a:moveTo>
                  <a:lnTo>
                    <a:pt x="1219199" y="150113"/>
                  </a:lnTo>
                  <a:lnTo>
                    <a:pt x="1211567" y="102607"/>
                  </a:lnTo>
                  <a:lnTo>
                    <a:pt x="1190329" y="61392"/>
                  </a:lnTo>
                  <a:lnTo>
                    <a:pt x="1157971" y="28919"/>
                  </a:lnTo>
                  <a:lnTo>
                    <a:pt x="1116982" y="7638"/>
                  </a:lnTo>
                  <a:lnTo>
                    <a:pt x="1069847" y="0"/>
                  </a:lnTo>
                  <a:lnTo>
                    <a:pt x="149351" y="0"/>
                  </a:lnTo>
                  <a:lnTo>
                    <a:pt x="101925" y="7638"/>
                  </a:lnTo>
                  <a:lnTo>
                    <a:pt x="60899" y="28919"/>
                  </a:lnTo>
                  <a:lnTo>
                    <a:pt x="28651" y="61392"/>
                  </a:lnTo>
                  <a:lnTo>
                    <a:pt x="7559" y="102607"/>
                  </a:lnTo>
                  <a:lnTo>
                    <a:pt x="0" y="150113"/>
                  </a:lnTo>
                  <a:lnTo>
                    <a:pt x="0" y="1585721"/>
                  </a:lnTo>
                  <a:lnTo>
                    <a:pt x="7559" y="1633228"/>
                  </a:lnTo>
                  <a:lnTo>
                    <a:pt x="28651" y="1674443"/>
                  </a:lnTo>
                  <a:lnTo>
                    <a:pt x="60899" y="1706916"/>
                  </a:lnTo>
                  <a:lnTo>
                    <a:pt x="101925" y="1728197"/>
                  </a:lnTo>
                  <a:lnTo>
                    <a:pt x="149351" y="1735835"/>
                  </a:lnTo>
                  <a:lnTo>
                    <a:pt x="1069847" y="1735835"/>
                  </a:lnTo>
                  <a:lnTo>
                    <a:pt x="1116982" y="1728197"/>
                  </a:lnTo>
                  <a:lnTo>
                    <a:pt x="1157971" y="1706916"/>
                  </a:lnTo>
                  <a:lnTo>
                    <a:pt x="1190329" y="1674443"/>
                  </a:lnTo>
                  <a:lnTo>
                    <a:pt x="1211567" y="1633228"/>
                  </a:lnTo>
                  <a:lnTo>
                    <a:pt x="1219199" y="158572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096122" y="3936492"/>
              <a:ext cx="1219200" cy="1736089"/>
            </a:xfrm>
            <a:custGeom>
              <a:avLst/>
              <a:gdLst/>
              <a:ahLst/>
              <a:cxnLst/>
              <a:rect l="l" t="t" r="r" b="b"/>
              <a:pathLst>
                <a:path w="1219200" h="1736089">
                  <a:moveTo>
                    <a:pt x="1219192" y="150113"/>
                  </a:moveTo>
                  <a:lnTo>
                    <a:pt x="1211560" y="102609"/>
                  </a:lnTo>
                  <a:lnTo>
                    <a:pt x="1190323" y="61394"/>
                  </a:lnTo>
                  <a:lnTo>
                    <a:pt x="1157969" y="28920"/>
                  </a:lnTo>
                  <a:lnTo>
                    <a:pt x="1116983" y="7638"/>
                  </a:lnTo>
                  <a:lnTo>
                    <a:pt x="1069853" y="0"/>
                  </a:lnTo>
                  <a:lnTo>
                    <a:pt x="149353" y="0"/>
                  </a:lnTo>
                  <a:lnTo>
                    <a:pt x="101924" y="7638"/>
                  </a:lnTo>
                  <a:lnTo>
                    <a:pt x="60897" y="28920"/>
                  </a:lnTo>
                  <a:lnTo>
                    <a:pt x="28650" y="61394"/>
                  </a:lnTo>
                  <a:lnTo>
                    <a:pt x="7558" y="102609"/>
                  </a:lnTo>
                  <a:lnTo>
                    <a:pt x="0" y="150113"/>
                  </a:lnTo>
                  <a:lnTo>
                    <a:pt x="0" y="1585724"/>
                  </a:lnTo>
                  <a:lnTo>
                    <a:pt x="7558" y="1633235"/>
                  </a:lnTo>
                  <a:lnTo>
                    <a:pt x="28650" y="1674454"/>
                  </a:lnTo>
                  <a:lnTo>
                    <a:pt x="60897" y="1706930"/>
                  </a:lnTo>
                  <a:lnTo>
                    <a:pt x="101924" y="1728213"/>
                  </a:lnTo>
                  <a:lnTo>
                    <a:pt x="149353" y="1735852"/>
                  </a:lnTo>
                  <a:lnTo>
                    <a:pt x="1069853" y="1735852"/>
                  </a:lnTo>
                  <a:lnTo>
                    <a:pt x="1116983" y="1728213"/>
                  </a:lnTo>
                  <a:lnTo>
                    <a:pt x="1157969" y="1706930"/>
                  </a:lnTo>
                  <a:lnTo>
                    <a:pt x="1190323" y="1674454"/>
                  </a:lnTo>
                  <a:lnTo>
                    <a:pt x="1211560" y="1633235"/>
                  </a:lnTo>
                  <a:lnTo>
                    <a:pt x="1219192" y="1585724"/>
                  </a:lnTo>
                  <a:lnTo>
                    <a:pt x="1219192" y="150113"/>
                  </a:lnTo>
                  <a:close/>
                </a:path>
              </a:pathLst>
            </a:custGeom>
            <a:ln w="1258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146404" y="3961637"/>
              <a:ext cx="1200150" cy="1710689"/>
            </a:xfrm>
            <a:custGeom>
              <a:avLst/>
              <a:gdLst/>
              <a:ahLst/>
              <a:cxnLst/>
              <a:rect l="l" t="t" r="r" b="b"/>
              <a:pathLst>
                <a:path w="1200150" h="1710689">
                  <a:moveTo>
                    <a:pt x="1200149" y="1560575"/>
                  </a:moveTo>
                  <a:lnTo>
                    <a:pt x="1200149" y="150113"/>
                  </a:lnTo>
                  <a:lnTo>
                    <a:pt x="1192590" y="102607"/>
                  </a:lnTo>
                  <a:lnTo>
                    <a:pt x="1171498" y="61392"/>
                  </a:lnTo>
                  <a:lnTo>
                    <a:pt x="1139250" y="28919"/>
                  </a:lnTo>
                  <a:lnTo>
                    <a:pt x="1098224" y="7638"/>
                  </a:lnTo>
                  <a:lnTo>
                    <a:pt x="1050797" y="0"/>
                  </a:lnTo>
                  <a:lnTo>
                    <a:pt x="149351" y="0"/>
                  </a:lnTo>
                  <a:lnTo>
                    <a:pt x="101925" y="7638"/>
                  </a:lnTo>
                  <a:lnTo>
                    <a:pt x="60899" y="28919"/>
                  </a:lnTo>
                  <a:lnTo>
                    <a:pt x="28651" y="61392"/>
                  </a:lnTo>
                  <a:lnTo>
                    <a:pt x="7559" y="102607"/>
                  </a:lnTo>
                  <a:lnTo>
                    <a:pt x="0" y="150113"/>
                  </a:lnTo>
                  <a:lnTo>
                    <a:pt x="0" y="1560575"/>
                  </a:lnTo>
                  <a:lnTo>
                    <a:pt x="7559" y="1608082"/>
                  </a:lnTo>
                  <a:lnTo>
                    <a:pt x="28651" y="1649297"/>
                  </a:lnTo>
                  <a:lnTo>
                    <a:pt x="60899" y="1681770"/>
                  </a:lnTo>
                  <a:lnTo>
                    <a:pt x="101925" y="1703051"/>
                  </a:lnTo>
                  <a:lnTo>
                    <a:pt x="149351" y="1710689"/>
                  </a:lnTo>
                  <a:lnTo>
                    <a:pt x="1050797" y="1710689"/>
                  </a:lnTo>
                  <a:lnTo>
                    <a:pt x="1098224" y="1703051"/>
                  </a:lnTo>
                  <a:lnTo>
                    <a:pt x="1139250" y="1681770"/>
                  </a:lnTo>
                  <a:lnTo>
                    <a:pt x="1171498" y="1649297"/>
                  </a:lnTo>
                  <a:lnTo>
                    <a:pt x="1192590" y="1608082"/>
                  </a:lnTo>
                  <a:lnTo>
                    <a:pt x="1200149" y="1560575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46414" y="3961645"/>
              <a:ext cx="1200150" cy="1711325"/>
            </a:xfrm>
            <a:custGeom>
              <a:avLst/>
              <a:gdLst/>
              <a:ahLst/>
              <a:cxnLst/>
              <a:rect l="l" t="t" r="r" b="b"/>
              <a:pathLst>
                <a:path w="1200150" h="1711325">
                  <a:moveTo>
                    <a:pt x="1200152" y="150113"/>
                  </a:moveTo>
                  <a:lnTo>
                    <a:pt x="1192592" y="102603"/>
                  </a:lnTo>
                  <a:lnTo>
                    <a:pt x="1171497" y="61388"/>
                  </a:lnTo>
                  <a:lnTo>
                    <a:pt x="1139247" y="28916"/>
                  </a:lnTo>
                  <a:lnTo>
                    <a:pt x="1098221" y="7637"/>
                  </a:lnTo>
                  <a:lnTo>
                    <a:pt x="1050798" y="0"/>
                  </a:lnTo>
                  <a:lnTo>
                    <a:pt x="149353" y="0"/>
                  </a:lnTo>
                  <a:lnTo>
                    <a:pt x="101924" y="7637"/>
                  </a:lnTo>
                  <a:lnTo>
                    <a:pt x="60897" y="28916"/>
                  </a:lnTo>
                  <a:lnTo>
                    <a:pt x="28650" y="61388"/>
                  </a:lnTo>
                  <a:lnTo>
                    <a:pt x="7558" y="102603"/>
                  </a:lnTo>
                  <a:lnTo>
                    <a:pt x="0" y="150113"/>
                  </a:lnTo>
                  <a:lnTo>
                    <a:pt x="0" y="1560570"/>
                  </a:lnTo>
                  <a:lnTo>
                    <a:pt x="7558" y="1608081"/>
                  </a:lnTo>
                  <a:lnTo>
                    <a:pt x="28650" y="1649300"/>
                  </a:lnTo>
                  <a:lnTo>
                    <a:pt x="60897" y="1681776"/>
                  </a:lnTo>
                  <a:lnTo>
                    <a:pt x="101924" y="1703059"/>
                  </a:lnTo>
                  <a:lnTo>
                    <a:pt x="149353" y="1710698"/>
                  </a:lnTo>
                  <a:lnTo>
                    <a:pt x="1050798" y="1710698"/>
                  </a:lnTo>
                  <a:lnTo>
                    <a:pt x="1098221" y="1703059"/>
                  </a:lnTo>
                  <a:lnTo>
                    <a:pt x="1139247" y="1681776"/>
                  </a:lnTo>
                  <a:lnTo>
                    <a:pt x="1171497" y="1649300"/>
                  </a:lnTo>
                  <a:lnTo>
                    <a:pt x="1192592" y="1608081"/>
                  </a:lnTo>
                  <a:lnTo>
                    <a:pt x="1200152" y="1560570"/>
                  </a:lnTo>
                  <a:lnTo>
                    <a:pt x="1200152" y="150113"/>
                  </a:lnTo>
                  <a:close/>
                </a:path>
              </a:pathLst>
            </a:custGeom>
            <a:ln w="1258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53084" y="4151375"/>
              <a:ext cx="917575" cy="1306195"/>
            </a:xfrm>
            <a:custGeom>
              <a:avLst/>
              <a:gdLst/>
              <a:ahLst/>
              <a:cxnLst/>
              <a:rect l="l" t="t" r="r" b="b"/>
              <a:pathLst>
                <a:path w="917575" h="1306195">
                  <a:moveTo>
                    <a:pt x="917447" y="1190243"/>
                  </a:moveTo>
                  <a:lnTo>
                    <a:pt x="917447" y="115061"/>
                  </a:lnTo>
                  <a:lnTo>
                    <a:pt x="908482" y="70401"/>
                  </a:lnTo>
                  <a:lnTo>
                    <a:pt x="884015" y="33813"/>
                  </a:lnTo>
                  <a:lnTo>
                    <a:pt x="847689" y="9084"/>
                  </a:lnTo>
                  <a:lnTo>
                    <a:pt x="803147" y="0"/>
                  </a:lnTo>
                  <a:lnTo>
                    <a:pt x="115061" y="0"/>
                  </a:lnTo>
                  <a:lnTo>
                    <a:pt x="70080" y="9084"/>
                  </a:lnTo>
                  <a:lnTo>
                    <a:pt x="33527" y="33813"/>
                  </a:lnTo>
                  <a:lnTo>
                    <a:pt x="8977" y="70401"/>
                  </a:lnTo>
                  <a:lnTo>
                    <a:pt x="0" y="115061"/>
                  </a:lnTo>
                  <a:lnTo>
                    <a:pt x="0" y="1190243"/>
                  </a:lnTo>
                  <a:lnTo>
                    <a:pt x="8977" y="1235344"/>
                  </a:lnTo>
                  <a:lnTo>
                    <a:pt x="33527" y="1272158"/>
                  </a:lnTo>
                  <a:lnTo>
                    <a:pt x="70080" y="1296971"/>
                  </a:lnTo>
                  <a:lnTo>
                    <a:pt x="115061" y="1306067"/>
                  </a:lnTo>
                  <a:lnTo>
                    <a:pt x="803147" y="1306067"/>
                  </a:lnTo>
                  <a:lnTo>
                    <a:pt x="847689" y="1296971"/>
                  </a:lnTo>
                  <a:lnTo>
                    <a:pt x="884015" y="1272158"/>
                  </a:lnTo>
                  <a:lnTo>
                    <a:pt x="908482" y="1235344"/>
                  </a:lnTo>
                  <a:lnTo>
                    <a:pt x="917447" y="1190243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253095" y="4151375"/>
              <a:ext cx="917575" cy="1306195"/>
            </a:xfrm>
            <a:custGeom>
              <a:avLst/>
              <a:gdLst/>
              <a:ahLst/>
              <a:cxnLst/>
              <a:rect l="l" t="t" r="r" b="b"/>
              <a:pathLst>
                <a:path w="917575" h="1306195">
                  <a:moveTo>
                    <a:pt x="917443" y="115062"/>
                  </a:moveTo>
                  <a:lnTo>
                    <a:pt x="908478" y="70403"/>
                  </a:lnTo>
                  <a:lnTo>
                    <a:pt x="884011" y="33815"/>
                  </a:lnTo>
                  <a:lnTo>
                    <a:pt x="847685" y="9084"/>
                  </a:lnTo>
                  <a:lnTo>
                    <a:pt x="803142" y="0"/>
                  </a:lnTo>
                  <a:lnTo>
                    <a:pt x="115060" y="0"/>
                  </a:lnTo>
                  <a:lnTo>
                    <a:pt x="70078" y="9084"/>
                  </a:lnTo>
                  <a:lnTo>
                    <a:pt x="33527" y="33815"/>
                  </a:lnTo>
                  <a:lnTo>
                    <a:pt x="8976" y="70403"/>
                  </a:lnTo>
                  <a:lnTo>
                    <a:pt x="0" y="115062"/>
                  </a:lnTo>
                  <a:lnTo>
                    <a:pt x="0" y="1190259"/>
                  </a:lnTo>
                  <a:lnTo>
                    <a:pt x="8976" y="1235357"/>
                  </a:lnTo>
                  <a:lnTo>
                    <a:pt x="33527" y="1272167"/>
                  </a:lnTo>
                  <a:lnTo>
                    <a:pt x="70078" y="1296975"/>
                  </a:lnTo>
                  <a:lnTo>
                    <a:pt x="115060" y="1306070"/>
                  </a:lnTo>
                  <a:lnTo>
                    <a:pt x="803142" y="1306070"/>
                  </a:lnTo>
                  <a:lnTo>
                    <a:pt x="847685" y="1296975"/>
                  </a:lnTo>
                  <a:lnTo>
                    <a:pt x="884011" y="1272167"/>
                  </a:lnTo>
                  <a:lnTo>
                    <a:pt x="908478" y="1235357"/>
                  </a:lnTo>
                  <a:lnTo>
                    <a:pt x="917443" y="1190259"/>
                  </a:lnTo>
                  <a:lnTo>
                    <a:pt x="917443" y="115062"/>
                  </a:lnTo>
                  <a:close/>
                </a:path>
              </a:pathLst>
            </a:custGeom>
            <a:ln w="1258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328522" y="4151375"/>
              <a:ext cx="917575" cy="1306195"/>
            </a:xfrm>
            <a:custGeom>
              <a:avLst/>
              <a:gdLst/>
              <a:ahLst/>
              <a:cxnLst/>
              <a:rect l="l" t="t" r="r" b="b"/>
              <a:pathLst>
                <a:path w="917575" h="1306195">
                  <a:moveTo>
                    <a:pt x="917447" y="1190243"/>
                  </a:moveTo>
                  <a:lnTo>
                    <a:pt x="917447" y="115061"/>
                  </a:lnTo>
                  <a:lnTo>
                    <a:pt x="908482" y="70401"/>
                  </a:lnTo>
                  <a:lnTo>
                    <a:pt x="884015" y="33813"/>
                  </a:lnTo>
                  <a:lnTo>
                    <a:pt x="847689" y="9084"/>
                  </a:lnTo>
                  <a:lnTo>
                    <a:pt x="803147" y="0"/>
                  </a:lnTo>
                  <a:lnTo>
                    <a:pt x="115061" y="0"/>
                  </a:lnTo>
                  <a:lnTo>
                    <a:pt x="70080" y="9084"/>
                  </a:lnTo>
                  <a:lnTo>
                    <a:pt x="33527" y="33813"/>
                  </a:lnTo>
                  <a:lnTo>
                    <a:pt x="8977" y="70401"/>
                  </a:lnTo>
                  <a:lnTo>
                    <a:pt x="0" y="115061"/>
                  </a:lnTo>
                  <a:lnTo>
                    <a:pt x="0" y="1190243"/>
                  </a:lnTo>
                  <a:lnTo>
                    <a:pt x="8977" y="1235344"/>
                  </a:lnTo>
                  <a:lnTo>
                    <a:pt x="33527" y="1272158"/>
                  </a:lnTo>
                  <a:lnTo>
                    <a:pt x="70080" y="1296971"/>
                  </a:lnTo>
                  <a:lnTo>
                    <a:pt x="115061" y="1306067"/>
                  </a:lnTo>
                  <a:lnTo>
                    <a:pt x="803147" y="1306067"/>
                  </a:lnTo>
                  <a:lnTo>
                    <a:pt x="847689" y="1296971"/>
                  </a:lnTo>
                  <a:lnTo>
                    <a:pt x="884015" y="1272158"/>
                  </a:lnTo>
                  <a:lnTo>
                    <a:pt x="908482" y="1235344"/>
                  </a:lnTo>
                  <a:lnTo>
                    <a:pt x="917447" y="1190243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328524" y="4151375"/>
              <a:ext cx="917575" cy="1306195"/>
            </a:xfrm>
            <a:custGeom>
              <a:avLst/>
              <a:gdLst/>
              <a:ahLst/>
              <a:cxnLst/>
              <a:rect l="l" t="t" r="r" b="b"/>
              <a:pathLst>
                <a:path w="917575" h="1306195">
                  <a:moveTo>
                    <a:pt x="917458" y="115062"/>
                  </a:moveTo>
                  <a:lnTo>
                    <a:pt x="908493" y="70403"/>
                  </a:lnTo>
                  <a:lnTo>
                    <a:pt x="884026" y="33815"/>
                  </a:lnTo>
                  <a:lnTo>
                    <a:pt x="847700" y="9084"/>
                  </a:lnTo>
                  <a:lnTo>
                    <a:pt x="803158" y="0"/>
                  </a:lnTo>
                  <a:lnTo>
                    <a:pt x="115060" y="0"/>
                  </a:lnTo>
                  <a:lnTo>
                    <a:pt x="70085" y="9084"/>
                  </a:lnTo>
                  <a:lnTo>
                    <a:pt x="33532" y="33815"/>
                  </a:lnTo>
                  <a:lnTo>
                    <a:pt x="8979" y="70403"/>
                  </a:lnTo>
                  <a:lnTo>
                    <a:pt x="0" y="115062"/>
                  </a:lnTo>
                  <a:lnTo>
                    <a:pt x="0" y="1190259"/>
                  </a:lnTo>
                  <a:lnTo>
                    <a:pt x="8979" y="1235357"/>
                  </a:lnTo>
                  <a:lnTo>
                    <a:pt x="33532" y="1272167"/>
                  </a:lnTo>
                  <a:lnTo>
                    <a:pt x="70085" y="1296975"/>
                  </a:lnTo>
                  <a:lnTo>
                    <a:pt x="115060" y="1306070"/>
                  </a:lnTo>
                  <a:lnTo>
                    <a:pt x="803158" y="1306070"/>
                  </a:lnTo>
                  <a:lnTo>
                    <a:pt x="847700" y="1296975"/>
                  </a:lnTo>
                  <a:lnTo>
                    <a:pt x="884026" y="1272167"/>
                  </a:lnTo>
                  <a:lnTo>
                    <a:pt x="908493" y="1235357"/>
                  </a:lnTo>
                  <a:lnTo>
                    <a:pt x="917458" y="1190259"/>
                  </a:lnTo>
                  <a:lnTo>
                    <a:pt x="917458" y="115062"/>
                  </a:lnTo>
                  <a:close/>
                </a:path>
              </a:pathLst>
            </a:custGeom>
            <a:ln w="1258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278230" y="4176521"/>
              <a:ext cx="917575" cy="1243965"/>
            </a:xfrm>
            <a:custGeom>
              <a:avLst/>
              <a:gdLst/>
              <a:ahLst/>
              <a:cxnLst/>
              <a:rect l="l" t="t" r="r" b="b"/>
              <a:pathLst>
                <a:path w="917575" h="1243964">
                  <a:moveTo>
                    <a:pt x="917447" y="1133855"/>
                  </a:moveTo>
                  <a:lnTo>
                    <a:pt x="917447" y="108965"/>
                  </a:lnTo>
                  <a:lnTo>
                    <a:pt x="909006" y="66544"/>
                  </a:lnTo>
                  <a:lnTo>
                    <a:pt x="885920" y="31908"/>
                  </a:lnTo>
                  <a:lnTo>
                    <a:pt x="851546" y="8560"/>
                  </a:lnTo>
                  <a:lnTo>
                    <a:pt x="809243" y="0"/>
                  </a:lnTo>
                  <a:lnTo>
                    <a:pt x="108203" y="0"/>
                  </a:lnTo>
                  <a:lnTo>
                    <a:pt x="66222" y="8560"/>
                  </a:lnTo>
                  <a:lnTo>
                    <a:pt x="31813" y="31908"/>
                  </a:lnTo>
                  <a:lnTo>
                    <a:pt x="8548" y="66544"/>
                  </a:lnTo>
                  <a:lnTo>
                    <a:pt x="0" y="108965"/>
                  </a:lnTo>
                  <a:lnTo>
                    <a:pt x="0" y="1133855"/>
                  </a:lnTo>
                  <a:lnTo>
                    <a:pt x="8548" y="1176397"/>
                  </a:lnTo>
                  <a:lnTo>
                    <a:pt x="31813" y="1211294"/>
                  </a:lnTo>
                  <a:lnTo>
                    <a:pt x="66222" y="1234904"/>
                  </a:lnTo>
                  <a:lnTo>
                    <a:pt x="108203" y="1243583"/>
                  </a:lnTo>
                  <a:lnTo>
                    <a:pt x="809243" y="1243583"/>
                  </a:lnTo>
                  <a:lnTo>
                    <a:pt x="851546" y="1234904"/>
                  </a:lnTo>
                  <a:lnTo>
                    <a:pt x="885920" y="1211294"/>
                  </a:lnTo>
                  <a:lnTo>
                    <a:pt x="909006" y="1176397"/>
                  </a:lnTo>
                  <a:lnTo>
                    <a:pt x="917447" y="1133855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278233" y="4176529"/>
              <a:ext cx="917575" cy="1243965"/>
            </a:xfrm>
            <a:custGeom>
              <a:avLst/>
              <a:gdLst/>
              <a:ahLst/>
              <a:cxnLst/>
              <a:rect l="l" t="t" r="r" b="b"/>
              <a:pathLst>
                <a:path w="917575" h="1243964">
                  <a:moveTo>
                    <a:pt x="917458" y="108969"/>
                  </a:moveTo>
                  <a:lnTo>
                    <a:pt x="909016" y="66544"/>
                  </a:lnTo>
                  <a:lnTo>
                    <a:pt x="885929" y="31907"/>
                  </a:lnTo>
                  <a:lnTo>
                    <a:pt x="851556" y="8560"/>
                  </a:lnTo>
                  <a:lnTo>
                    <a:pt x="809256" y="0"/>
                  </a:lnTo>
                  <a:lnTo>
                    <a:pt x="108201" y="0"/>
                  </a:lnTo>
                  <a:lnTo>
                    <a:pt x="66222" y="8560"/>
                  </a:lnTo>
                  <a:lnTo>
                    <a:pt x="31814" y="31907"/>
                  </a:lnTo>
                  <a:lnTo>
                    <a:pt x="8549" y="66544"/>
                  </a:lnTo>
                  <a:lnTo>
                    <a:pt x="0" y="108969"/>
                  </a:lnTo>
                  <a:lnTo>
                    <a:pt x="0" y="1133858"/>
                  </a:lnTo>
                  <a:lnTo>
                    <a:pt x="8549" y="1176402"/>
                  </a:lnTo>
                  <a:lnTo>
                    <a:pt x="31814" y="1211300"/>
                  </a:lnTo>
                  <a:lnTo>
                    <a:pt x="66222" y="1234911"/>
                  </a:lnTo>
                  <a:lnTo>
                    <a:pt x="108201" y="1243590"/>
                  </a:lnTo>
                  <a:lnTo>
                    <a:pt x="809256" y="1243590"/>
                  </a:lnTo>
                  <a:lnTo>
                    <a:pt x="851556" y="1234911"/>
                  </a:lnTo>
                  <a:lnTo>
                    <a:pt x="885929" y="1211300"/>
                  </a:lnTo>
                  <a:lnTo>
                    <a:pt x="909016" y="1176402"/>
                  </a:lnTo>
                  <a:lnTo>
                    <a:pt x="917458" y="1133858"/>
                  </a:lnTo>
                  <a:lnTo>
                    <a:pt x="917458" y="108969"/>
                  </a:lnTo>
                  <a:close/>
                </a:path>
              </a:pathLst>
            </a:custGeom>
            <a:ln w="1258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347572" y="4157471"/>
              <a:ext cx="87630" cy="12700"/>
            </a:xfrm>
            <a:custGeom>
              <a:avLst/>
              <a:gdLst/>
              <a:ahLst/>
              <a:cxnLst/>
              <a:rect l="l" t="t" r="r" b="b"/>
              <a:pathLst>
                <a:path w="87629" h="12700">
                  <a:moveTo>
                    <a:pt x="87629" y="0"/>
                  </a:moveTo>
                  <a:lnTo>
                    <a:pt x="0" y="0"/>
                  </a:lnTo>
                  <a:lnTo>
                    <a:pt x="6095" y="6095"/>
                  </a:lnTo>
                  <a:lnTo>
                    <a:pt x="18287" y="12191"/>
                  </a:lnTo>
                  <a:lnTo>
                    <a:pt x="43433" y="12191"/>
                  </a:lnTo>
                  <a:lnTo>
                    <a:pt x="75437" y="6095"/>
                  </a:lnTo>
                  <a:lnTo>
                    <a:pt x="87629" y="0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340714" y="5420105"/>
              <a:ext cx="855344" cy="31750"/>
            </a:xfrm>
            <a:custGeom>
              <a:avLst/>
              <a:gdLst/>
              <a:ahLst/>
              <a:cxnLst/>
              <a:rect l="l" t="t" r="r" b="b"/>
              <a:pathLst>
                <a:path w="855345" h="31750">
                  <a:moveTo>
                    <a:pt x="854963" y="18287"/>
                  </a:moveTo>
                  <a:lnTo>
                    <a:pt x="798575" y="0"/>
                  </a:lnTo>
                  <a:lnTo>
                    <a:pt x="779525" y="6095"/>
                  </a:lnTo>
                  <a:lnTo>
                    <a:pt x="754379" y="12191"/>
                  </a:lnTo>
                  <a:lnTo>
                    <a:pt x="94487" y="12191"/>
                  </a:lnTo>
                  <a:lnTo>
                    <a:pt x="44195" y="6095"/>
                  </a:lnTo>
                  <a:lnTo>
                    <a:pt x="0" y="6095"/>
                  </a:lnTo>
                  <a:lnTo>
                    <a:pt x="6857" y="25145"/>
                  </a:lnTo>
                  <a:lnTo>
                    <a:pt x="44195" y="31241"/>
                  </a:lnTo>
                  <a:lnTo>
                    <a:pt x="823721" y="31241"/>
                  </a:lnTo>
                  <a:lnTo>
                    <a:pt x="836675" y="25145"/>
                  </a:lnTo>
                  <a:lnTo>
                    <a:pt x="854963" y="18287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78609" y="5804713"/>
              <a:ext cx="176442" cy="8882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8391006" y="5931407"/>
              <a:ext cx="214629" cy="44450"/>
            </a:xfrm>
            <a:custGeom>
              <a:avLst/>
              <a:gdLst/>
              <a:ahLst/>
              <a:cxnLst/>
              <a:rect l="l" t="t" r="r" b="b"/>
              <a:pathLst>
                <a:path w="214629" h="44450">
                  <a:moveTo>
                    <a:pt x="214121" y="44195"/>
                  </a:moveTo>
                  <a:lnTo>
                    <a:pt x="214121" y="0"/>
                  </a:lnTo>
                  <a:lnTo>
                    <a:pt x="0" y="0"/>
                  </a:lnTo>
                  <a:lnTo>
                    <a:pt x="0" y="44195"/>
                  </a:lnTo>
                  <a:lnTo>
                    <a:pt x="214121" y="44195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391012" y="5931411"/>
              <a:ext cx="214629" cy="44450"/>
            </a:xfrm>
            <a:custGeom>
              <a:avLst/>
              <a:gdLst/>
              <a:ahLst/>
              <a:cxnLst/>
              <a:rect l="l" t="t" r="r" b="b"/>
              <a:pathLst>
                <a:path w="214629" h="44450">
                  <a:moveTo>
                    <a:pt x="0" y="0"/>
                  </a:moveTo>
                  <a:lnTo>
                    <a:pt x="0" y="44198"/>
                  </a:lnTo>
                  <a:lnTo>
                    <a:pt x="214122" y="44198"/>
                  </a:lnTo>
                  <a:lnTo>
                    <a:pt x="214122" y="0"/>
                  </a:lnTo>
                  <a:lnTo>
                    <a:pt x="0" y="0"/>
                  </a:lnTo>
                  <a:close/>
                </a:path>
              </a:pathLst>
            </a:custGeom>
            <a:ln w="1261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4827" y="4182423"/>
              <a:ext cx="75835" cy="9489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196696" y="4144517"/>
              <a:ext cx="37465" cy="50800"/>
            </a:xfrm>
            <a:custGeom>
              <a:avLst/>
              <a:gdLst/>
              <a:ahLst/>
              <a:cxnLst/>
              <a:rect l="l" t="t" r="r" b="b"/>
              <a:pathLst>
                <a:path w="37465" h="50800">
                  <a:moveTo>
                    <a:pt x="37337" y="50291"/>
                  </a:moveTo>
                  <a:lnTo>
                    <a:pt x="37337" y="0"/>
                  </a:lnTo>
                  <a:lnTo>
                    <a:pt x="0" y="0"/>
                  </a:lnTo>
                  <a:lnTo>
                    <a:pt x="0" y="50291"/>
                  </a:lnTo>
                  <a:lnTo>
                    <a:pt x="37337" y="50291"/>
                  </a:lnTo>
                  <a:close/>
                </a:path>
              </a:pathLst>
            </a:custGeom>
            <a:solidFill>
              <a:srgbClr val="007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353668" y="4258055"/>
              <a:ext cx="767080" cy="1080135"/>
            </a:xfrm>
            <a:custGeom>
              <a:avLst/>
              <a:gdLst/>
              <a:ahLst/>
              <a:cxnLst/>
              <a:rect l="l" t="t" r="r" b="b"/>
              <a:pathLst>
                <a:path w="767079" h="1080135">
                  <a:moveTo>
                    <a:pt x="766571" y="1079753"/>
                  </a:moveTo>
                  <a:lnTo>
                    <a:pt x="766571" y="0"/>
                  </a:lnTo>
                  <a:lnTo>
                    <a:pt x="0" y="0"/>
                  </a:lnTo>
                  <a:lnTo>
                    <a:pt x="0" y="1079753"/>
                  </a:lnTo>
                  <a:lnTo>
                    <a:pt x="766571" y="1079753"/>
                  </a:lnTo>
                  <a:close/>
                </a:path>
              </a:pathLst>
            </a:custGeom>
            <a:solidFill>
              <a:srgbClr val="3F3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353678" y="4258068"/>
              <a:ext cx="767080" cy="1080135"/>
            </a:xfrm>
            <a:custGeom>
              <a:avLst/>
              <a:gdLst/>
              <a:ahLst/>
              <a:cxnLst/>
              <a:rect l="l" t="t" r="r" b="b"/>
              <a:pathLst>
                <a:path w="767079" h="1080135">
                  <a:moveTo>
                    <a:pt x="766568" y="0"/>
                  </a:moveTo>
                  <a:lnTo>
                    <a:pt x="0" y="0"/>
                  </a:lnTo>
                  <a:lnTo>
                    <a:pt x="0" y="1079747"/>
                  </a:lnTo>
                  <a:lnTo>
                    <a:pt x="766568" y="1079747"/>
                  </a:lnTo>
                  <a:lnTo>
                    <a:pt x="766568" y="0"/>
                  </a:lnTo>
                  <a:close/>
                </a:path>
              </a:pathLst>
            </a:custGeom>
            <a:ln w="12585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429106" y="4353305"/>
              <a:ext cx="628650" cy="233679"/>
            </a:xfrm>
            <a:custGeom>
              <a:avLst/>
              <a:gdLst/>
              <a:ahLst/>
              <a:cxnLst/>
              <a:rect l="l" t="t" r="r" b="b"/>
              <a:pathLst>
                <a:path w="628650" h="233679">
                  <a:moveTo>
                    <a:pt x="628649" y="233171"/>
                  </a:moveTo>
                  <a:lnTo>
                    <a:pt x="628649" y="0"/>
                  </a:lnTo>
                  <a:lnTo>
                    <a:pt x="0" y="0"/>
                  </a:lnTo>
                  <a:lnTo>
                    <a:pt x="0" y="233171"/>
                  </a:lnTo>
                  <a:lnTo>
                    <a:pt x="628649" y="233171"/>
                  </a:lnTo>
                  <a:close/>
                </a:path>
              </a:pathLst>
            </a:custGeom>
            <a:solidFill>
              <a:srgbClr val="0000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429107" y="4618483"/>
              <a:ext cx="615950" cy="650240"/>
            </a:xfrm>
            <a:custGeom>
              <a:avLst/>
              <a:gdLst/>
              <a:ahLst/>
              <a:cxnLst/>
              <a:rect l="l" t="t" r="r" b="b"/>
              <a:pathLst>
                <a:path w="615950" h="650239">
                  <a:moveTo>
                    <a:pt x="257555" y="0"/>
                  </a:moveTo>
                  <a:lnTo>
                    <a:pt x="0" y="0"/>
                  </a:lnTo>
                  <a:lnTo>
                    <a:pt x="0" y="144782"/>
                  </a:lnTo>
                  <a:lnTo>
                    <a:pt x="257555" y="144782"/>
                  </a:lnTo>
                  <a:lnTo>
                    <a:pt x="257555" y="0"/>
                  </a:lnTo>
                  <a:close/>
                </a:path>
                <a:path w="615950" h="650239">
                  <a:moveTo>
                    <a:pt x="257555" y="182887"/>
                  </a:moveTo>
                  <a:lnTo>
                    <a:pt x="0" y="182887"/>
                  </a:lnTo>
                  <a:lnTo>
                    <a:pt x="0" y="321576"/>
                  </a:lnTo>
                  <a:lnTo>
                    <a:pt x="257555" y="321576"/>
                  </a:lnTo>
                  <a:lnTo>
                    <a:pt x="257555" y="182887"/>
                  </a:lnTo>
                  <a:close/>
                </a:path>
                <a:path w="615950" h="650239">
                  <a:moveTo>
                    <a:pt x="257555" y="371869"/>
                  </a:moveTo>
                  <a:lnTo>
                    <a:pt x="0" y="371869"/>
                  </a:lnTo>
                  <a:lnTo>
                    <a:pt x="0" y="517400"/>
                  </a:lnTo>
                  <a:lnTo>
                    <a:pt x="257555" y="517400"/>
                  </a:lnTo>
                  <a:lnTo>
                    <a:pt x="257555" y="371869"/>
                  </a:lnTo>
                  <a:close/>
                </a:path>
                <a:path w="615950" h="650239">
                  <a:moveTo>
                    <a:pt x="615709" y="0"/>
                  </a:moveTo>
                  <a:lnTo>
                    <a:pt x="364236" y="0"/>
                  </a:lnTo>
                  <a:lnTo>
                    <a:pt x="364236" y="649995"/>
                  </a:lnTo>
                  <a:lnTo>
                    <a:pt x="615709" y="649995"/>
                  </a:lnTo>
                  <a:lnTo>
                    <a:pt x="615709" y="0"/>
                  </a:lnTo>
                  <a:close/>
                </a:path>
              </a:pathLst>
            </a:custGeom>
            <a:ln w="12593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24762" y="4618481"/>
              <a:ext cx="37465" cy="139065"/>
            </a:xfrm>
            <a:custGeom>
              <a:avLst/>
              <a:gdLst/>
              <a:ahLst/>
              <a:cxnLst/>
              <a:rect l="l" t="t" r="r" b="b"/>
              <a:pathLst>
                <a:path w="37465" h="139064">
                  <a:moveTo>
                    <a:pt x="37337" y="138683"/>
                  </a:moveTo>
                  <a:lnTo>
                    <a:pt x="37337" y="0"/>
                  </a:lnTo>
                  <a:lnTo>
                    <a:pt x="0" y="0"/>
                  </a:lnTo>
                  <a:lnTo>
                    <a:pt x="0" y="138683"/>
                  </a:lnTo>
                  <a:lnTo>
                    <a:pt x="37337" y="138683"/>
                  </a:lnTo>
                  <a:close/>
                </a:path>
              </a:pathLst>
            </a:custGeom>
            <a:solidFill>
              <a:srgbClr val="3F3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724773" y="4618483"/>
              <a:ext cx="37465" cy="139065"/>
            </a:xfrm>
            <a:custGeom>
              <a:avLst/>
              <a:gdLst/>
              <a:ahLst/>
              <a:cxnLst/>
              <a:rect l="l" t="t" r="r" b="b"/>
              <a:pathLst>
                <a:path w="37465" h="139064">
                  <a:moveTo>
                    <a:pt x="37334" y="0"/>
                  </a:moveTo>
                  <a:lnTo>
                    <a:pt x="0" y="0"/>
                  </a:lnTo>
                  <a:lnTo>
                    <a:pt x="0" y="138689"/>
                  </a:lnTo>
                  <a:lnTo>
                    <a:pt x="37334" y="138689"/>
                  </a:lnTo>
                  <a:lnTo>
                    <a:pt x="37334" y="0"/>
                  </a:lnTo>
                  <a:close/>
                </a:path>
              </a:pathLst>
            </a:custGeom>
            <a:ln w="12570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17904" y="4801361"/>
              <a:ext cx="44450" cy="132715"/>
            </a:xfrm>
            <a:custGeom>
              <a:avLst/>
              <a:gdLst/>
              <a:ahLst/>
              <a:cxnLst/>
              <a:rect l="l" t="t" r="r" b="b"/>
              <a:pathLst>
                <a:path w="44450" h="132714">
                  <a:moveTo>
                    <a:pt x="44195" y="132587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132587"/>
                  </a:lnTo>
                  <a:lnTo>
                    <a:pt x="44195" y="132587"/>
                  </a:lnTo>
                  <a:close/>
                </a:path>
              </a:pathLst>
            </a:custGeom>
            <a:solidFill>
              <a:srgbClr val="3F3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717915" y="4801371"/>
              <a:ext cx="44450" cy="132715"/>
            </a:xfrm>
            <a:custGeom>
              <a:avLst/>
              <a:gdLst/>
              <a:ahLst/>
              <a:cxnLst/>
              <a:rect l="l" t="t" r="r" b="b"/>
              <a:pathLst>
                <a:path w="44450" h="132714">
                  <a:moveTo>
                    <a:pt x="44193" y="0"/>
                  </a:moveTo>
                  <a:lnTo>
                    <a:pt x="0" y="0"/>
                  </a:lnTo>
                  <a:lnTo>
                    <a:pt x="0" y="132580"/>
                  </a:lnTo>
                  <a:lnTo>
                    <a:pt x="44193" y="132580"/>
                  </a:lnTo>
                  <a:lnTo>
                    <a:pt x="44193" y="0"/>
                  </a:lnTo>
                  <a:close/>
                </a:path>
              </a:pathLst>
            </a:custGeom>
            <a:ln w="12572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717904" y="4990337"/>
              <a:ext cx="44450" cy="132715"/>
            </a:xfrm>
            <a:custGeom>
              <a:avLst/>
              <a:gdLst/>
              <a:ahLst/>
              <a:cxnLst/>
              <a:rect l="l" t="t" r="r" b="b"/>
              <a:pathLst>
                <a:path w="44450" h="132714">
                  <a:moveTo>
                    <a:pt x="44195" y="132587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132587"/>
                  </a:lnTo>
                  <a:lnTo>
                    <a:pt x="44195" y="132587"/>
                  </a:lnTo>
                  <a:close/>
                </a:path>
              </a:pathLst>
            </a:custGeom>
            <a:solidFill>
              <a:srgbClr val="3F3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717915" y="4990352"/>
              <a:ext cx="44450" cy="132715"/>
            </a:xfrm>
            <a:custGeom>
              <a:avLst/>
              <a:gdLst/>
              <a:ahLst/>
              <a:cxnLst/>
              <a:rect l="l" t="t" r="r" b="b"/>
              <a:pathLst>
                <a:path w="44450" h="132714">
                  <a:moveTo>
                    <a:pt x="44193" y="0"/>
                  </a:moveTo>
                  <a:lnTo>
                    <a:pt x="0" y="0"/>
                  </a:lnTo>
                  <a:lnTo>
                    <a:pt x="0" y="132580"/>
                  </a:lnTo>
                  <a:lnTo>
                    <a:pt x="44193" y="132580"/>
                  </a:lnTo>
                  <a:lnTo>
                    <a:pt x="44193" y="0"/>
                  </a:lnTo>
                  <a:close/>
                </a:path>
              </a:pathLst>
            </a:custGeom>
            <a:ln w="12572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435202" y="5173979"/>
              <a:ext cx="56515" cy="43815"/>
            </a:xfrm>
            <a:custGeom>
              <a:avLst/>
              <a:gdLst/>
              <a:ahLst/>
              <a:cxnLst/>
              <a:rect l="l" t="t" r="r" b="b"/>
              <a:pathLst>
                <a:path w="56515" h="43814">
                  <a:moveTo>
                    <a:pt x="56387" y="43433"/>
                  </a:moveTo>
                  <a:lnTo>
                    <a:pt x="56387" y="0"/>
                  </a:lnTo>
                  <a:lnTo>
                    <a:pt x="0" y="0"/>
                  </a:lnTo>
                  <a:lnTo>
                    <a:pt x="0" y="43433"/>
                  </a:lnTo>
                  <a:lnTo>
                    <a:pt x="56387" y="43433"/>
                  </a:lnTo>
                  <a:close/>
                </a:path>
              </a:pathLst>
            </a:custGeom>
            <a:solidFill>
              <a:srgbClr val="0000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435206" y="5173989"/>
              <a:ext cx="56515" cy="43815"/>
            </a:xfrm>
            <a:custGeom>
              <a:avLst/>
              <a:gdLst/>
              <a:ahLst/>
              <a:cxnLst/>
              <a:rect l="l" t="t" r="r" b="b"/>
              <a:pathLst>
                <a:path w="56515" h="43814">
                  <a:moveTo>
                    <a:pt x="56389" y="0"/>
                  </a:moveTo>
                  <a:lnTo>
                    <a:pt x="0" y="0"/>
                  </a:lnTo>
                  <a:lnTo>
                    <a:pt x="0" y="43434"/>
                  </a:lnTo>
                  <a:lnTo>
                    <a:pt x="56389" y="43434"/>
                  </a:lnTo>
                  <a:lnTo>
                    <a:pt x="56389" y="0"/>
                  </a:lnTo>
                  <a:close/>
                </a:path>
              </a:pathLst>
            </a:custGeom>
            <a:ln w="12600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523594" y="5173979"/>
              <a:ext cx="62865" cy="43815"/>
            </a:xfrm>
            <a:custGeom>
              <a:avLst/>
              <a:gdLst/>
              <a:ahLst/>
              <a:cxnLst/>
              <a:rect l="l" t="t" r="r" b="b"/>
              <a:pathLst>
                <a:path w="62865" h="43814">
                  <a:moveTo>
                    <a:pt x="62483" y="43433"/>
                  </a:moveTo>
                  <a:lnTo>
                    <a:pt x="62483" y="0"/>
                  </a:lnTo>
                  <a:lnTo>
                    <a:pt x="0" y="0"/>
                  </a:lnTo>
                  <a:lnTo>
                    <a:pt x="0" y="43433"/>
                  </a:lnTo>
                  <a:lnTo>
                    <a:pt x="62483" y="43433"/>
                  </a:lnTo>
                  <a:close/>
                </a:path>
              </a:pathLst>
            </a:custGeom>
            <a:solidFill>
              <a:srgbClr val="0000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523607" y="5173989"/>
              <a:ext cx="62865" cy="43815"/>
            </a:xfrm>
            <a:custGeom>
              <a:avLst/>
              <a:gdLst/>
              <a:ahLst/>
              <a:cxnLst/>
              <a:rect l="l" t="t" r="r" b="b"/>
              <a:pathLst>
                <a:path w="62865" h="43814">
                  <a:moveTo>
                    <a:pt x="62472" y="0"/>
                  </a:moveTo>
                  <a:lnTo>
                    <a:pt x="0" y="0"/>
                  </a:lnTo>
                  <a:lnTo>
                    <a:pt x="0" y="43434"/>
                  </a:lnTo>
                  <a:lnTo>
                    <a:pt x="62472" y="43434"/>
                  </a:lnTo>
                  <a:lnTo>
                    <a:pt x="62472" y="0"/>
                  </a:lnTo>
                  <a:close/>
                </a:path>
              </a:pathLst>
            </a:custGeom>
            <a:ln w="12603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624178" y="5173979"/>
              <a:ext cx="56515" cy="43815"/>
            </a:xfrm>
            <a:custGeom>
              <a:avLst/>
              <a:gdLst/>
              <a:ahLst/>
              <a:cxnLst/>
              <a:rect l="l" t="t" r="r" b="b"/>
              <a:pathLst>
                <a:path w="56515" h="43814">
                  <a:moveTo>
                    <a:pt x="56387" y="43433"/>
                  </a:moveTo>
                  <a:lnTo>
                    <a:pt x="56387" y="0"/>
                  </a:lnTo>
                  <a:lnTo>
                    <a:pt x="0" y="0"/>
                  </a:lnTo>
                  <a:lnTo>
                    <a:pt x="0" y="43433"/>
                  </a:lnTo>
                  <a:lnTo>
                    <a:pt x="56387" y="43433"/>
                  </a:lnTo>
                  <a:close/>
                </a:path>
              </a:pathLst>
            </a:custGeom>
            <a:solidFill>
              <a:srgbClr val="0000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624190" y="5173989"/>
              <a:ext cx="56515" cy="43815"/>
            </a:xfrm>
            <a:custGeom>
              <a:avLst/>
              <a:gdLst/>
              <a:ahLst/>
              <a:cxnLst/>
              <a:rect l="l" t="t" r="r" b="b"/>
              <a:pathLst>
                <a:path w="56515" h="43814">
                  <a:moveTo>
                    <a:pt x="56389" y="0"/>
                  </a:moveTo>
                  <a:lnTo>
                    <a:pt x="0" y="0"/>
                  </a:lnTo>
                  <a:lnTo>
                    <a:pt x="0" y="43434"/>
                  </a:lnTo>
                  <a:lnTo>
                    <a:pt x="56389" y="43434"/>
                  </a:lnTo>
                  <a:lnTo>
                    <a:pt x="56389" y="0"/>
                  </a:lnTo>
                  <a:close/>
                </a:path>
              </a:pathLst>
            </a:custGeom>
            <a:ln w="12600">
              <a:solidFill>
                <a:srgbClr val="0000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2895" y="1204975"/>
            <a:ext cx="431482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Store</a:t>
            </a:r>
            <a:r>
              <a:rPr dirty="0" spc="-25"/>
              <a:t> </a:t>
            </a:r>
            <a:r>
              <a:rPr dirty="0" spc="-5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62404" y="2198623"/>
            <a:ext cx="7377430" cy="3143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</a:pPr>
            <a:r>
              <a:rPr dirty="0" sz="3200" spc="-5">
                <a:latin typeface="Arial"/>
                <a:cs typeface="Arial"/>
              </a:rPr>
              <a:t>Memory </a:t>
            </a:r>
            <a:r>
              <a:rPr dirty="0" sz="3200" spc="-10">
                <a:latin typeface="Arial"/>
                <a:cs typeface="Arial"/>
              </a:rPr>
              <a:t>and </a:t>
            </a:r>
            <a:r>
              <a:rPr dirty="0" sz="3200" spc="-5">
                <a:latin typeface="Arial"/>
                <a:cs typeface="Arial"/>
              </a:rPr>
              <a:t>storage devices are used to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store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information.</a:t>
            </a:r>
            <a:endParaRPr sz="3200">
              <a:latin typeface="Arial"/>
              <a:cs typeface="Arial"/>
            </a:endParaRPr>
          </a:p>
          <a:p>
            <a:pPr marL="355600" marR="90805" indent="-343535">
              <a:lnSpc>
                <a:spcPct val="100000"/>
              </a:lnSpc>
              <a:spcBef>
                <a:spcPts val="755"/>
              </a:spcBef>
            </a:pPr>
            <a:r>
              <a:rPr dirty="0" sz="3200" spc="-5" b="1">
                <a:latin typeface="Arial"/>
                <a:cs typeface="Arial"/>
              </a:rPr>
              <a:t>Primary storage </a:t>
            </a:r>
            <a:r>
              <a:rPr dirty="0" sz="3200" spc="-5">
                <a:latin typeface="Arial"/>
                <a:cs typeface="Arial"/>
              </a:rPr>
              <a:t>is </a:t>
            </a:r>
            <a:r>
              <a:rPr dirty="0" sz="3200" spc="-10">
                <a:latin typeface="Arial"/>
                <a:cs typeface="Arial"/>
              </a:rPr>
              <a:t>the </a:t>
            </a:r>
            <a:r>
              <a:rPr dirty="0" sz="3200" spc="-5">
                <a:latin typeface="Arial"/>
                <a:cs typeface="Arial"/>
              </a:rPr>
              <a:t>computer’s main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memory.</a:t>
            </a:r>
            <a:endParaRPr sz="3200">
              <a:latin typeface="Arial"/>
              <a:cs typeface="Arial"/>
            </a:endParaRPr>
          </a:p>
          <a:p>
            <a:pPr marL="355600" marR="184785" indent="-343535">
              <a:lnSpc>
                <a:spcPct val="100000"/>
              </a:lnSpc>
              <a:spcBef>
                <a:spcPts val="760"/>
              </a:spcBef>
            </a:pPr>
            <a:r>
              <a:rPr dirty="0" sz="3200" spc="-5" b="1">
                <a:latin typeface="Arial"/>
                <a:cs typeface="Arial"/>
              </a:rPr>
              <a:t>Secondary storage </a:t>
            </a:r>
            <a:r>
              <a:rPr dirty="0" sz="3200" spc="-5">
                <a:latin typeface="Arial"/>
                <a:cs typeface="Arial"/>
              </a:rPr>
              <a:t>uses disks or other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media.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84591" y="5066919"/>
            <a:ext cx="1659889" cy="1096645"/>
            <a:chOff x="2784591" y="5066919"/>
            <a:chExt cx="1659889" cy="1096645"/>
          </a:xfrm>
        </p:grpSpPr>
        <p:sp>
          <p:nvSpPr>
            <p:cNvPr id="5" name="object 5"/>
            <p:cNvSpPr/>
            <p:nvPr/>
          </p:nvSpPr>
          <p:spPr>
            <a:xfrm>
              <a:off x="3219312" y="5346192"/>
              <a:ext cx="96520" cy="461009"/>
            </a:xfrm>
            <a:custGeom>
              <a:avLst/>
              <a:gdLst/>
              <a:ahLst/>
              <a:cxnLst/>
              <a:rect l="l" t="t" r="r" b="b"/>
              <a:pathLst>
                <a:path w="96520" h="461010">
                  <a:moveTo>
                    <a:pt x="96011" y="217931"/>
                  </a:moveTo>
                  <a:lnTo>
                    <a:pt x="96011" y="34289"/>
                  </a:lnTo>
                  <a:lnTo>
                    <a:pt x="90677" y="25907"/>
                  </a:lnTo>
                  <a:lnTo>
                    <a:pt x="86867" y="15239"/>
                  </a:lnTo>
                  <a:lnTo>
                    <a:pt x="82295" y="10667"/>
                  </a:lnTo>
                  <a:lnTo>
                    <a:pt x="73151" y="5333"/>
                  </a:lnTo>
                  <a:lnTo>
                    <a:pt x="64769" y="0"/>
                  </a:lnTo>
                  <a:lnTo>
                    <a:pt x="45719" y="0"/>
                  </a:lnTo>
                  <a:lnTo>
                    <a:pt x="0" y="29717"/>
                  </a:lnTo>
                  <a:lnTo>
                    <a:pt x="17525" y="29717"/>
                  </a:lnTo>
                  <a:lnTo>
                    <a:pt x="28193" y="34289"/>
                  </a:lnTo>
                  <a:lnTo>
                    <a:pt x="32003" y="39623"/>
                  </a:lnTo>
                  <a:lnTo>
                    <a:pt x="36575" y="49529"/>
                  </a:lnTo>
                  <a:lnTo>
                    <a:pt x="41909" y="59435"/>
                  </a:lnTo>
                  <a:lnTo>
                    <a:pt x="41909" y="223265"/>
                  </a:lnTo>
                  <a:lnTo>
                    <a:pt x="50291" y="233171"/>
                  </a:lnTo>
                  <a:lnTo>
                    <a:pt x="59435" y="233171"/>
                  </a:lnTo>
                  <a:lnTo>
                    <a:pt x="59435" y="451103"/>
                  </a:lnTo>
                  <a:lnTo>
                    <a:pt x="67817" y="461009"/>
                  </a:lnTo>
                  <a:lnTo>
                    <a:pt x="82295" y="445769"/>
                  </a:lnTo>
                  <a:lnTo>
                    <a:pt x="82295" y="238505"/>
                  </a:lnTo>
                  <a:lnTo>
                    <a:pt x="86867" y="233171"/>
                  </a:lnTo>
                  <a:lnTo>
                    <a:pt x="90677" y="223265"/>
                  </a:lnTo>
                  <a:lnTo>
                    <a:pt x="96011" y="217931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229218" y="5337048"/>
              <a:ext cx="97155" cy="455930"/>
            </a:xfrm>
            <a:custGeom>
              <a:avLst/>
              <a:gdLst/>
              <a:ahLst/>
              <a:cxnLst/>
              <a:rect l="l" t="t" r="r" b="b"/>
              <a:pathLst>
                <a:path w="97154" h="455929">
                  <a:moveTo>
                    <a:pt x="96773" y="222503"/>
                  </a:moveTo>
                  <a:lnTo>
                    <a:pt x="96773" y="25145"/>
                  </a:lnTo>
                  <a:lnTo>
                    <a:pt x="92201" y="15239"/>
                  </a:lnTo>
                  <a:lnTo>
                    <a:pt x="73913" y="4571"/>
                  </a:lnTo>
                  <a:lnTo>
                    <a:pt x="64769" y="0"/>
                  </a:lnTo>
                  <a:lnTo>
                    <a:pt x="45719" y="0"/>
                  </a:lnTo>
                  <a:lnTo>
                    <a:pt x="0" y="28955"/>
                  </a:lnTo>
                  <a:lnTo>
                    <a:pt x="17525" y="28955"/>
                  </a:lnTo>
                  <a:lnTo>
                    <a:pt x="28193" y="34289"/>
                  </a:lnTo>
                  <a:lnTo>
                    <a:pt x="32003" y="38861"/>
                  </a:lnTo>
                  <a:lnTo>
                    <a:pt x="41909" y="49529"/>
                  </a:lnTo>
                  <a:lnTo>
                    <a:pt x="41909" y="222503"/>
                  </a:lnTo>
                  <a:lnTo>
                    <a:pt x="45719" y="222503"/>
                  </a:lnTo>
                  <a:lnTo>
                    <a:pt x="51053" y="227837"/>
                  </a:lnTo>
                  <a:lnTo>
                    <a:pt x="60197" y="233171"/>
                  </a:lnTo>
                  <a:lnTo>
                    <a:pt x="60197" y="451103"/>
                  </a:lnTo>
                  <a:lnTo>
                    <a:pt x="68579" y="455675"/>
                  </a:lnTo>
                  <a:lnTo>
                    <a:pt x="83057" y="445769"/>
                  </a:lnTo>
                  <a:lnTo>
                    <a:pt x="83057" y="237743"/>
                  </a:lnTo>
                  <a:lnTo>
                    <a:pt x="88391" y="233171"/>
                  </a:lnTo>
                  <a:lnTo>
                    <a:pt x="96773" y="22250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56244" y="5416296"/>
              <a:ext cx="106680" cy="478155"/>
            </a:xfrm>
            <a:custGeom>
              <a:avLst/>
              <a:gdLst/>
              <a:ahLst/>
              <a:cxnLst/>
              <a:rect l="l" t="t" r="r" b="b"/>
              <a:pathLst>
                <a:path w="106680" h="478154">
                  <a:moveTo>
                    <a:pt x="106679" y="224027"/>
                  </a:moveTo>
                  <a:lnTo>
                    <a:pt x="106679" y="54863"/>
                  </a:lnTo>
                  <a:lnTo>
                    <a:pt x="101345" y="39623"/>
                  </a:lnTo>
                  <a:lnTo>
                    <a:pt x="101345" y="30479"/>
                  </a:lnTo>
                  <a:lnTo>
                    <a:pt x="97535" y="20573"/>
                  </a:lnTo>
                  <a:lnTo>
                    <a:pt x="92201" y="9905"/>
                  </a:lnTo>
                  <a:lnTo>
                    <a:pt x="83819" y="5333"/>
                  </a:lnTo>
                  <a:lnTo>
                    <a:pt x="69341" y="0"/>
                  </a:lnTo>
                  <a:lnTo>
                    <a:pt x="50291" y="0"/>
                  </a:lnTo>
                  <a:lnTo>
                    <a:pt x="0" y="34289"/>
                  </a:lnTo>
                  <a:lnTo>
                    <a:pt x="19049" y="34289"/>
                  </a:lnTo>
                  <a:lnTo>
                    <a:pt x="27431" y="39623"/>
                  </a:lnTo>
                  <a:lnTo>
                    <a:pt x="36575" y="44195"/>
                  </a:lnTo>
                  <a:lnTo>
                    <a:pt x="41909" y="54863"/>
                  </a:lnTo>
                  <a:lnTo>
                    <a:pt x="46481" y="64769"/>
                  </a:lnTo>
                  <a:lnTo>
                    <a:pt x="46481" y="233933"/>
                  </a:lnTo>
                  <a:lnTo>
                    <a:pt x="55625" y="239267"/>
                  </a:lnTo>
                  <a:lnTo>
                    <a:pt x="64769" y="243839"/>
                  </a:lnTo>
                  <a:lnTo>
                    <a:pt x="64769" y="467867"/>
                  </a:lnTo>
                  <a:lnTo>
                    <a:pt x="78485" y="477773"/>
                  </a:lnTo>
                  <a:lnTo>
                    <a:pt x="87629" y="467867"/>
                  </a:lnTo>
                  <a:lnTo>
                    <a:pt x="87629" y="243839"/>
                  </a:lnTo>
                  <a:lnTo>
                    <a:pt x="92201" y="239267"/>
                  </a:lnTo>
                  <a:lnTo>
                    <a:pt x="101345" y="233933"/>
                  </a:lnTo>
                  <a:lnTo>
                    <a:pt x="106679" y="224027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65388" y="5406390"/>
              <a:ext cx="106680" cy="478790"/>
            </a:xfrm>
            <a:custGeom>
              <a:avLst/>
              <a:gdLst/>
              <a:ahLst/>
              <a:cxnLst/>
              <a:rect l="l" t="t" r="r" b="b"/>
              <a:pathLst>
                <a:path w="106680" h="478789">
                  <a:moveTo>
                    <a:pt x="106679" y="224027"/>
                  </a:moveTo>
                  <a:lnTo>
                    <a:pt x="106679" y="39623"/>
                  </a:lnTo>
                  <a:lnTo>
                    <a:pt x="102107" y="31241"/>
                  </a:lnTo>
                  <a:lnTo>
                    <a:pt x="98297" y="20573"/>
                  </a:lnTo>
                  <a:lnTo>
                    <a:pt x="92963" y="10667"/>
                  </a:lnTo>
                  <a:lnTo>
                    <a:pt x="83819" y="5333"/>
                  </a:lnTo>
                  <a:lnTo>
                    <a:pt x="70103" y="0"/>
                  </a:lnTo>
                  <a:lnTo>
                    <a:pt x="51053" y="0"/>
                  </a:lnTo>
                  <a:lnTo>
                    <a:pt x="0" y="35051"/>
                  </a:lnTo>
                  <a:lnTo>
                    <a:pt x="19049" y="35051"/>
                  </a:lnTo>
                  <a:lnTo>
                    <a:pt x="28193" y="39623"/>
                  </a:lnTo>
                  <a:lnTo>
                    <a:pt x="37337" y="44957"/>
                  </a:lnTo>
                  <a:lnTo>
                    <a:pt x="41909" y="54863"/>
                  </a:lnTo>
                  <a:lnTo>
                    <a:pt x="47243" y="65531"/>
                  </a:lnTo>
                  <a:lnTo>
                    <a:pt x="47243" y="229361"/>
                  </a:lnTo>
                  <a:lnTo>
                    <a:pt x="51053" y="234695"/>
                  </a:lnTo>
                  <a:lnTo>
                    <a:pt x="56387" y="239267"/>
                  </a:lnTo>
                  <a:lnTo>
                    <a:pt x="70103" y="244601"/>
                  </a:lnTo>
                  <a:lnTo>
                    <a:pt x="70103" y="468629"/>
                  </a:lnTo>
                  <a:lnTo>
                    <a:pt x="79247" y="478535"/>
                  </a:lnTo>
                  <a:lnTo>
                    <a:pt x="87629" y="468629"/>
                  </a:lnTo>
                  <a:lnTo>
                    <a:pt x="87629" y="244601"/>
                  </a:lnTo>
                  <a:lnTo>
                    <a:pt x="98297" y="239267"/>
                  </a:lnTo>
                  <a:lnTo>
                    <a:pt x="102107" y="234695"/>
                  </a:lnTo>
                  <a:lnTo>
                    <a:pt x="106679" y="22402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887842" y="5503926"/>
              <a:ext cx="117475" cy="481330"/>
            </a:xfrm>
            <a:custGeom>
              <a:avLst/>
              <a:gdLst/>
              <a:ahLst/>
              <a:cxnLst/>
              <a:rect l="l" t="t" r="r" b="b"/>
              <a:pathLst>
                <a:path w="117475" h="481329">
                  <a:moveTo>
                    <a:pt x="117347" y="232409"/>
                  </a:moveTo>
                  <a:lnTo>
                    <a:pt x="117347" y="25145"/>
                  </a:lnTo>
                  <a:lnTo>
                    <a:pt x="112775" y="15239"/>
                  </a:lnTo>
                  <a:lnTo>
                    <a:pt x="94487" y="4571"/>
                  </a:lnTo>
                  <a:lnTo>
                    <a:pt x="75437" y="0"/>
                  </a:lnTo>
                  <a:lnTo>
                    <a:pt x="56387" y="0"/>
                  </a:lnTo>
                  <a:lnTo>
                    <a:pt x="0" y="29717"/>
                  </a:lnTo>
                  <a:lnTo>
                    <a:pt x="22859" y="33527"/>
                  </a:lnTo>
                  <a:lnTo>
                    <a:pt x="33527" y="33527"/>
                  </a:lnTo>
                  <a:lnTo>
                    <a:pt x="41909" y="38861"/>
                  </a:lnTo>
                  <a:lnTo>
                    <a:pt x="47243" y="48767"/>
                  </a:lnTo>
                  <a:lnTo>
                    <a:pt x="51053" y="64007"/>
                  </a:lnTo>
                  <a:lnTo>
                    <a:pt x="51053" y="232409"/>
                  </a:lnTo>
                  <a:lnTo>
                    <a:pt x="56387" y="232409"/>
                  </a:lnTo>
                  <a:lnTo>
                    <a:pt x="66293" y="243077"/>
                  </a:lnTo>
                  <a:lnTo>
                    <a:pt x="75437" y="243077"/>
                  </a:lnTo>
                  <a:lnTo>
                    <a:pt x="75437" y="470915"/>
                  </a:lnTo>
                  <a:lnTo>
                    <a:pt x="89915" y="480821"/>
                  </a:lnTo>
                  <a:lnTo>
                    <a:pt x="103631" y="465581"/>
                  </a:lnTo>
                  <a:lnTo>
                    <a:pt x="103631" y="247649"/>
                  </a:lnTo>
                  <a:lnTo>
                    <a:pt x="108965" y="243077"/>
                  </a:lnTo>
                  <a:lnTo>
                    <a:pt x="117347" y="232409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96986" y="5494020"/>
              <a:ext cx="123189" cy="481965"/>
            </a:xfrm>
            <a:custGeom>
              <a:avLst/>
              <a:gdLst/>
              <a:ahLst/>
              <a:cxnLst/>
              <a:rect l="l" t="t" r="r" b="b"/>
              <a:pathLst>
                <a:path w="123189" h="481964">
                  <a:moveTo>
                    <a:pt x="122681" y="223265"/>
                  </a:moveTo>
                  <a:lnTo>
                    <a:pt x="122681" y="49529"/>
                  </a:lnTo>
                  <a:lnTo>
                    <a:pt x="118109" y="34289"/>
                  </a:lnTo>
                  <a:lnTo>
                    <a:pt x="118109" y="25145"/>
                  </a:lnTo>
                  <a:lnTo>
                    <a:pt x="114299" y="15239"/>
                  </a:lnTo>
                  <a:lnTo>
                    <a:pt x="94487" y="5333"/>
                  </a:lnTo>
                  <a:lnTo>
                    <a:pt x="80771" y="0"/>
                  </a:lnTo>
                  <a:lnTo>
                    <a:pt x="56387" y="0"/>
                  </a:lnTo>
                  <a:lnTo>
                    <a:pt x="0" y="30479"/>
                  </a:lnTo>
                  <a:lnTo>
                    <a:pt x="23621" y="34289"/>
                  </a:lnTo>
                  <a:lnTo>
                    <a:pt x="33527" y="34289"/>
                  </a:lnTo>
                  <a:lnTo>
                    <a:pt x="42671" y="39623"/>
                  </a:lnTo>
                  <a:lnTo>
                    <a:pt x="47243" y="49529"/>
                  </a:lnTo>
                  <a:lnTo>
                    <a:pt x="52577" y="64769"/>
                  </a:lnTo>
                  <a:lnTo>
                    <a:pt x="52577" y="227837"/>
                  </a:lnTo>
                  <a:lnTo>
                    <a:pt x="56387" y="233171"/>
                  </a:lnTo>
                  <a:lnTo>
                    <a:pt x="67055" y="238505"/>
                  </a:lnTo>
                  <a:lnTo>
                    <a:pt x="75437" y="243077"/>
                  </a:lnTo>
                  <a:lnTo>
                    <a:pt x="75437" y="470915"/>
                  </a:lnTo>
                  <a:lnTo>
                    <a:pt x="89915" y="481583"/>
                  </a:lnTo>
                  <a:lnTo>
                    <a:pt x="103631" y="466343"/>
                  </a:lnTo>
                  <a:lnTo>
                    <a:pt x="103631" y="248411"/>
                  </a:lnTo>
                  <a:lnTo>
                    <a:pt x="108965" y="243077"/>
                  </a:lnTo>
                  <a:lnTo>
                    <a:pt x="118109" y="233171"/>
                  </a:lnTo>
                  <a:lnTo>
                    <a:pt x="122681" y="223265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77046" y="5269992"/>
              <a:ext cx="97155" cy="456565"/>
            </a:xfrm>
            <a:custGeom>
              <a:avLst/>
              <a:gdLst/>
              <a:ahLst/>
              <a:cxnLst/>
              <a:rect l="l" t="t" r="r" b="b"/>
              <a:pathLst>
                <a:path w="97154" h="456564">
                  <a:moveTo>
                    <a:pt x="96773" y="213359"/>
                  </a:moveTo>
                  <a:lnTo>
                    <a:pt x="96773" y="34289"/>
                  </a:lnTo>
                  <a:lnTo>
                    <a:pt x="91439" y="29717"/>
                  </a:lnTo>
                  <a:lnTo>
                    <a:pt x="87629" y="20573"/>
                  </a:lnTo>
                  <a:lnTo>
                    <a:pt x="83057" y="10667"/>
                  </a:lnTo>
                  <a:lnTo>
                    <a:pt x="73913" y="5333"/>
                  </a:lnTo>
                  <a:lnTo>
                    <a:pt x="59435" y="0"/>
                  </a:lnTo>
                  <a:lnTo>
                    <a:pt x="45719" y="0"/>
                  </a:lnTo>
                  <a:lnTo>
                    <a:pt x="0" y="29717"/>
                  </a:lnTo>
                  <a:lnTo>
                    <a:pt x="13715" y="34289"/>
                  </a:lnTo>
                  <a:lnTo>
                    <a:pt x="22859" y="34289"/>
                  </a:lnTo>
                  <a:lnTo>
                    <a:pt x="32003" y="44957"/>
                  </a:lnTo>
                  <a:lnTo>
                    <a:pt x="36575" y="49529"/>
                  </a:lnTo>
                  <a:lnTo>
                    <a:pt x="41909" y="64769"/>
                  </a:lnTo>
                  <a:lnTo>
                    <a:pt x="41909" y="223265"/>
                  </a:lnTo>
                  <a:lnTo>
                    <a:pt x="51053" y="228599"/>
                  </a:lnTo>
                  <a:lnTo>
                    <a:pt x="59435" y="233171"/>
                  </a:lnTo>
                  <a:lnTo>
                    <a:pt x="59435" y="445769"/>
                  </a:lnTo>
                  <a:lnTo>
                    <a:pt x="68579" y="456437"/>
                  </a:lnTo>
                  <a:lnTo>
                    <a:pt x="83057" y="445769"/>
                  </a:lnTo>
                  <a:lnTo>
                    <a:pt x="83057" y="233171"/>
                  </a:lnTo>
                  <a:lnTo>
                    <a:pt x="87629" y="233171"/>
                  </a:lnTo>
                  <a:lnTo>
                    <a:pt x="91439" y="223265"/>
                  </a:lnTo>
                  <a:lnTo>
                    <a:pt x="96773" y="213359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87714" y="5260848"/>
              <a:ext cx="97790" cy="455930"/>
            </a:xfrm>
            <a:custGeom>
              <a:avLst/>
              <a:gdLst/>
              <a:ahLst/>
              <a:cxnLst/>
              <a:rect l="l" t="t" r="r" b="b"/>
              <a:pathLst>
                <a:path w="97789" h="455929">
                  <a:moveTo>
                    <a:pt x="97535" y="222503"/>
                  </a:moveTo>
                  <a:lnTo>
                    <a:pt x="97535" y="28955"/>
                  </a:lnTo>
                  <a:lnTo>
                    <a:pt x="92201" y="19811"/>
                  </a:lnTo>
                  <a:lnTo>
                    <a:pt x="83057" y="9905"/>
                  </a:lnTo>
                  <a:lnTo>
                    <a:pt x="73913" y="4571"/>
                  </a:lnTo>
                  <a:lnTo>
                    <a:pt x="65531" y="0"/>
                  </a:lnTo>
                  <a:lnTo>
                    <a:pt x="46481" y="0"/>
                  </a:lnTo>
                  <a:lnTo>
                    <a:pt x="0" y="28955"/>
                  </a:lnTo>
                  <a:lnTo>
                    <a:pt x="18287" y="34289"/>
                  </a:lnTo>
                  <a:lnTo>
                    <a:pt x="28193" y="34289"/>
                  </a:lnTo>
                  <a:lnTo>
                    <a:pt x="32003" y="38861"/>
                  </a:lnTo>
                  <a:lnTo>
                    <a:pt x="37337" y="49529"/>
                  </a:lnTo>
                  <a:lnTo>
                    <a:pt x="42671" y="64769"/>
                  </a:lnTo>
                  <a:lnTo>
                    <a:pt x="42671" y="217931"/>
                  </a:lnTo>
                  <a:lnTo>
                    <a:pt x="46481" y="222503"/>
                  </a:lnTo>
                  <a:lnTo>
                    <a:pt x="51053" y="227837"/>
                  </a:lnTo>
                  <a:lnTo>
                    <a:pt x="60197" y="233171"/>
                  </a:lnTo>
                  <a:lnTo>
                    <a:pt x="60197" y="445769"/>
                  </a:lnTo>
                  <a:lnTo>
                    <a:pt x="73913" y="455675"/>
                  </a:lnTo>
                  <a:lnTo>
                    <a:pt x="83057" y="445769"/>
                  </a:lnTo>
                  <a:lnTo>
                    <a:pt x="83057" y="233171"/>
                  </a:lnTo>
                  <a:lnTo>
                    <a:pt x="88391" y="233171"/>
                  </a:lnTo>
                  <a:lnTo>
                    <a:pt x="97535" y="22250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791068" y="5595366"/>
              <a:ext cx="683260" cy="308610"/>
            </a:xfrm>
            <a:custGeom>
              <a:avLst/>
              <a:gdLst/>
              <a:ahLst/>
              <a:cxnLst/>
              <a:rect l="l" t="t" r="r" b="b"/>
              <a:pathLst>
                <a:path w="683260" h="308610">
                  <a:moveTo>
                    <a:pt x="682751" y="197357"/>
                  </a:moveTo>
                  <a:lnTo>
                    <a:pt x="0" y="0"/>
                  </a:lnTo>
                  <a:lnTo>
                    <a:pt x="40385" y="131825"/>
                  </a:lnTo>
                  <a:lnTo>
                    <a:pt x="657605" y="308609"/>
                  </a:lnTo>
                  <a:lnTo>
                    <a:pt x="682751" y="197357"/>
                  </a:lnTo>
                  <a:close/>
                </a:path>
              </a:pathLst>
            </a:custGeom>
            <a:solidFill>
              <a:srgbClr val="001E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791068" y="5595366"/>
              <a:ext cx="683260" cy="308610"/>
            </a:xfrm>
            <a:custGeom>
              <a:avLst/>
              <a:gdLst/>
              <a:ahLst/>
              <a:cxnLst/>
              <a:rect l="l" t="t" r="r" b="b"/>
              <a:pathLst>
                <a:path w="683260" h="308610">
                  <a:moveTo>
                    <a:pt x="40385" y="131825"/>
                  </a:moveTo>
                  <a:lnTo>
                    <a:pt x="657605" y="308609"/>
                  </a:lnTo>
                  <a:lnTo>
                    <a:pt x="682751" y="197357"/>
                  </a:lnTo>
                  <a:lnTo>
                    <a:pt x="0" y="0"/>
                  </a:lnTo>
                  <a:lnTo>
                    <a:pt x="40385" y="131825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791068" y="5489448"/>
              <a:ext cx="683260" cy="303530"/>
            </a:xfrm>
            <a:custGeom>
              <a:avLst/>
              <a:gdLst/>
              <a:ahLst/>
              <a:cxnLst/>
              <a:rect l="l" t="t" r="r" b="b"/>
              <a:pathLst>
                <a:path w="683260" h="303529">
                  <a:moveTo>
                    <a:pt x="682751" y="303275"/>
                  </a:moveTo>
                  <a:lnTo>
                    <a:pt x="657605" y="151637"/>
                  </a:lnTo>
                  <a:lnTo>
                    <a:pt x="66293" y="0"/>
                  </a:lnTo>
                  <a:lnTo>
                    <a:pt x="0" y="105917"/>
                  </a:lnTo>
                  <a:lnTo>
                    <a:pt x="682751" y="303275"/>
                  </a:lnTo>
                  <a:close/>
                </a:path>
              </a:pathLst>
            </a:custGeom>
            <a:solidFill>
              <a:srgbClr val="5E7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91068" y="5489448"/>
              <a:ext cx="683260" cy="303530"/>
            </a:xfrm>
            <a:custGeom>
              <a:avLst/>
              <a:gdLst/>
              <a:ahLst/>
              <a:cxnLst/>
              <a:rect l="l" t="t" r="r" b="b"/>
              <a:pathLst>
                <a:path w="683260" h="303529">
                  <a:moveTo>
                    <a:pt x="0" y="105917"/>
                  </a:moveTo>
                  <a:lnTo>
                    <a:pt x="66293" y="0"/>
                  </a:lnTo>
                  <a:lnTo>
                    <a:pt x="657605" y="151637"/>
                  </a:lnTo>
                  <a:lnTo>
                    <a:pt x="682751" y="303275"/>
                  </a:lnTo>
                  <a:lnTo>
                    <a:pt x="0" y="105917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35540" y="5117592"/>
              <a:ext cx="228600" cy="506730"/>
            </a:xfrm>
            <a:custGeom>
              <a:avLst/>
              <a:gdLst/>
              <a:ahLst/>
              <a:cxnLst/>
              <a:rect l="l" t="t" r="r" b="b"/>
              <a:pathLst>
                <a:path w="228600" h="506729">
                  <a:moveTo>
                    <a:pt x="90678" y="96774"/>
                  </a:moveTo>
                  <a:lnTo>
                    <a:pt x="85344" y="86868"/>
                  </a:lnTo>
                  <a:lnTo>
                    <a:pt x="76962" y="81534"/>
                  </a:lnTo>
                  <a:lnTo>
                    <a:pt x="73152" y="76962"/>
                  </a:lnTo>
                  <a:lnTo>
                    <a:pt x="59436" y="71628"/>
                  </a:lnTo>
                  <a:lnTo>
                    <a:pt x="45720" y="71628"/>
                  </a:lnTo>
                  <a:lnTo>
                    <a:pt x="0" y="96774"/>
                  </a:lnTo>
                  <a:lnTo>
                    <a:pt x="17526" y="100584"/>
                  </a:lnTo>
                  <a:lnTo>
                    <a:pt x="27432" y="100584"/>
                  </a:lnTo>
                  <a:lnTo>
                    <a:pt x="31242" y="111252"/>
                  </a:lnTo>
                  <a:lnTo>
                    <a:pt x="36576" y="115824"/>
                  </a:lnTo>
                  <a:lnTo>
                    <a:pt x="40386" y="131064"/>
                  </a:lnTo>
                  <a:lnTo>
                    <a:pt x="40386" y="284226"/>
                  </a:lnTo>
                  <a:lnTo>
                    <a:pt x="50292" y="289560"/>
                  </a:lnTo>
                  <a:lnTo>
                    <a:pt x="59436" y="294132"/>
                  </a:lnTo>
                  <a:lnTo>
                    <a:pt x="59436" y="496824"/>
                  </a:lnTo>
                  <a:lnTo>
                    <a:pt x="67818" y="506730"/>
                  </a:lnTo>
                  <a:lnTo>
                    <a:pt x="76962" y="496824"/>
                  </a:lnTo>
                  <a:lnTo>
                    <a:pt x="76962" y="294132"/>
                  </a:lnTo>
                  <a:lnTo>
                    <a:pt x="82296" y="289560"/>
                  </a:lnTo>
                  <a:lnTo>
                    <a:pt x="90678" y="284226"/>
                  </a:lnTo>
                  <a:lnTo>
                    <a:pt x="90678" y="96774"/>
                  </a:lnTo>
                  <a:close/>
                </a:path>
                <a:path w="228600" h="506729">
                  <a:moveTo>
                    <a:pt x="228600" y="25908"/>
                  </a:moveTo>
                  <a:lnTo>
                    <a:pt x="224028" y="15240"/>
                  </a:lnTo>
                  <a:lnTo>
                    <a:pt x="220218" y="10668"/>
                  </a:lnTo>
                  <a:lnTo>
                    <a:pt x="211074" y="5334"/>
                  </a:lnTo>
                  <a:lnTo>
                    <a:pt x="196596" y="0"/>
                  </a:lnTo>
                  <a:lnTo>
                    <a:pt x="182880" y="0"/>
                  </a:lnTo>
                  <a:lnTo>
                    <a:pt x="136398" y="29718"/>
                  </a:lnTo>
                  <a:lnTo>
                    <a:pt x="154686" y="29718"/>
                  </a:lnTo>
                  <a:lnTo>
                    <a:pt x="164592" y="34290"/>
                  </a:lnTo>
                  <a:lnTo>
                    <a:pt x="173736" y="39624"/>
                  </a:lnTo>
                  <a:lnTo>
                    <a:pt x="177546" y="44958"/>
                  </a:lnTo>
                  <a:lnTo>
                    <a:pt x="177546" y="202692"/>
                  </a:lnTo>
                  <a:lnTo>
                    <a:pt x="182880" y="208026"/>
                  </a:lnTo>
                  <a:lnTo>
                    <a:pt x="187452" y="213360"/>
                  </a:lnTo>
                  <a:lnTo>
                    <a:pt x="196596" y="217932"/>
                  </a:lnTo>
                  <a:lnTo>
                    <a:pt x="196596" y="416052"/>
                  </a:lnTo>
                  <a:lnTo>
                    <a:pt x="205740" y="425958"/>
                  </a:lnTo>
                  <a:lnTo>
                    <a:pt x="214884" y="416052"/>
                  </a:lnTo>
                  <a:lnTo>
                    <a:pt x="214884" y="217932"/>
                  </a:lnTo>
                  <a:lnTo>
                    <a:pt x="220218" y="213360"/>
                  </a:lnTo>
                  <a:lnTo>
                    <a:pt x="228600" y="208026"/>
                  </a:lnTo>
                  <a:lnTo>
                    <a:pt x="228600" y="25908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44684" y="5108448"/>
              <a:ext cx="235585" cy="506730"/>
            </a:xfrm>
            <a:custGeom>
              <a:avLst/>
              <a:gdLst/>
              <a:ahLst/>
              <a:cxnLst/>
              <a:rect l="l" t="t" r="r" b="b"/>
              <a:pathLst>
                <a:path w="235585" h="506729">
                  <a:moveTo>
                    <a:pt x="92964" y="96774"/>
                  </a:moveTo>
                  <a:lnTo>
                    <a:pt x="87630" y="86868"/>
                  </a:lnTo>
                  <a:lnTo>
                    <a:pt x="83820" y="81534"/>
                  </a:lnTo>
                  <a:lnTo>
                    <a:pt x="74676" y="76200"/>
                  </a:lnTo>
                  <a:lnTo>
                    <a:pt x="60960" y="71628"/>
                  </a:lnTo>
                  <a:lnTo>
                    <a:pt x="46482" y="71628"/>
                  </a:lnTo>
                  <a:lnTo>
                    <a:pt x="0" y="96774"/>
                  </a:lnTo>
                  <a:lnTo>
                    <a:pt x="18288" y="100584"/>
                  </a:lnTo>
                  <a:lnTo>
                    <a:pt x="28194" y="100584"/>
                  </a:lnTo>
                  <a:lnTo>
                    <a:pt x="37338" y="110490"/>
                  </a:lnTo>
                  <a:lnTo>
                    <a:pt x="41148" y="115824"/>
                  </a:lnTo>
                  <a:lnTo>
                    <a:pt x="41148" y="284226"/>
                  </a:lnTo>
                  <a:lnTo>
                    <a:pt x="46482" y="284226"/>
                  </a:lnTo>
                  <a:lnTo>
                    <a:pt x="51816" y="288798"/>
                  </a:lnTo>
                  <a:lnTo>
                    <a:pt x="60960" y="294132"/>
                  </a:lnTo>
                  <a:lnTo>
                    <a:pt x="60960" y="496824"/>
                  </a:lnTo>
                  <a:lnTo>
                    <a:pt x="69342" y="506730"/>
                  </a:lnTo>
                  <a:lnTo>
                    <a:pt x="78486" y="496824"/>
                  </a:lnTo>
                  <a:lnTo>
                    <a:pt x="78486" y="294132"/>
                  </a:lnTo>
                  <a:lnTo>
                    <a:pt x="83820" y="288798"/>
                  </a:lnTo>
                  <a:lnTo>
                    <a:pt x="92964" y="284226"/>
                  </a:lnTo>
                  <a:lnTo>
                    <a:pt x="92964" y="96774"/>
                  </a:lnTo>
                  <a:close/>
                </a:path>
                <a:path w="235585" h="506729">
                  <a:moveTo>
                    <a:pt x="235458" y="44196"/>
                  </a:moveTo>
                  <a:lnTo>
                    <a:pt x="230124" y="34290"/>
                  </a:lnTo>
                  <a:lnTo>
                    <a:pt x="230124" y="25146"/>
                  </a:lnTo>
                  <a:lnTo>
                    <a:pt x="226314" y="15240"/>
                  </a:lnTo>
                  <a:lnTo>
                    <a:pt x="221742" y="9906"/>
                  </a:lnTo>
                  <a:lnTo>
                    <a:pt x="212598" y="4572"/>
                  </a:lnTo>
                  <a:lnTo>
                    <a:pt x="203454" y="0"/>
                  </a:lnTo>
                  <a:lnTo>
                    <a:pt x="184404" y="0"/>
                  </a:lnTo>
                  <a:lnTo>
                    <a:pt x="143256" y="25146"/>
                  </a:lnTo>
                  <a:lnTo>
                    <a:pt x="156972" y="28956"/>
                  </a:lnTo>
                  <a:lnTo>
                    <a:pt x="166116" y="28956"/>
                  </a:lnTo>
                  <a:lnTo>
                    <a:pt x="175260" y="38862"/>
                  </a:lnTo>
                  <a:lnTo>
                    <a:pt x="180594" y="44196"/>
                  </a:lnTo>
                  <a:lnTo>
                    <a:pt x="184404" y="59436"/>
                  </a:lnTo>
                  <a:lnTo>
                    <a:pt x="184404" y="208026"/>
                  </a:lnTo>
                  <a:lnTo>
                    <a:pt x="189738" y="212598"/>
                  </a:lnTo>
                  <a:lnTo>
                    <a:pt x="198120" y="217932"/>
                  </a:lnTo>
                  <a:lnTo>
                    <a:pt x="198120" y="416052"/>
                  </a:lnTo>
                  <a:lnTo>
                    <a:pt x="207264" y="420624"/>
                  </a:lnTo>
                  <a:lnTo>
                    <a:pt x="221742" y="416052"/>
                  </a:lnTo>
                  <a:lnTo>
                    <a:pt x="221742" y="217932"/>
                  </a:lnTo>
                  <a:lnTo>
                    <a:pt x="226314" y="212598"/>
                  </a:lnTo>
                  <a:lnTo>
                    <a:pt x="230124" y="208026"/>
                  </a:lnTo>
                  <a:lnTo>
                    <a:pt x="235458" y="197358"/>
                  </a:lnTo>
                  <a:lnTo>
                    <a:pt x="235458" y="4419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447912" y="5265420"/>
              <a:ext cx="989965" cy="638810"/>
            </a:xfrm>
            <a:custGeom>
              <a:avLst/>
              <a:gdLst/>
              <a:ahLst/>
              <a:cxnLst/>
              <a:rect l="l" t="t" r="r" b="b"/>
              <a:pathLst>
                <a:path w="989964" h="638810">
                  <a:moveTo>
                    <a:pt x="989837" y="0"/>
                  </a:moveTo>
                  <a:lnTo>
                    <a:pt x="25907" y="527303"/>
                  </a:lnTo>
                  <a:lnTo>
                    <a:pt x="0" y="638555"/>
                  </a:lnTo>
                  <a:lnTo>
                    <a:pt x="969263" y="111251"/>
                  </a:lnTo>
                  <a:lnTo>
                    <a:pt x="989837" y="0"/>
                  </a:lnTo>
                  <a:close/>
                </a:path>
              </a:pathLst>
            </a:custGeom>
            <a:solidFill>
              <a:srgbClr val="0000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447912" y="5265420"/>
              <a:ext cx="989965" cy="638810"/>
            </a:xfrm>
            <a:custGeom>
              <a:avLst/>
              <a:gdLst/>
              <a:ahLst/>
              <a:cxnLst/>
              <a:rect l="l" t="t" r="r" b="b"/>
              <a:pathLst>
                <a:path w="989964" h="638810">
                  <a:moveTo>
                    <a:pt x="25907" y="527303"/>
                  </a:moveTo>
                  <a:lnTo>
                    <a:pt x="0" y="638555"/>
                  </a:lnTo>
                  <a:lnTo>
                    <a:pt x="969263" y="111251"/>
                  </a:lnTo>
                  <a:lnTo>
                    <a:pt x="989837" y="0"/>
                  </a:lnTo>
                  <a:lnTo>
                    <a:pt x="25907" y="527303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447912" y="5180076"/>
              <a:ext cx="989965" cy="612775"/>
            </a:xfrm>
            <a:custGeom>
              <a:avLst/>
              <a:gdLst/>
              <a:ahLst/>
              <a:cxnLst/>
              <a:rect l="l" t="t" r="r" b="b"/>
              <a:pathLst>
                <a:path w="989964" h="612775">
                  <a:moveTo>
                    <a:pt x="989837" y="86105"/>
                  </a:moveTo>
                  <a:lnTo>
                    <a:pt x="923543" y="0"/>
                  </a:lnTo>
                  <a:lnTo>
                    <a:pt x="0" y="461009"/>
                  </a:lnTo>
                  <a:lnTo>
                    <a:pt x="25907" y="612647"/>
                  </a:lnTo>
                  <a:lnTo>
                    <a:pt x="989837" y="86105"/>
                  </a:lnTo>
                  <a:close/>
                </a:path>
              </a:pathLst>
            </a:custGeom>
            <a:solidFill>
              <a:srgbClr val="3E7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447912" y="5180076"/>
              <a:ext cx="989965" cy="612775"/>
            </a:xfrm>
            <a:custGeom>
              <a:avLst/>
              <a:gdLst/>
              <a:ahLst/>
              <a:cxnLst/>
              <a:rect l="l" t="t" r="r" b="b"/>
              <a:pathLst>
                <a:path w="989964" h="612775">
                  <a:moveTo>
                    <a:pt x="0" y="461009"/>
                  </a:moveTo>
                  <a:lnTo>
                    <a:pt x="25907" y="612647"/>
                  </a:lnTo>
                  <a:lnTo>
                    <a:pt x="989837" y="86105"/>
                  </a:lnTo>
                  <a:lnTo>
                    <a:pt x="923543" y="0"/>
                  </a:lnTo>
                  <a:lnTo>
                    <a:pt x="0" y="461009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57362" y="5073396"/>
              <a:ext cx="1513840" cy="567055"/>
            </a:xfrm>
            <a:custGeom>
              <a:avLst/>
              <a:gdLst/>
              <a:ahLst/>
              <a:cxnLst/>
              <a:rect l="l" t="t" r="r" b="b"/>
              <a:pathLst>
                <a:path w="1513839" h="567054">
                  <a:moveTo>
                    <a:pt x="1513331" y="106679"/>
                  </a:moveTo>
                  <a:lnTo>
                    <a:pt x="902207" y="0"/>
                  </a:lnTo>
                  <a:lnTo>
                    <a:pt x="0" y="415289"/>
                  </a:lnTo>
                  <a:lnTo>
                    <a:pt x="591311" y="566927"/>
                  </a:lnTo>
                  <a:lnTo>
                    <a:pt x="1513331" y="106679"/>
                  </a:lnTo>
                  <a:close/>
                </a:path>
              </a:pathLst>
            </a:custGeom>
            <a:solidFill>
              <a:srgbClr val="9FB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857362" y="5073396"/>
              <a:ext cx="1513840" cy="567055"/>
            </a:xfrm>
            <a:custGeom>
              <a:avLst/>
              <a:gdLst/>
              <a:ahLst/>
              <a:cxnLst/>
              <a:rect l="l" t="t" r="r" b="b"/>
              <a:pathLst>
                <a:path w="1513839" h="567054">
                  <a:moveTo>
                    <a:pt x="0" y="415289"/>
                  </a:moveTo>
                  <a:lnTo>
                    <a:pt x="591311" y="566927"/>
                  </a:lnTo>
                  <a:lnTo>
                    <a:pt x="1513331" y="106679"/>
                  </a:lnTo>
                  <a:lnTo>
                    <a:pt x="902207" y="0"/>
                  </a:lnTo>
                  <a:lnTo>
                    <a:pt x="0" y="415289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14966" y="5253990"/>
              <a:ext cx="883285" cy="909319"/>
            </a:xfrm>
            <a:custGeom>
              <a:avLst/>
              <a:gdLst/>
              <a:ahLst/>
              <a:cxnLst/>
              <a:rect l="l" t="t" r="r" b="b"/>
              <a:pathLst>
                <a:path w="883285" h="909320">
                  <a:moveTo>
                    <a:pt x="122682" y="477012"/>
                  </a:moveTo>
                  <a:lnTo>
                    <a:pt x="117348" y="461772"/>
                  </a:lnTo>
                  <a:lnTo>
                    <a:pt x="117348" y="452628"/>
                  </a:lnTo>
                  <a:lnTo>
                    <a:pt x="113538" y="442722"/>
                  </a:lnTo>
                  <a:lnTo>
                    <a:pt x="103632" y="437388"/>
                  </a:lnTo>
                  <a:lnTo>
                    <a:pt x="94488" y="432816"/>
                  </a:lnTo>
                  <a:lnTo>
                    <a:pt x="80010" y="427482"/>
                  </a:lnTo>
                  <a:lnTo>
                    <a:pt x="56388" y="427482"/>
                  </a:lnTo>
                  <a:lnTo>
                    <a:pt x="0" y="457962"/>
                  </a:lnTo>
                  <a:lnTo>
                    <a:pt x="22860" y="457962"/>
                  </a:lnTo>
                  <a:lnTo>
                    <a:pt x="32766" y="461772"/>
                  </a:lnTo>
                  <a:lnTo>
                    <a:pt x="41910" y="466344"/>
                  </a:lnTo>
                  <a:lnTo>
                    <a:pt x="47244" y="477012"/>
                  </a:lnTo>
                  <a:lnTo>
                    <a:pt x="52578" y="492252"/>
                  </a:lnTo>
                  <a:lnTo>
                    <a:pt x="52578" y="655320"/>
                  </a:lnTo>
                  <a:lnTo>
                    <a:pt x="56388" y="660654"/>
                  </a:lnTo>
                  <a:lnTo>
                    <a:pt x="66294" y="665226"/>
                  </a:lnTo>
                  <a:lnTo>
                    <a:pt x="75438" y="670560"/>
                  </a:lnTo>
                  <a:lnTo>
                    <a:pt x="75438" y="898398"/>
                  </a:lnTo>
                  <a:lnTo>
                    <a:pt x="89154" y="909066"/>
                  </a:lnTo>
                  <a:lnTo>
                    <a:pt x="103632" y="898398"/>
                  </a:lnTo>
                  <a:lnTo>
                    <a:pt x="103632" y="670560"/>
                  </a:lnTo>
                  <a:lnTo>
                    <a:pt x="108204" y="670560"/>
                  </a:lnTo>
                  <a:lnTo>
                    <a:pt x="117348" y="660654"/>
                  </a:lnTo>
                  <a:lnTo>
                    <a:pt x="122682" y="649986"/>
                  </a:lnTo>
                  <a:lnTo>
                    <a:pt x="122682" y="477012"/>
                  </a:lnTo>
                  <a:close/>
                </a:path>
                <a:path w="883285" h="909320">
                  <a:moveTo>
                    <a:pt x="290322" y="359664"/>
                  </a:moveTo>
                  <a:lnTo>
                    <a:pt x="285750" y="351282"/>
                  </a:lnTo>
                  <a:lnTo>
                    <a:pt x="281940" y="345948"/>
                  </a:lnTo>
                  <a:lnTo>
                    <a:pt x="276606" y="336042"/>
                  </a:lnTo>
                  <a:lnTo>
                    <a:pt x="267462" y="330708"/>
                  </a:lnTo>
                  <a:lnTo>
                    <a:pt x="253746" y="326136"/>
                  </a:lnTo>
                  <a:lnTo>
                    <a:pt x="234696" y="326136"/>
                  </a:lnTo>
                  <a:lnTo>
                    <a:pt x="183642" y="356616"/>
                  </a:lnTo>
                  <a:lnTo>
                    <a:pt x="202692" y="359664"/>
                  </a:lnTo>
                  <a:lnTo>
                    <a:pt x="217170" y="359664"/>
                  </a:lnTo>
                  <a:lnTo>
                    <a:pt x="220980" y="364998"/>
                  </a:lnTo>
                  <a:lnTo>
                    <a:pt x="225552" y="374904"/>
                  </a:lnTo>
                  <a:lnTo>
                    <a:pt x="230886" y="390144"/>
                  </a:lnTo>
                  <a:lnTo>
                    <a:pt x="230886" y="553974"/>
                  </a:lnTo>
                  <a:lnTo>
                    <a:pt x="234696" y="559308"/>
                  </a:lnTo>
                  <a:lnTo>
                    <a:pt x="240030" y="563880"/>
                  </a:lnTo>
                  <a:lnTo>
                    <a:pt x="253746" y="569214"/>
                  </a:lnTo>
                  <a:lnTo>
                    <a:pt x="253746" y="792480"/>
                  </a:lnTo>
                  <a:lnTo>
                    <a:pt x="262890" y="802386"/>
                  </a:lnTo>
                  <a:lnTo>
                    <a:pt x="276606" y="787146"/>
                  </a:lnTo>
                  <a:lnTo>
                    <a:pt x="276606" y="569214"/>
                  </a:lnTo>
                  <a:lnTo>
                    <a:pt x="281940" y="563880"/>
                  </a:lnTo>
                  <a:lnTo>
                    <a:pt x="285750" y="559308"/>
                  </a:lnTo>
                  <a:lnTo>
                    <a:pt x="290322" y="548640"/>
                  </a:lnTo>
                  <a:lnTo>
                    <a:pt x="290322" y="359664"/>
                  </a:lnTo>
                  <a:close/>
                </a:path>
                <a:path w="883285" h="909320">
                  <a:moveTo>
                    <a:pt x="449580" y="272796"/>
                  </a:moveTo>
                  <a:lnTo>
                    <a:pt x="444246" y="263652"/>
                  </a:lnTo>
                  <a:lnTo>
                    <a:pt x="440436" y="259080"/>
                  </a:lnTo>
                  <a:lnTo>
                    <a:pt x="435102" y="248412"/>
                  </a:lnTo>
                  <a:lnTo>
                    <a:pt x="426720" y="243840"/>
                  </a:lnTo>
                  <a:lnTo>
                    <a:pt x="412242" y="238506"/>
                  </a:lnTo>
                  <a:lnTo>
                    <a:pt x="398526" y="238506"/>
                  </a:lnTo>
                  <a:lnTo>
                    <a:pt x="347472" y="267462"/>
                  </a:lnTo>
                  <a:lnTo>
                    <a:pt x="366522" y="272796"/>
                  </a:lnTo>
                  <a:lnTo>
                    <a:pt x="375666" y="272796"/>
                  </a:lnTo>
                  <a:lnTo>
                    <a:pt x="384810" y="278130"/>
                  </a:lnTo>
                  <a:lnTo>
                    <a:pt x="389382" y="288036"/>
                  </a:lnTo>
                  <a:lnTo>
                    <a:pt x="393192" y="303276"/>
                  </a:lnTo>
                  <a:lnTo>
                    <a:pt x="393192" y="461772"/>
                  </a:lnTo>
                  <a:lnTo>
                    <a:pt x="403860" y="472440"/>
                  </a:lnTo>
                  <a:lnTo>
                    <a:pt x="412242" y="472440"/>
                  </a:lnTo>
                  <a:lnTo>
                    <a:pt x="412242" y="690372"/>
                  </a:lnTo>
                  <a:lnTo>
                    <a:pt x="421386" y="701040"/>
                  </a:lnTo>
                  <a:lnTo>
                    <a:pt x="435102" y="690372"/>
                  </a:lnTo>
                  <a:lnTo>
                    <a:pt x="435102" y="477012"/>
                  </a:lnTo>
                  <a:lnTo>
                    <a:pt x="440436" y="472440"/>
                  </a:lnTo>
                  <a:lnTo>
                    <a:pt x="444246" y="461772"/>
                  </a:lnTo>
                  <a:lnTo>
                    <a:pt x="449580" y="457200"/>
                  </a:lnTo>
                  <a:lnTo>
                    <a:pt x="449580" y="272796"/>
                  </a:lnTo>
                  <a:close/>
                </a:path>
                <a:path w="883285" h="909320">
                  <a:moveTo>
                    <a:pt x="606552" y="192024"/>
                  </a:moveTo>
                  <a:lnTo>
                    <a:pt x="601218" y="182880"/>
                  </a:lnTo>
                  <a:lnTo>
                    <a:pt x="597408" y="172974"/>
                  </a:lnTo>
                  <a:lnTo>
                    <a:pt x="592836" y="167640"/>
                  </a:lnTo>
                  <a:lnTo>
                    <a:pt x="583692" y="162306"/>
                  </a:lnTo>
                  <a:lnTo>
                    <a:pt x="569976" y="157734"/>
                  </a:lnTo>
                  <a:lnTo>
                    <a:pt x="555498" y="157734"/>
                  </a:lnTo>
                  <a:lnTo>
                    <a:pt x="504444" y="186690"/>
                  </a:lnTo>
                  <a:lnTo>
                    <a:pt x="523494" y="186690"/>
                  </a:lnTo>
                  <a:lnTo>
                    <a:pt x="532638" y="192024"/>
                  </a:lnTo>
                  <a:lnTo>
                    <a:pt x="541782" y="196596"/>
                  </a:lnTo>
                  <a:lnTo>
                    <a:pt x="547116" y="207264"/>
                  </a:lnTo>
                  <a:lnTo>
                    <a:pt x="550926" y="217170"/>
                  </a:lnTo>
                  <a:lnTo>
                    <a:pt x="550926" y="375666"/>
                  </a:lnTo>
                  <a:lnTo>
                    <a:pt x="560832" y="380238"/>
                  </a:lnTo>
                  <a:lnTo>
                    <a:pt x="569976" y="385572"/>
                  </a:lnTo>
                  <a:lnTo>
                    <a:pt x="569976" y="598932"/>
                  </a:lnTo>
                  <a:lnTo>
                    <a:pt x="578358" y="608838"/>
                  </a:lnTo>
                  <a:lnTo>
                    <a:pt x="592836" y="598932"/>
                  </a:lnTo>
                  <a:lnTo>
                    <a:pt x="592836" y="385572"/>
                  </a:lnTo>
                  <a:lnTo>
                    <a:pt x="597408" y="385572"/>
                  </a:lnTo>
                  <a:lnTo>
                    <a:pt x="601218" y="375666"/>
                  </a:lnTo>
                  <a:lnTo>
                    <a:pt x="606552" y="365760"/>
                  </a:lnTo>
                  <a:lnTo>
                    <a:pt x="606552" y="192024"/>
                  </a:lnTo>
                  <a:close/>
                </a:path>
                <a:path w="883285" h="909320">
                  <a:moveTo>
                    <a:pt x="749808" y="110490"/>
                  </a:moveTo>
                  <a:lnTo>
                    <a:pt x="744474" y="102108"/>
                  </a:lnTo>
                  <a:lnTo>
                    <a:pt x="740664" y="91440"/>
                  </a:lnTo>
                  <a:lnTo>
                    <a:pt x="735330" y="86868"/>
                  </a:lnTo>
                  <a:lnTo>
                    <a:pt x="731520" y="81534"/>
                  </a:lnTo>
                  <a:lnTo>
                    <a:pt x="717804" y="76200"/>
                  </a:lnTo>
                  <a:lnTo>
                    <a:pt x="704088" y="76200"/>
                  </a:lnTo>
                  <a:lnTo>
                    <a:pt x="658368" y="102108"/>
                  </a:lnTo>
                  <a:lnTo>
                    <a:pt x="676656" y="105918"/>
                  </a:lnTo>
                  <a:lnTo>
                    <a:pt x="686562" y="110490"/>
                  </a:lnTo>
                  <a:lnTo>
                    <a:pt x="690372" y="115824"/>
                  </a:lnTo>
                  <a:lnTo>
                    <a:pt x="694944" y="125730"/>
                  </a:lnTo>
                  <a:lnTo>
                    <a:pt x="698754" y="136398"/>
                  </a:lnTo>
                  <a:lnTo>
                    <a:pt x="698754" y="289560"/>
                  </a:lnTo>
                  <a:lnTo>
                    <a:pt x="709422" y="294894"/>
                  </a:lnTo>
                  <a:lnTo>
                    <a:pt x="717804" y="300228"/>
                  </a:lnTo>
                  <a:lnTo>
                    <a:pt x="717804" y="502920"/>
                  </a:lnTo>
                  <a:lnTo>
                    <a:pt x="726948" y="513588"/>
                  </a:lnTo>
                  <a:lnTo>
                    <a:pt x="735330" y="502920"/>
                  </a:lnTo>
                  <a:lnTo>
                    <a:pt x="735330" y="300228"/>
                  </a:lnTo>
                  <a:lnTo>
                    <a:pt x="740664" y="294894"/>
                  </a:lnTo>
                  <a:lnTo>
                    <a:pt x="744474" y="289560"/>
                  </a:lnTo>
                  <a:lnTo>
                    <a:pt x="749808" y="279654"/>
                  </a:lnTo>
                  <a:lnTo>
                    <a:pt x="749808" y="110490"/>
                  </a:lnTo>
                  <a:close/>
                </a:path>
                <a:path w="883285" h="909320">
                  <a:moveTo>
                    <a:pt x="883158" y="25908"/>
                  </a:moveTo>
                  <a:lnTo>
                    <a:pt x="877824" y="15240"/>
                  </a:lnTo>
                  <a:lnTo>
                    <a:pt x="874014" y="10668"/>
                  </a:lnTo>
                  <a:lnTo>
                    <a:pt x="864870" y="5334"/>
                  </a:lnTo>
                  <a:lnTo>
                    <a:pt x="850392" y="0"/>
                  </a:lnTo>
                  <a:lnTo>
                    <a:pt x="836676" y="0"/>
                  </a:lnTo>
                  <a:lnTo>
                    <a:pt x="790194" y="29718"/>
                  </a:lnTo>
                  <a:lnTo>
                    <a:pt x="808482" y="29718"/>
                  </a:lnTo>
                  <a:lnTo>
                    <a:pt x="818388" y="34290"/>
                  </a:lnTo>
                  <a:lnTo>
                    <a:pt x="822198" y="39624"/>
                  </a:lnTo>
                  <a:lnTo>
                    <a:pt x="827532" y="49530"/>
                  </a:lnTo>
                  <a:lnTo>
                    <a:pt x="831342" y="60198"/>
                  </a:lnTo>
                  <a:lnTo>
                    <a:pt x="831342" y="213360"/>
                  </a:lnTo>
                  <a:lnTo>
                    <a:pt x="842010" y="213360"/>
                  </a:lnTo>
                  <a:lnTo>
                    <a:pt x="850392" y="218694"/>
                  </a:lnTo>
                  <a:lnTo>
                    <a:pt x="850392" y="416052"/>
                  </a:lnTo>
                  <a:lnTo>
                    <a:pt x="859536" y="425958"/>
                  </a:lnTo>
                  <a:lnTo>
                    <a:pt x="868680" y="416052"/>
                  </a:lnTo>
                  <a:lnTo>
                    <a:pt x="868680" y="218694"/>
                  </a:lnTo>
                  <a:lnTo>
                    <a:pt x="874014" y="218694"/>
                  </a:lnTo>
                  <a:lnTo>
                    <a:pt x="883158" y="213360"/>
                  </a:lnTo>
                  <a:lnTo>
                    <a:pt x="883158" y="25908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524110" y="5244846"/>
              <a:ext cx="883285" cy="908685"/>
            </a:xfrm>
            <a:custGeom>
              <a:avLst/>
              <a:gdLst/>
              <a:ahLst/>
              <a:cxnLst/>
              <a:rect l="l" t="t" r="r" b="b"/>
              <a:pathLst>
                <a:path w="883285" h="908685">
                  <a:moveTo>
                    <a:pt x="122682" y="475488"/>
                  </a:moveTo>
                  <a:lnTo>
                    <a:pt x="117348" y="460248"/>
                  </a:lnTo>
                  <a:lnTo>
                    <a:pt x="117348" y="451104"/>
                  </a:lnTo>
                  <a:lnTo>
                    <a:pt x="113538" y="441198"/>
                  </a:lnTo>
                  <a:lnTo>
                    <a:pt x="103632" y="435864"/>
                  </a:lnTo>
                  <a:lnTo>
                    <a:pt x="94488" y="430530"/>
                  </a:lnTo>
                  <a:lnTo>
                    <a:pt x="80772" y="420624"/>
                  </a:lnTo>
                  <a:lnTo>
                    <a:pt x="61722" y="425958"/>
                  </a:lnTo>
                  <a:lnTo>
                    <a:pt x="0" y="454914"/>
                  </a:lnTo>
                  <a:lnTo>
                    <a:pt x="22860" y="454914"/>
                  </a:lnTo>
                  <a:lnTo>
                    <a:pt x="42672" y="464820"/>
                  </a:lnTo>
                  <a:lnTo>
                    <a:pt x="52578" y="475488"/>
                  </a:lnTo>
                  <a:lnTo>
                    <a:pt x="56388" y="490728"/>
                  </a:lnTo>
                  <a:lnTo>
                    <a:pt x="56388" y="659130"/>
                  </a:lnTo>
                  <a:lnTo>
                    <a:pt x="66294" y="664464"/>
                  </a:lnTo>
                  <a:lnTo>
                    <a:pt x="75438" y="669798"/>
                  </a:lnTo>
                  <a:lnTo>
                    <a:pt x="75438" y="898398"/>
                  </a:lnTo>
                  <a:lnTo>
                    <a:pt x="89916" y="908304"/>
                  </a:lnTo>
                  <a:lnTo>
                    <a:pt x="103632" y="893064"/>
                  </a:lnTo>
                  <a:lnTo>
                    <a:pt x="103632" y="669798"/>
                  </a:lnTo>
                  <a:lnTo>
                    <a:pt x="108966" y="669798"/>
                  </a:lnTo>
                  <a:lnTo>
                    <a:pt x="117348" y="659130"/>
                  </a:lnTo>
                  <a:lnTo>
                    <a:pt x="122682" y="649224"/>
                  </a:lnTo>
                  <a:lnTo>
                    <a:pt x="122682" y="475488"/>
                  </a:lnTo>
                  <a:close/>
                </a:path>
                <a:path w="883285" h="908685">
                  <a:moveTo>
                    <a:pt x="291084" y="350520"/>
                  </a:moveTo>
                  <a:lnTo>
                    <a:pt x="281940" y="345948"/>
                  </a:lnTo>
                  <a:lnTo>
                    <a:pt x="277368" y="335280"/>
                  </a:lnTo>
                  <a:lnTo>
                    <a:pt x="268224" y="330708"/>
                  </a:lnTo>
                  <a:lnTo>
                    <a:pt x="254508" y="325374"/>
                  </a:lnTo>
                  <a:lnTo>
                    <a:pt x="235458" y="325374"/>
                  </a:lnTo>
                  <a:lnTo>
                    <a:pt x="184404" y="354330"/>
                  </a:lnTo>
                  <a:lnTo>
                    <a:pt x="207264" y="359664"/>
                  </a:lnTo>
                  <a:lnTo>
                    <a:pt x="217170" y="359664"/>
                  </a:lnTo>
                  <a:lnTo>
                    <a:pt x="220980" y="364998"/>
                  </a:lnTo>
                  <a:lnTo>
                    <a:pt x="231648" y="374904"/>
                  </a:lnTo>
                  <a:lnTo>
                    <a:pt x="235458" y="390144"/>
                  </a:lnTo>
                  <a:lnTo>
                    <a:pt x="235458" y="558546"/>
                  </a:lnTo>
                  <a:lnTo>
                    <a:pt x="240030" y="563880"/>
                  </a:lnTo>
                  <a:lnTo>
                    <a:pt x="254508" y="569214"/>
                  </a:lnTo>
                  <a:lnTo>
                    <a:pt x="254508" y="792480"/>
                  </a:lnTo>
                  <a:lnTo>
                    <a:pt x="262890" y="797052"/>
                  </a:lnTo>
                  <a:lnTo>
                    <a:pt x="277368" y="787146"/>
                  </a:lnTo>
                  <a:lnTo>
                    <a:pt x="277368" y="569214"/>
                  </a:lnTo>
                  <a:lnTo>
                    <a:pt x="281940" y="563880"/>
                  </a:lnTo>
                  <a:lnTo>
                    <a:pt x="291084" y="558546"/>
                  </a:lnTo>
                  <a:lnTo>
                    <a:pt x="291084" y="350520"/>
                  </a:lnTo>
                  <a:close/>
                </a:path>
                <a:path w="883285" h="908685">
                  <a:moveTo>
                    <a:pt x="449580" y="263652"/>
                  </a:moveTo>
                  <a:lnTo>
                    <a:pt x="441198" y="252984"/>
                  </a:lnTo>
                  <a:lnTo>
                    <a:pt x="435864" y="248412"/>
                  </a:lnTo>
                  <a:lnTo>
                    <a:pt x="426720" y="243078"/>
                  </a:lnTo>
                  <a:lnTo>
                    <a:pt x="413004" y="237744"/>
                  </a:lnTo>
                  <a:lnTo>
                    <a:pt x="398526" y="237744"/>
                  </a:lnTo>
                  <a:lnTo>
                    <a:pt x="352806" y="267462"/>
                  </a:lnTo>
                  <a:lnTo>
                    <a:pt x="370332" y="272034"/>
                  </a:lnTo>
                  <a:lnTo>
                    <a:pt x="381000" y="272034"/>
                  </a:lnTo>
                  <a:lnTo>
                    <a:pt x="384810" y="277368"/>
                  </a:lnTo>
                  <a:lnTo>
                    <a:pt x="389382" y="287274"/>
                  </a:lnTo>
                  <a:lnTo>
                    <a:pt x="394716" y="302514"/>
                  </a:lnTo>
                  <a:lnTo>
                    <a:pt x="394716" y="461772"/>
                  </a:lnTo>
                  <a:lnTo>
                    <a:pt x="403860" y="471678"/>
                  </a:lnTo>
                  <a:lnTo>
                    <a:pt x="413004" y="471678"/>
                  </a:lnTo>
                  <a:lnTo>
                    <a:pt x="413004" y="690372"/>
                  </a:lnTo>
                  <a:lnTo>
                    <a:pt x="421386" y="700278"/>
                  </a:lnTo>
                  <a:lnTo>
                    <a:pt x="435864" y="685038"/>
                  </a:lnTo>
                  <a:lnTo>
                    <a:pt x="435864" y="477012"/>
                  </a:lnTo>
                  <a:lnTo>
                    <a:pt x="441198" y="471678"/>
                  </a:lnTo>
                  <a:lnTo>
                    <a:pt x="449580" y="461772"/>
                  </a:lnTo>
                  <a:lnTo>
                    <a:pt x="449580" y="263652"/>
                  </a:lnTo>
                  <a:close/>
                </a:path>
                <a:path w="883285" h="908685">
                  <a:moveTo>
                    <a:pt x="607314" y="192024"/>
                  </a:moveTo>
                  <a:lnTo>
                    <a:pt x="601980" y="181356"/>
                  </a:lnTo>
                  <a:lnTo>
                    <a:pt x="598170" y="172974"/>
                  </a:lnTo>
                  <a:lnTo>
                    <a:pt x="592836" y="167640"/>
                  </a:lnTo>
                  <a:lnTo>
                    <a:pt x="583692" y="157734"/>
                  </a:lnTo>
                  <a:lnTo>
                    <a:pt x="569976" y="152400"/>
                  </a:lnTo>
                  <a:lnTo>
                    <a:pt x="556260" y="157734"/>
                  </a:lnTo>
                  <a:lnTo>
                    <a:pt x="505206" y="186690"/>
                  </a:lnTo>
                  <a:lnTo>
                    <a:pt x="524256" y="186690"/>
                  </a:lnTo>
                  <a:lnTo>
                    <a:pt x="533400" y="192024"/>
                  </a:lnTo>
                  <a:lnTo>
                    <a:pt x="541782" y="196596"/>
                  </a:lnTo>
                  <a:lnTo>
                    <a:pt x="547116" y="206502"/>
                  </a:lnTo>
                  <a:lnTo>
                    <a:pt x="550926" y="217170"/>
                  </a:lnTo>
                  <a:lnTo>
                    <a:pt x="550926" y="375666"/>
                  </a:lnTo>
                  <a:lnTo>
                    <a:pt x="560832" y="380238"/>
                  </a:lnTo>
                  <a:lnTo>
                    <a:pt x="569976" y="385572"/>
                  </a:lnTo>
                  <a:lnTo>
                    <a:pt x="569976" y="598170"/>
                  </a:lnTo>
                  <a:lnTo>
                    <a:pt x="579120" y="608076"/>
                  </a:lnTo>
                  <a:lnTo>
                    <a:pt x="592836" y="598170"/>
                  </a:lnTo>
                  <a:lnTo>
                    <a:pt x="592836" y="385572"/>
                  </a:lnTo>
                  <a:lnTo>
                    <a:pt x="598170" y="385572"/>
                  </a:lnTo>
                  <a:lnTo>
                    <a:pt x="601980" y="375666"/>
                  </a:lnTo>
                  <a:lnTo>
                    <a:pt x="607314" y="364998"/>
                  </a:lnTo>
                  <a:lnTo>
                    <a:pt x="607314" y="192024"/>
                  </a:lnTo>
                  <a:close/>
                </a:path>
                <a:path w="883285" h="908685">
                  <a:moveTo>
                    <a:pt x="749808" y="101346"/>
                  </a:moveTo>
                  <a:lnTo>
                    <a:pt x="744474" y="91440"/>
                  </a:lnTo>
                  <a:lnTo>
                    <a:pt x="736092" y="86106"/>
                  </a:lnTo>
                  <a:lnTo>
                    <a:pt x="732282" y="81534"/>
                  </a:lnTo>
                  <a:lnTo>
                    <a:pt x="718566" y="76200"/>
                  </a:lnTo>
                  <a:lnTo>
                    <a:pt x="704850" y="76200"/>
                  </a:lnTo>
                  <a:lnTo>
                    <a:pt x="659130" y="101346"/>
                  </a:lnTo>
                  <a:lnTo>
                    <a:pt x="676656" y="105156"/>
                  </a:lnTo>
                  <a:lnTo>
                    <a:pt x="686562" y="105156"/>
                  </a:lnTo>
                  <a:lnTo>
                    <a:pt x="690372" y="115824"/>
                  </a:lnTo>
                  <a:lnTo>
                    <a:pt x="695706" y="125730"/>
                  </a:lnTo>
                  <a:lnTo>
                    <a:pt x="699516" y="135636"/>
                  </a:lnTo>
                  <a:lnTo>
                    <a:pt x="699516" y="289560"/>
                  </a:lnTo>
                  <a:lnTo>
                    <a:pt x="709422" y="294894"/>
                  </a:lnTo>
                  <a:lnTo>
                    <a:pt x="718566" y="299466"/>
                  </a:lnTo>
                  <a:lnTo>
                    <a:pt x="718566" y="502920"/>
                  </a:lnTo>
                  <a:lnTo>
                    <a:pt x="726948" y="512826"/>
                  </a:lnTo>
                  <a:lnTo>
                    <a:pt x="736092" y="502920"/>
                  </a:lnTo>
                  <a:lnTo>
                    <a:pt x="736092" y="299466"/>
                  </a:lnTo>
                  <a:lnTo>
                    <a:pt x="741426" y="294894"/>
                  </a:lnTo>
                  <a:lnTo>
                    <a:pt x="749808" y="289560"/>
                  </a:lnTo>
                  <a:lnTo>
                    <a:pt x="749808" y="101346"/>
                  </a:lnTo>
                  <a:close/>
                </a:path>
                <a:path w="883285" h="908685">
                  <a:moveTo>
                    <a:pt x="883158" y="25146"/>
                  </a:moveTo>
                  <a:lnTo>
                    <a:pt x="877824" y="15240"/>
                  </a:lnTo>
                  <a:lnTo>
                    <a:pt x="874014" y="9906"/>
                  </a:lnTo>
                  <a:lnTo>
                    <a:pt x="864870" y="5334"/>
                  </a:lnTo>
                  <a:lnTo>
                    <a:pt x="851154" y="0"/>
                  </a:lnTo>
                  <a:lnTo>
                    <a:pt x="836676" y="0"/>
                  </a:lnTo>
                  <a:lnTo>
                    <a:pt x="790956" y="28956"/>
                  </a:lnTo>
                  <a:lnTo>
                    <a:pt x="808482" y="28956"/>
                  </a:lnTo>
                  <a:lnTo>
                    <a:pt x="819150" y="34290"/>
                  </a:lnTo>
                  <a:lnTo>
                    <a:pt x="828294" y="39624"/>
                  </a:lnTo>
                  <a:lnTo>
                    <a:pt x="832104" y="49530"/>
                  </a:lnTo>
                  <a:lnTo>
                    <a:pt x="832104" y="208026"/>
                  </a:lnTo>
                  <a:lnTo>
                    <a:pt x="836676" y="212598"/>
                  </a:lnTo>
                  <a:lnTo>
                    <a:pt x="842010" y="212598"/>
                  </a:lnTo>
                  <a:lnTo>
                    <a:pt x="851154" y="217932"/>
                  </a:lnTo>
                  <a:lnTo>
                    <a:pt x="851154" y="415290"/>
                  </a:lnTo>
                  <a:lnTo>
                    <a:pt x="860298" y="425958"/>
                  </a:lnTo>
                  <a:lnTo>
                    <a:pt x="869442" y="415290"/>
                  </a:lnTo>
                  <a:lnTo>
                    <a:pt x="869442" y="217932"/>
                  </a:lnTo>
                  <a:lnTo>
                    <a:pt x="874014" y="217932"/>
                  </a:lnTo>
                  <a:lnTo>
                    <a:pt x="883158" y="212598"/>
                  </a:lnTo>
                  <a:lnTo>
                    <a:pt x="883158" y="2514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467724" y="5387340"/>
              <a:ext cx="88900" cy="26034"/>
            </a:xfrm>
            <a:custGeom>
              <a:avLst/>
              <a:gdLst/>
              <a:ahLst/>
              <a:cxnLst/>
              <a:rect l="l" t="t" r="r" b="b"/>
              <a:pathLst>
                <a:path w="88900" h="26035">
                  <a:moveTo>
                    <a:pt x="88391" y="12953"/>
                  </a:moveTo>
                  <a:lnTo>
                    <a:pt x="84915" y="8036"/>
                  </a:lnTo>
                  <a:lnTo>
                    <a:pt x="75437" y="3905"/>
                  </a:lnTo>
                  <a:lnTo>
                    <a:pt x="61388" y="1059"/>
                  </a:lnTo>
                  <a:lnTo>
                    <a:pt x="44195" y="0"/>
                  </a:lnTo>
                  <a:lnTo>
                    <a:pt x="27003" y="1059"/>
                  </a:lnTo>
                  <a:lnTo>
                    <a:pt x="12953" y="3905"/>
                  </a:lnTo>
                  <a:lnTo>
                    <a:pt x="3476" y="8036"/>
                  </a:lnTo>
                  <a:lnTo>
                    <a:pt x="0" y="12953"/>
                  </a:lnTo>
                  <a:lnTo>
                    <a:pt x="3476" y="17871"/>
                  </a:lnTo>
                  <a:lnTo>
                    <a:pt x="12953" y="22002"/>
                  </a:lnTo>
                  <a:lnTo>
                    <a:pt x="27003" y="24848"/>
                  </a:lnTo>
                  <a:lnTo>
                    <a:pt x="44195" y="25907"/>
                  </a:lnTo>
                  <a:lnTo>
                    <a:pt x="61388" y="24848"/>
                  </a:lnTo>
                  <a:lnTo>
                    <a:pt x="75437" y="22002"/>
                  </a:lnTo>
                  <a:lnTo>
                    <a:pt x="84915" y="17871"/>
                  </a:lnTo>
                  <a:lnTo>
                    <a:pt x="88391" y="12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467724" y="5387340"/>
              <a:ext cx="79375" cy="26034"/>
            </a:xfrm>
            <a:custGeom>
              <a:avLst/>
              <a:gdLst/>
              <a:ahLst/>
              <a:cxnLst/>
              <a:rect l="l" t="t" r="r" b="b"/>
              <a:pathLst>
                <a:path w="79375" h="26035">
                  <a:moveTo>
                    <a:pt x="79247" y="12953"/>
                  </a:moveTo>
                  <a:lnTo>
                    <a:pt x="76164" y="8036"/>
                  </a:lnTo>
                  <a:lnTo>
                    <a:pt x="67722" y="3905"/>
                  </a:lnTo>
                  <a:lnTo>
                    <a:pt x="55137" y="1059"/>
                  </a:lnTo>
                  <a:lnTo>
                    <a:pt x="39623" y="0"/>
                  </a:lnTo>
                  <a:lnTo>
                    <a:pt x="24110" y="1059"/>
                  </a:lnTo>
                  <a:lnTo>
                    <a:pt x="11525" y="3905"/>
                  </a:lnTo>
                  <a:lnTo>
                    <a:pt x="3083" y="8036"/>
                  </a:lnTo>
                  <a:lnTo>
                    <a:pt x="0" y="12953"/>
                  </a:lnTo>
                  <a:lnTo>
                    <a:pt x="3083" y="17871"/>
                  </a:lnTo>
                  <a:lnTo>
                    <a:pt x="11525" y="22002"/>
                  </a:lnTo>
                  <a:lnTo>
                    <a:pt x="24110" y="24848"/>
                  </a:lnTo>
                  <a:lnTo>
                    <a:pt x="39623" y="25907"/>
                  </a:lnTo>
                  <a:lnTo>
                    <a:pt x="55137" y="24848"/>
                  </a:lnTo>
                  <a:lnTo>
                    <a:pt x="67722" y="22002"/>
                  </a:lnTo>
                  <a:lnTo>
                    <a:pt x="76164" y="17871"/>
                  </a:lnTo>
                  <a:lnTo>
                    <a:pt x="79247" y="12953"/>
                  </a:lnTo>
                  <a:close/>
                </a:path>
              </a:pathLst>
            </a:custGeom>
            <a:solidFill>
              <a:srgbClr val="5E7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137014" y="5482590"/>
              <a:ext cx="102235" cy="46990"/>
            </a:xfrm>
            <a:custGeom>
              <a:avLst/>
              <a:gdLst/>
              <a:ahLst/>
              <a:cxnLst/>
              <a:rect l="l" t="t" r="r" b="b"/>
              <a:pathLst>
                <a:path w="102235" h="46989">
                  <a:moveTo>
                    <a:pt x="86106" y="35052"/>
                  </a:moveTo>
                  <a:lnTo>
                    <a:pt x="0" y="16002"/>
                  </a:lnTo>
                  <a:lnTo>
                    <a:pt x="0" y="27432"/>
                  </a:lnTo>
                  <a:lnTo>
                    <a:pt x="86106" y="46482"/>
                  </a:lnTo>
                  <a:lnTo>
                    <a:pt x="86106" y="35052"/>
                  </a:lnTo>
                  <a:close/>
                </a:path>
                <a:path w="102235" h="46989">
                  <a:moveTo>
                    <a:pt x="102108" y="11430"/>
                  </a:moveTo>
                  <a:lnTo>
                    <a:pt x="92964" y="7620"/>
                  </a:lnTo>
                  <a:lnTo>
                    <a:pt x="83058" y="3810"/>
                  </a:lnTo>
                  <a:lnTo>
                    <a:pt x="73914" y="0"/>
                  </a:lnTo>
                  <a:lnTo>
                    <a:pt x="22860" y="0"/>
                  </a:lnTo>
                  <a:lnTo>
                    <a:pt x="13716" y="3810"/>
                  </a:lnTo>
                  <a:lnTo>
                    <a:pt x="0" y="11430"/>
                  </a:lnTo>
                  <a:lnTo>
                    <a:pt x="87630" y="30480"/>
                  </a:lnTo>
                  <a:lnTo>
                    <a:pt x="96774" y="26670"/>
                  </a:lnTo>
                  <a:lnTo>
                    <a:pt x="102108" y="22860"/>
                  </a:lnTo>
                  <a:lnTo>
                    <a:pt x="102108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2681603" y="6186167"/>
            <a:ext cx="235839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00" spc="-5">
                <a:latin typeface="Arial"/>
                <a:cs typeface="Arial"/>
              </a:rPr>
              <a:t>Primary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storage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129168" y="5202703"/>
            <a:ext cx="1963420" cy="648970"/>
            <a:chOff x="6129168" y="5202703"/>
            <a:chExt cx="1963420" cy="648970"/>
          </a:xfrm>
        </p:grpSpPr>
        <p:sp>
          <p:nvSpPr>
            <p:cNvPr id="32" name="object 32"/>
            <p:cNvSpPr/>
            <p:nvPr/>
          </p:nvSpPr>
          <p:spPr>
            <a:xfrm>
              <a:off x="6165964" y="5826264"/>
              <a:ext cx="1884680" cy="25400"/>
            </a:xfrm>
            <a:custGeom>
              <a:avLst/>
              <a:gdLst/>
              <a:ahLst/>
              <a:cxnLst/>
              <a:rect l="l" t="t" r="r" b="b"/>
              <a:pathLst>
                <a:path w="1884679" h="25400">
                  <a:moveTo>
                    <a:pt x="119634" y="6858"/>
                  </a:moveTo>
                  <a:lnTo>
                    <a:pt x="112014" y="0"/>
                  </a:lnTo>
                  <a:lnTo>
                    <a:pt x="7620" y="0"/>
                  </a:lnTo>
                  <a:lnTo>
                    <a:pt x="0" y="6858"/>
                  </a:lnTo>
                  <a:lnTo>
                    <a:pt x="0" y="22860"/>
                  </a:lnTo>
                  <a:lnTo>
                    <a:pt x="2540" y="25146"/>
                  </a:lnTo>
                  <a:lnTo>
                    <a:pt x="117094" y="25146"/>
                  </a:lnTo>
                  <a:lnTo>
                    <a:pt x="119634" y="22860"/>
                  </a:lnTo>
                  <a:lnTo>
                    <a:pt x="119634" y="6858"/>
                  </a:lnTo>
                  <a:close/>
                </a:path>
                <a:path w="1884679" h="25400">
                  <a:moveTo>
                    <a:pt x="1884426" y="6858"/>
                  </a:moveTo>
                  <a:lnTo>
                    <a:pt x="1876806" y="0"/>
                  </a:lnTo>
                  <a:lnTo>
                    <a:pt x="1772412" y="0"/>
                  </a:lnTo>
                  <a:lnTo>
                    <a:pt x="1764792" y="6858"/>
                  </a:lnTo>
                  <a:lnTo>
                    <a:pt x="1764792" y="22860"/>
                  </a:lnTo>
                  <a:lnTo>
                    <a:pt x="1767332" y="25146"/>
                  </a:lnTo>
                  <a:lnTo>
                    <a:pt x="1881886" y="25146"/>
                  </a:lnTo>
                  <a:lnTo>
                    <a:pt x="1884426" y="22860"/>
                  </a:lnTo>
                  <a:lnTo>
                    <a:pt x="1884426" y="6858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131676" y="5205221"/>
              <a:ext cx="1958339" cy="240029"/>
            </a:xfrm>
            <a:custGeom>
              <a:avLst/>
              <a:gdLst/>
              <a:ahLst/>
              <a:cxnLst/>
              <a:rect l="l" t="t" r="r" b="b"/>
              <a:pathLst>
                <a:path w="1958340" h="240029">
                  <a:moveTo>
                    <a:pt x="1958339" y="240029"/>
                  </a:moveTo>
                  <a:lnTo>
                    <a:pt x="1668017" y="0"/>
                  </a:lnTo>
                  <a:lnTo>
                    <a:pt x="290321" y="0"/>
                  </a:lnTo>
                  <a:lnTo>
                    <a:pt x="0" y="240029"/>
                  </a:lnTo>
                  <a:lnTo>
                    <a:pt x="1958339" y="24002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131676" y="5205211"/>
              <a:ext cx="1958339" cy="240029"/>
            </a:xfrm>
            <a:custGeom>
              <a:avLst/>
              <a:gdLst/>
              <a:ahLst/>
              <a:cxnLst/>
              <a:rect l="l" t="t" r="r" b="b"/>
              <a:pathLst>
                <a:path w="1958340" h="240029">
                  <a:moveTo>
                    <a:pt x="0" y="240027"/>
                  </a:moveTo>
                  <a:lnTo>
                    <a:pt x="290317" y="0"/>
                  </a:lnTo>
                  <a:lnTo>
                    <a:pt x="1668009" y="0"/>
                  </a:lnTo>
                  <a:lnTo>
                    <a:pt x="1958327" y="240027"/>
                  </a:lnTo>
                  <a:lnTo>
                    <a:pt x="0" y="240027"/>
                  </a:lnTo>
                  <a:close/>
                </a:path>
              </a:pathLst>
            </a:custGeom>
            <a:ln w="50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140058" y="5448299"/>
              <a:ext cx="1946910" cy="390525"/>
            </a:xfrm>
            <a:custGeom>
              <a:avLst/>
              <a:gdLst/>
              <a:ahLst/>
              <a:cxnLst/>
              <a:rect l="l" t="t" r="r" b="b"/>
              <a:pathLst>
                <a:path w="1946909" h="390525">
                  <a:moveTo>
                    <a:pt x="1946909" y="390143"/>
                  </a:moveTo>
                  <a:lnTo>
                    <a:pt x="1946909" y="0"/>
                  </a:lnTo>
                  <a:lnTo>
                    <a:pt x="0" y="0"/>
                  </a:lnTo>
                  <a:lnTo>
                    <a:pt x="0" y="390143"/>
                  </a:lnTo>
                  <a:lnTo>
                    <a:pt x="1946909" y="39014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140062" y="5448290"/>
              <a:ext cx="1946910" cy="390525"/>
            </a:xfrm>
            <a:custGeom>
              <a:avLst/>
              <a:gdLst/>
              <a:ahLst/>
              <a:cxnLst/>
              <a:rect l="l" t="t" r="r" b="b"/>
              <a:pathLst>
                <a:path w="1946909" h="390525">
                  <a:moveTo>
                    <a:pt x="1946892" y="0"/>
                  </a:moveTo>
                  <a:lnTo>
                    <a:pt x="0" y="0"/>
                  </a:lnTo>
                  <a:lnTo>
                    <a:pt x="0" y="390144"/>
                  </a:lnTo>
                  <a:lnTo>
                    <a:pt x="1946892" y="390144"/>
                  </a:lnTo>
                  <a:lnTo>
                    <a:pt x="1946892" y="0"/>
                  </a:lnTo>
                  <a:close/>
                </a:path>
              </a:pathLst>
            </a:custGeom>
            <a:ln w="50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169014" y="5468111"/>
              <a:ext cx="1889760" cy="345440"/>
            </a:xfrm>
            <a:custGeom>
              <a:avLst/>
              <a:gdLst/>
              <a:ahLst/>
              <a:cxnLst/>
              <a:rect l="l" t="t" r="r" b="b"/>
              <a:pathLst>
                <a:path w="1889759" h="345439">
                  <a:moveTo>
                    <a:pt x="1889759" y="345185"/>
                  </a:moveTo>
                  <a:lnTo>
                    <a:pt x="1889759" y="0"/>
                  </a:lnTo>
                  <a:lnTo>
                    <a:pt x="0" y="0"/>
                  </a:lnTo>
                  <a:lnTo>
                    <a:pt x="0" y="345185"/>
                  </a:lnTo>
                  <a:lnTo>
                    <a:pt x="1889759" y="345185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169014" y="5468098"/>
              <a:ext cx="1889760" cy="345440"/>
            </a:xfrm>
            <a:custGeom>
              <a:avLst/>
              <a:gdLst/>
              <a:ahLst/>
              <a:cxnLst/>
              <a:rect l="l" t="t" r="r" b="b"/>
              <a:pathLst>
                <a:path w="1889759" h="345439">
                  <a:moveTo>
                    <a:pt x="1889750" y="0"/>
                  </a:moveTo>
                  <a:lnTo>
                    <a:pt x="0" y="0"/>
                  </a:lnTo>
                  <a:lnTo>
                    <a:pt x="0" y="345196"/>
                  </a:lnTo>
                  <a:lnTo>
                    <a:pt x="1889750" y="345196"/>
                  </a:lnTo>
                  <a:lnTo>
                    <a:pt x="1889750" y="0"/>
                  </a:lnTo>
                  <a:close/>
                </a:path>
              </a:pathLst>
            </a:custGeom>
            <a:ln w="50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208638" y="5518403"/>
              <a:ext cx="136525" cy="125095"/>
            </a:xfrm>
            <a:custGeom>
              <a:avLst/>
              <a:gdLst/>
              <a:ahLst/>
              <a:cxnLst/>
              <a:rect l="l" t="t" r="r" b="b"/>
              <a:pathLst>
                <a:path w="136525" h="125095">
                  <a:moveTo>
                    <a:pt x="136397" y="124967"/>
                  </a:moveTo>
                  <a:lnTo>
                    <a:pt x="136397" y="0"/>
                  </a:lnTo>
                  <a:lnTo>
                    <a:pt x="0" y="0"/>
                  </a:lnTo>
                  <a:lnTo>
                    <a:pt x="0" y="124967"/>
                  </a:lnTo>
                  <a:lnTo>
                    <a:pt x="136397" y="124967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208639" y="5518394"/>
              <a:ext cx="136525" cy="125095"/>
            </a:xfrm>
            <a:custGeom>
              <a:avLst/>
              <a:gdLst/>
              <a:ahLst/>
              <a:cxnLst/>
              <a:rect l="l" t="t" r="r" b="b"/>
              <a:pathLst>
                <a:path w="136525" h="125095">
                  <a:moveTo>
                    <a:pt x="136392" y="0"/>
                  </a:moveTo>
                  <a:lnTo>
                    <a:pt x="0" y="0"/>
                  </a:lnTo>
                  <a:lnTo>
                    <a:pt x="0" y="124976"/>
                  </a:lnTo>
                  <a:lnTo>
                    <a:pt x="136392" y="124976"/>
                  </a:lnTo>
                  <a:lnTo>
                    <a:pt x="136392" y="0"/>
                  </a:lnTo>
                  <a:close/>
                </a:path>
              </a:pathLst>
            </a:custGeom>
            <a:ln w="5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208638" y="5723381"/>
              <a:ext cx="85725" cy="40640"/>
            </a:xfrm>
            <a:custGeom>
              <a:avLst/>
              <a:gdLst/>
              <a:ahLst/>
              <a:cxnLst/>
              <a:rect l="l" t="t" r="r" b="b"/>
              <a:pathLst>
                <a:path w="85725" h="40639">
                  <a:moveTo>
                    <a:pt x="85343" y="40385"/>
                  </a:moveTo>
                  <a:lnTo>
                    <a:pt x="85343" y="0"/>
                  </a:lnTo>
                  <a:lnTo>
                    <a:pt x="0" y="0"/>
                  </a:lnTo>
                  <a:lnTo>
                    <a:pt x="0" y="40385"/>
                  </a:lnTo>
                  <a:lnTo>
                    <a:pt x="85343" y="40385"/>
                  </a:lnTo>
                  <a:close/>
                </a:path>
              </a:pathLst>
            </a:custGeom>
            <a:solidFill>
              <a:srgbClr val="007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208639" y="5723369"/>
              <a:ext cx="85725" cy="40640"/>
            </a:xfrm>
            <a:custGeom>
              <a:avLst/>
              <a:gdLst/>
              <a:ahLst/>
              <a:cxnLst/>
              <a:rect l="l" t="t" r="r" b="b"/>
              <a:pathLst>
                <a:path w="85725" h="40639">
                  <a:moveTo>
                    <a:pt x="85332" y="0"/>
                  </a:moveTo>
                  <a:lnTo>
                    <a:pt x="0" y="0"/>
                  </a:lnTo>
                  <a:lnTo>
                    <a:pt x="0" y="40384"/>
                  </a:lnTo>
                  <a:lnTo>
                    <a:pt x="85332" y="40384"/>
                  </a:lnTo>
                  <a:lnTo>
                    <a:pt x="85332" y="0"/>
                  </a:lnTo>
                  <a:close/>
                </a:path>
              </a:pathLst>
            </a:custGeom>
            <a:ln w="5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823572" y="5503163"/>
              <a:ext cx="1167130" cy="280670"/>
            </a:xfrm>
            <a:custGeom>
              <a:avLst/>
              <a:gdLst/>
              <a:ahLst/>
              <a:cxnLst/>
              <a:rect l="l" t="t" r="r" b="b"/>
              <a:pathLst>
                <a:path w="1167129" h="280670">
                  <a:moveTo>
                    <a:pt x="1166621" y="280415"/>
                  </a:moveTo>
                  <a:lnTo>
                    <a:pt x="1166621" y="0"/>
                  </a:lnTo>
                  <a:lnTo>
                    <a:pt x="0" y="0"/>
                  </a:lnTo>
                  <a:lnTo>
                    <a:pt x="0" y="280415"/>
                  </a:lnTo>
                  <a:lnTo>
                    <a:pt x="1166621" y="280415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823564" y="5503149"/>
              <a:ext cx="1167130" cy="280670"/>
            </a:xfrm>
            <a:custGeom>
              <a:avLst/>
              <a:gdLst/>
              <a:ahLst/>
              <a:cxnLst/>
              <a:rect l="l" t="t" r="r" b="b"/>
              <a:pathLst>
                <a:path w="1167129" h="280670">
                  <a:moveTo>
                    <a:pt x="1166623" y="0"/>
                  </a:moveTo>
                  <a:lnTo>
                    <a:pt x="0" y="0"/>
                  </a:lnTo>
                  <a:lnTo>
                    <a:pt x="0" y="280426"/>
                  </a:lnTo>
                  <a:lnTo>
                    <a:pt x="1166623" y="280426"/>
                  </a:lnTo>
                  <a:lnTo>
                    <a:pt x="1166623" y="0"/>
                  </a:lnTo>
                  <a:close/>
                </a:path>
              </a:pathLst>
            </a:custGeom>
            <a:ln w="5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548996" y="5695949"/>
              <a:ext cx="410209" cy="35560"/>
            </a:xfrm>
            <a:custGeom>
              <a:avLst/>
              <a:gdLst/>
              <a:ahLst/>
              <a:cxnLst/>
              <a:rect l="l" t="t" r="r" b="b"/>
              <a:pathLst>
                <a:path w="410209" h="35560">
                  <a:moveTo>
                    <a:pt x="409955" y="35051"/>
                  </a:moveTo>
                  <a:lnTo>
                    <a:pt x="409955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409955" y="3505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714350" y="5690615"/>
              <a:ext cx="193675" cy="35560"/>
            </a:xfrm>
            <a:custGeom>
              <a:avLst/>
              <a:gdLst/>
              <a:ahLst/>
              <a:cxnLst/>
              <a:rect l="l" t="t" r="r" b="b"/>
              <a:pathLst>
                <a:path w="193675" h="35560">
                  <a:moveTo>
                    <a:pt x="193547" y="35051"/>
                  </a:moveTo>
                  <a:lnTo>
                    <a:pt x="193547" y="0"/>
                  </a:lnTo>
                  <a:lnTo>
                    <a:pt x="0" y="0"/>
                  </a:lnTo>
                  <a:lnTo>
                    <a:pt x="193547" y="35051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907898" y="5695949"/>
              <a:ext cx="51435" cy="35560"/>
            </a:xfrm>
            <a:custGeom>
              <a:avLst/>
              <a:gdLst/>
              <a:ahLst/>
              <a:cxnLst/>
              <a:rect l="l" t="t" r="r" b="b"/>
              <a:pathLst>
                <a:path w="51434" h="35560">
                  <a:moveTo>
                    <a:pt x="51053" y="35051"/>
                  </a:moveTo>
                  <a:lnTo>
                    <a:pt x="51053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51053" y="35051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546706" y="5693651"/>
              <a:ext cx="415290" cy="40005"/>
            </a:xfrm>
            <a:custGeom>
              <a:avLst/>
              <a:gdLst/>
              <a:ahLst/>
              <a:cxnLst/>
              <a:rect l="l" t="t" r="r" b="b"/>
              <a:pathLst>
                <a:path w="415290" h="40004">
                  <a:moveTo>
                    <a:pt x="415291" y="0"/>
                  </a:moveTo>
                  <a:lnTo>
                    <a:pt x="0" y="0"/>
                  </a:lnTo>
                  <a:lnTo>
                    <a:pt x="0" y="39629"/>
                  </a:lnTo>
                  <a:lnTo>
                    <a:pt x="415291" y="39629"/>
                  </a:lnTo>
                  <a:lnTo>
                    <a:pt x="415291" y="0"/>
                  </a:lnTo>
                  <a:close/>
                </a:path>
              </a:pathLst>
            </a:custGeom>
            <a:ln w="50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854812" y="5520689"/>
              <a:ext cx="1104265" cy="160020"/>
            </a:xfrm>
            <a:custGeom>
              <a:avLst/>
              <a:gdLst/>
              <a:ahLst/>
              <a:cxnLst/>
              <a:rect l="l" t="t" r="r" b="b"/>
              <a:pathLst>
                <a:path w="1104265" h="160020">
                  <a:moveTo>
                    <a:pt x="16764" y="19812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16764" y="140208"/>
                  </a:lnTo>
                  <a:lnTo>
                    <a:pt x="16764" y="19812"/>
                  </a:lnTo>
                  <a:close/>
                </a:path>
                <a:path w="1104265" h="160020">
                  <a:moveTo>
                    <a:pt x="1104138" y="5334"/>
                  </a:moveTo>
                  <a:lnTo>
                    <a:pt x="1081278" y="19812"/>
                  </a:lnTo>
                  <a:lnTo>
                    <a:pt x="1081278" y="140208"/>
                  </a:lnTo>
                  <a:lnTo>
                    <a:pt x="1104138" y="160020"/>
                  </a:lnTo>
                  <a:lnTo>
                    <a:pt x="1104138" y="5334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854814" y="5520689"/>
              <a:ext cx="1110615" cy="20320"/>
            </a:xfrm>
            <a:custGeom>
              <a:avLst/>
              <a:gdLst/>
              <a:ahLst/>
              <a:cxnLst/>
              <a:rect l="l" t="t" r="r" b="b"/>
              <a:pathLst>
                <a:path w="1110615" h="20320">
                  <a:moveTo>
                    <a:pt x="1110233" y="5333"/>
                  </a:moveTo>
                  <a:lnTo>
                    <a:pt x="0" y="0"/>
                  </a:lnTo>
                  <a:lnTo>
                    <a:pt x="16763" y="19811"/>
                  </a:lnTo>
                  <a:lnTo>
                    <a:pt x="1081277" y="19811"/>
                  </a:lnTo>
                  <a:lnTo>
                    <a:pt x="1110233" y="5333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854814" y="5660897"/>
              <a:ext cx="1104265" cy="15240"/>
            </a:xfrm>
            <a:custGeom>
              <a:avLst/>
              <a:gdLst/>
              <a:ahLst/>
              <a:cxnLst/>
              <a:rect l="l" t="t" r="r" b="b"/>
              <a:pathLst>
                <a:path w="1104265" h="15239">
                  <a:moveTo>
                    <a:pt x="1104137" y="15239"/>
                  </a:moveTo>
                  <a:lnTo>
                    <a:pt x="1081277" y="0"/>
                  </a:lnTo>
                  <a:lnTo>
                    <a:pt x="16763" y="0"/>
                  </a:lnTo>
                  <a:lnTo>
                    <a:pt x="0" y="15239"/>
                  </a:lnTo>
                  <a:lnTo>
                    <a:pt x="1104137" y="15239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871578" y="5540501"/>
              <a:ext cx="1064895" cy="120650"/>
            </a:xfrm>
            <a:custGeom>
              <a:avLst/>
              <a:gdLst/>
              <a:ahLst/>
              <a:cxnLst/>
              <a:rect l="l" t="t" r="r" b="b"/>
              <a:pathLst>
                <a:path w="1064895" h="120650">
                  <a:moveTo>
                    <a:pt x="1064513" y="120395"/>
                  </a:moveTo>
                  <a:lnTo>
                    <a:pt x="1064513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064513" y="120395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851753" y="5522971"/>
              <a:ext cx="1110615" cy="155575"/>
            </a:xfrm>
            <a:custGeom>
              <a:avLst/>
              <a:gdLst/>
              <a:ahLst/>
              <a:cxnLst/>
              <a:rect l="l" t="t" r="r" b="b"/>
              <a:pathLst>
                <a:path w="1110615" h="155575">
                  <a:moveTo>
                    <a:pt x="1110243" y="0"/>
                  </a:moveTo>
                  <a:lnTo>
                    <a:pt x="0" y="0"/>
                  </a:lnTo>
                  <a:lnTo>
                    <a:pt x="0" y="155450"/>
                  </a:lnTo>
                  <a:lnTo>
                    <a:pt x="1110243" y="155450"/>
                  </a:lnTo>
                  <a:lnTo>
                    <a:pt x="1110243" y="0"/>
                  </a:lnTo>
                  <a:close/>
                </a:path>
              </a:pathLst>
            </a:custGeom>
            <a:ln w="5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330302" y="5688329"/>
              <a:ext cx="102235" cy="85725"/>
            </a:xfrm>
            <a:custGeom>
              <a:avLst/>
              <a:gdLst/>
              <a:ahLst/>
              <a:cxnLst/>
              <a:rect l="l" t="t" r="r" b="b"/>
              <a:pathLst>
                <a:path w="102234" h="85725">
                  <a:moveTo>
                    <a:pt x="102107" y="85343"/>
                  </a:moveTo>
                  <a:lnTo>
                    <a:pt x="102107" y="0"/>
                  </a:lnTo>
                  <a:lnTo>
                    <a:pt x="0" y="0"/>
                  </a:lnTo>
                  <a:lnTo>
                    <a:pt x="0" y="85343"/>
                  </a:lnTo>
                  <a:lnTo>
                    <a:pt x="102107" y="85343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330302" y="5688318"/>
              <a:ext cx="102235" cy="85725"/>
            </a:xfrm>
            <a:custGeom>
              <a:avLst/>
              <a:gdLst/>
              <a:ahLst/>
              <a:cxnLst/>
              <a:rect l="l" t="t" r="r" b="b"/>
              <a:pathLst>
                <a:path w="102234" h="85725">
                  <a:moveTo>
                    <a:pt x="102103" y="0"/>
                  </a:moveTo>
                  <a:lnTo>
                    <a:pt x="0" y="0"/>
                  </a:lnTo>
                  <a:lnTo>
                    <a:pt x="0" y="85347"/>
                  </a:lnTo>
                  <a:lnTo>
                    <a:pt x="102103" y="85347"/>
                  </a:lnTo>
                  <a:lnTo>
                    <a:pt x="102103" y="0"/>
                  </a:lnTo>
                  <a:close/>
                </a:path>
              </a:pathLst>
            </a:custGeom>
            <a:ln w="5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002642" y="5746241"/>
              <a:ext cx="34290" cy="24765"/>
            </a:xfrm>
            <a:custGeom>
              <a:avLst/>
              <a:gdLst/>
              <a:ahLst/>
              <a:cxnLst/>
              <a:rect l="l" t="t" r="r" b="b"/>
              <a:pathLst>
                <a:path w="34290" h="24764">
                  <a:moveTo>
                    <a:pt x="34289" y="24383"/>
                  </a:moveTo>
                  <a:lnTo>
                    <a:pt x="34289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34289" y="24383"/>
                  </a:lnTo>
                  <a:close/>
                </a:path>
              </a:pathLst>
            </a:custGeom>
            <a:solidFill>
              <a:srgbClr val="7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076556" y="5746241"/>
              <a:ext cx="34290" cy="24765"/>
            </a:xfrm>
            <a:custGeom>
              <a:avLst/>
              <a:gdLst/>
              <a:ahLst/>
              <a:cxnLst/>
              <a:rect l="l" t="t" r="r" b="b"/>
              <a:pathLst>
                <a:path w="34290" h="24764">
                  <a:moveTo>
                    <a:pt x="34289" y="24383"/>
                  </a:moveTo>
                  <a:lnTo>
                    <a:pt x="34289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34289" y="243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848716" y="5746241"/>
              <a:ext cx="1110615" cy="24765"/>
            </a:xfrm>
            <a:custGeom>
              <a:avLst/>
              <a:gdLst/>
              <a:ahLst/>
              <a:cxnLst/>
              <a:rect l="l" t="t" r="r" b="b"/>
              <a:pathLst>
                <a:path w="1110615" h="24764">
                  <a:moveTo>
                    <a:pt x="11430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11430" y="24384"/>
                  </a:lnTo>
                  <a:lnTo>
                    <a:pt x="11430" y="0"/>
                  </a:lnTo>
                  <a:close/>
                </a:path>
                <a:path w="1110615" h="24764">
                  <a:moveTo>
                    <a:pt x="34290" y="0"/>
                  </a:moveTo>
                  <a:lnTo>
                    <a:pt x="22860" y="0"/>
                  </a:lnTo>
                  <a:lnTo>
                    <a:pt x="22860" y="24384"/>
                  </a:lnTo>
                  <a:lnTo>
                    <a:pt x="34290" y="24384"/>
                  </a:lnTo>
                  <a:lnTo>
                    <a:pt x="34290" y="0"/>
                  </a:lnTo>
                  <a:close/>
                </a:path>
                <a:path w="1110615" h="24764">
                  <a:moveTo>
                    <a:pt x="51816" y="0"/>
                  </a:moveTo>
                  <a:lnTo>
                    <a:pt x="40386" y="0"/>
                  </a:lnTo>
                  <a:lnTo>
                    <a:pt x="40386" y="24384"/>
                  </a:lnTo>
                  <a:lnTo>
                    <a:pt x="51816" y="24384"/>
                  </a:lnTo>
                  <a:lnTo>
                    <a:pt x="51816" y="0"/>
                  </a:lnTo>
                  <a:close/>
                </a:path>
                <a:path w="1110615" h="24764">
                  <a:moveTo>
                    <a:pt x="73914" y="0"/>
                  </a:moveTo>
                  <a:lnTo>
                    <a:pt x="57150" y="0"/>
                  </a:lnTo>
                  <a:lnTo>
                    <a:pt x="57150" y="24384"/>
                  </a:lnTo>
                  <a:lnTo>
                    <a:pt x="73914" y="24384"/>
                  </a:lnTo>
                  <a:lnTo>
                    <a:pt x="73914" y="0"/>
                  </a:lnTo>
                  <a:close/>
                </a:path>
                <a:path w="1110615" h="24764">
                  <a:moveTo>
                    <a:pt x="91440" y="0"/>
                  </a:moveTo>
                  <a:lnTo>
                    <a:pt x="80010" y="0"/>
                  </a:lnTo>
                  <a:lnTo>
                    <a:pt x="80010" y="24384"/>
                  </a:lnTo>
                  <a:lnTo>
                    <a:pt x="91440" y="24384"/>
                  </a:lnTo>
                  <a:lnTo>
                    <a:pt x="91440" y="0"/>
                  </a:lnTo>
                  <a:close/>
                </a:path>
                <a:path w="1110615" h="24764">
                  <a:moveTo>
                    <a:pt x="108204" y="0"/>
                  </a:moveTo>
                  <a:lnTo>
                    <a:pt x="96774" y="0"/>
                  </a:lnTo>
                  <a:lnTo>
                    <a:pt x="96774" y="24384"/>
                  </a:lnTo>
                  <a:lnTo>
                    <a:pt x="108204" y="24384"/>
                  </a:lnTo>
                  <a:lnTo>
                    <a:pt x="108204" y="0"/>
                  </a:lnTo>
                  <a:close/>
                </a:path>
                <a:path w="1110615" h="24764">
                  <a:moveTo>
                    <a:pt x="131064" y="0"/>
                  </a:moveTo>
                  <a:lnTo>
                    <a:pt x="114300" y="0"/>
                  </a:lnTo>
                  <a:lnTo>
                    <a:pt x="114300" y="24384"/>
                  </a:lnTo>
                  <a:lnTo>
                    <a:pt x="131064" y="24384"/>
                  </a:lnTo>
                  <a:lnTo>
                    <a:pt x="131064" y="0"/>
                  </a:lnTo>
                  <a:close/>
                </a:path>
                <a:path w="1110615" h="24764">
                  <a:moveTo>
                    <a:pt x="148590" y="0"/>
                  </a:moveTo>
                  <a:lnTo>
                    <a:pt x="137160" y="0"/>
                  </a:lnTo>
                  <a:lnTo>
                    <a:pt x="137160" y="24384"/>
                  </a:lnTo>
                  <a:lnTo>
                    <a:pt x="148590" y="24384"/>
                  </a:lnTo>
                  <a:lnTo>
                    <a:pt x="148590" y="0"/>
                  </a:lnTo>
                  <a:close/>
                </a:path>
                <a:path w="1110615" h="24764">
                  <a:moveTo>
                    <a:pt x="204978" y="0"/>
                  </a:moveTo>
                  <a:lnTo>
                    <a:pt x="193548" y="0"/>
                  </a:lnTo>
                  <a:lnTo>
                    <a:pt x="193548" y="24384"/>
                  </a:lnTo>
                  <a:lnTo>
                    <a:pt x="204978" y="24384"/>
                  </a:lnTo>
                  <a:lnTo>
                    <a:pt x="204978" y="0"/>
                  </a:lnTo>
                  <a:close/>
                </a:path>
                <a:path w="1110615" h="24764">
                  <a:moveTo>
                    <a:pt x="227838" y="0"/>
                  </a:moveTo>
                  <a:lnTo>
                    <a:pt x="211074" y="0"/>
                  </a:lnTo>
                  <a:lnTo>
                    <a:pt x="211074" y="24384"/>
                  </a:lnTo>
                  <a:lnTo>
                    <a:pt x="227838" y="24384"/>
                  </a:lnTo>
                  <a:lnTo>
                    <a:pt x="227838" y="0"/>
                  </a:lnTo>
                  <a:close/>
                </a:path>
                <a:path w="1110615" h="24764">
                  <a:moveTo>
                    <a:pt x="284988" y="0"/>
                  </a:moveTo>
                  <a:lnTo>
                    <a:pt x="268224" y="0"/>
                  </a:lnTo>
                  <a:lnTo>
                    <a:pt x="268224" y="24384"/>
                  </a:lnTo>
                  <a:lnTo>
                    <a:pt x="284988" y="24384"/>
                  </a:lnTo>
                  <a:lnTo>
                    <a:pt x="284988" y="0"/>
                  </a:lnTo>
                  <a:close/>
                </a:path>
                <a:path w="1110615" h="24764">
                  <a:moveTo>
                    <a:pt x="301752" y="0"/>
                  </a:moveTo>
                  <a:lnTo>
                    <a:pt x="290322" y="0"/>
                  </a:lnTo>
                  <a:lnTo>
                    <a:pt x="290322" y="24384"/>
                  </a:lnTo>
                  <a:lnTo>
                    <a:pt x="301752" y="24384"/>
                  </a:lnTo>
                  <a:lnTo>
                    <a:pt x="301752" y="0"/>
                  </a:lnTo>
                  <a:close/>
                </a:path>
                <a:path w="1110615" h="24764">
                  <a:moveTo>
                    <a:pt x="319278" y="0"/>
                  </a:moveTo>
                  <a:lnTo>
                    <a:pt x="307848" y="0"/>
                  </a:lnTo>
                  <a:lnTo>
                    <a:pt x="307848" y="24384"/>
                  </a:lnTo>
                  <a:lnTo>
                    <a:pt x="319278" y="24384"/>
                  </a:lnTo>
                  <a:lnTo>
                    <a:pt x="319278" y="0"/>
                  </a:lnTo>
                  <a:close/>
                </a:path>
                <a:path w="1110615" h="24764">
                  <a:moveTo>
                    <a:pt x="342138" y="0"/>
                  </a:moveTo>
                  <a:lnTo>
                    <a:pt x="324612" y="0"/>
                  </a:lnTo>
                  <a:lnTo>
                    <a:pt x="324612" y="24384"/>
                  </a:lnTo>
                  <a:lnTo>
                    <a:pt x="342138" y="24384"/>
                  </a:lnTo>
                  <a:lnTo>
                    <a:pt x="342138" y="0"/>
                  </a:lnTo>
                  <a:close/>
                </a:path>
                <a:path w="1110615" h="24764">
                  <a:moveTo>
                    <a:pt x="358902" y="0"/>
                  </a:moveTo>
                  <a:lnTo>
                    <a:pt x="347472" y="0"/>
                  </a:lnTo>
                  <a:lnTo>
                    <a:pt x="347472" y="24384"/>
                  </a:lnTo>
                  <a:lnTo>
                    <a:pt x="358902" y="24384"/>
                  </a:lnTo>
                  <a:lnTo>
                    <a:pt x="358902" y="0"/>
                  </a:lnTo>
                  <a:close/>
                </a:path>
                <a:path w="1110615" h="24764">
                  <a:moveTo>
                    <a:pt x="375666" y="0"/>
                  </a:moveTo>
                  <a:lnTo>
                    <a:pt x="364998" y="0"/>
                  </a:lnTo>
                  <a:lnTo>
                    <a:pt x="364998" y="24384"/>
                  </a:lnTo>
                  <a:lnTo>
                    <a:pt x="375666" y="24384"/>
                  </a:lnTo>
                  <a:lnTo>
                    <a:pt x="375666" y="0"/>
                  </a:lnTo>
                  <a:close/>
                </a:path>
                <a:path w="1110615" h="24764">
                  <a:moveTo>
                    <a:pt x="398526" y="0"/>
                  </a:moveTo>
                  <a:lnTo>
                    <a:pt x="387096" y="0"/>
                  </a:lnTo>
                  <a:lnTo>
                    <a:pt x="387096" y="24384"/>
                  </a:lnTo>
                  <a:lnTo>
                    <a:pt x="398526" y="24384"/>
                  </a:lnTo>
                  <a:lnTo>
                    <a:pt x="398526" y="0"/>
                  </a:lnTo>
                  <a:close/>
                </a:path>
                <a:path w="1110615" h="24764">
                  <a:moveTo>
                    <a:pt x="416052" y="0"/>
                  </a:moveTo>
                  <a:lnTo>
                    <a:pt x="404622" y="0"/>
                  </a:lnTo>
                  <a:lnTo>
                    <a:pt x="404622" y="24384"/>
                  </a:lnTo>
                  <a:lnTo>
                    <a:pt x="416052" y="24384"/>
                  </a:lnTo>
                  <a:lnTo>
                    <a:pt x="416052" y="0"/>
                  </a:lnTo>
                  <a:close/>
                </a:path>
                <a:path w="1110615" h="24764">
                  <a:moveTo>
                    <a:pt x="438912" y="0"/>
                  </a:moveTo>
                  <a:lnTo>
                    <a:pt x="421386" y="0"/>
                  </a:lnTo>
                  <a:lnTo>
                    <a:pt x="421386" y="24384"/>
                  </a:lnTo>
                  <a:lnTo>
                    <a:pt x="438912" y="24384"/>
                  </a:lnTo>
                  <a:lnTo>
                    <a:pt x="438912" y="0"/>
                  </a:lnTo>
                  <a:close/>
                </a:path>
                <a:path w="1110615" h="24764">
                  <a:moveTo>
                    <a:pt x="455676" y="0"/>
                  </a:moveTo>
                  <a:lnTo>
                    <a:pt x="444246" y="0"/>
                  </a:lnTo>
                  <a:lnTo>
                    <a:pt x="444246" y="24384"/>
                  </a:lnTo>
                  <a:lnTo>
                    <a:pt x="455676" y="24384"/>
                  </a:lnTo>
                  <a:lnTo>
                    <a:pt x="455676" y="0"/>
                  </a:lnTo>
                  <a:close/>
                </a:path>
                <a:path w="1110615" h="24764">
                  <a:moveTo>
                    <a:pt x="472440" y="0"/>
                  </a:moveTo>
                  <a:lnTo>
                    <a:pt x="461772" y="0"/>
                  </a:lnTo>
                  <a:lnTo>
                    <a:pt x="461772" y="24384"/>
                  </a:lnTo>
                  <a:lnTo>
                    <a:pt x="472440" y="24384"/>
                  </a:lnTo>
                  <a:lnTo>
                    <a:pt x="472440" y="0"/>
                  </a:lnTo>
                  <a:close/>
                </a:path>
                <a:path w="1110615" h="24764">
                  <a:moveTo>
                    <a:pt x="609600" y="0"/>
                  </a:moveTo>
                  <a:lnTo>
                    <a:pt x="598170" y="0"/>
                  </a:lnTo>
                  <a:lnTo>
                    <a:pt x="598170" y="24384"/>
                  </a:lnTo>
                  <a:lnTo>
                    <a:pt x="609600" y="24384"/>
                  </a:lnTo>
                  <a:lnTo>
                    <a:pt x="609600" y="0"/>
                  </a:lnTo>
                  <a:close/>
                </a:path>
                <a:path w="1110615" h="24764">
                  <a:moveTo>
                    <a:pt x="626364" y="0"/>
                  </a:moveTo>
                  <a:lnTo>
                    <a:pt x="614934" y="0"/>
                  </a:lnTo>
                  <a:lnTo>
                    <a:pt x="614934" y="24384"/>
                  </a:lnTo>
                  <a:lnTo>
                    <a:pt x="626364" y="24384"/>
                  </a:lnTo>
                  <a:lnTo>
                    <a:pt x="626364" y="0"/>
                  </a:lnTo>
                  <a:close/>
                </a:path>
                <a:path w="1110615" h="24764">
                  <a:moveTo>
                    <a:pt x="649224" y="0"/>
                  </a:moveTo>
                  <a:lnTo>
                    <a:pt x="632460" y="0"/>
                  </a:lnTo>
                  <a:lnTo>
                    <a:pt x="632460" y="24384"/>
                  </a:lnTo>
                  <a:lnTo>
                    <a:pt x="649224" y="24384"/>
                  </a:lnTo>
                  <a:lnTo>
                    <a:pt x="649224" y="0"/>
                  </a:lnTo>
                  <a:close/>
                </a:path>
                <a:path w="1110615" h="24764">
                  <a:moveTo>
                    <a:pt x="665988" y="0"/>
                  </a:moveTo>
                  <a:lnTo>
                    <a:pt x="655320" y="0"/>
                  </a:lnTo>
                  <a:lnTo>
                    <a:pt x="655320" y="24384"/>
                  </a:lnTo>
                  <a:lnTo>
                    <a:pt x="665988" y="24384"/>
                  </a:lnTo>
                  <a:lnTo>
                    <a:pt x="665988" y="0"/>
                  </a:lnTo>
                  <a:close/>
                </a:path>
                <a:path w="1110615" h="24764">
                  <a:moveTo>
                    <a:pt x="683514" y="0"/>
                  </a:moveTo>
                  <a:lnTo>
                    <a:pt x="672084" y="0"/>
                  </a:lnTo>
                  <a:lnTo>
                    <a:pt x="672084" y="24384"/>
                  </a:lnTo>
                  <a:lnTo>
                    <a:pt x="683514" y="24384"/>
                  </a:lnTo>
                  <a:lnTo>
                    <a:pt x="683514" y="0"/>
                  </a:lnTo>
                  <a:close/>
                </a:path>
                <a:path w="1110615" h="24764">
                  <a:moveTo>
                    <a:pt x="706374" y="0"/>
                  </a:moveTo>
                  <a:lnTo>
                    <a:pt x="694944" y="0"/>
                  </a:lnTo>
                  <a:lnTo>
                    <a:pt x="694944" y="24384"/>
                  </a:lnTo>
                  <a:lnTo>
                    <a:pt x="706374" y="24384"/>
                  </a:lnTo>
                  <a:lnTo>
                    <a:pt x="706374" y="0"/>
                  </a:lnTo>
                  <a:close/>
                </a:path>
                <a:path w="1110615" h="24764">
                  <a:moveTo>
                    <a:pt x="723138" y="0"/>
                  </a:moveTo>
                  <a:lnTo>
                    <a:pt x="711708" y="0"/>
                  </a:lnTo>
                  <a:lnTo>
                    <a:pt x="711708" y="24384"/>
                  </a:lnTo>
                  <a:lnTo>
                    <a:pt x="723138" y="24384"/>
                  </a:lnTo>
                  <a:lnTo>
                    <a:pt x="723138" y="0"/>
                  </a:lnTo>
                  <a:close/>
                </a:path>
                <a:path w="1110615" h="24764">
                  <a:moveTo>
                    <a:pt x="745998" y="0"/>
                  </a:moveTo>
                  <a:lnTo>
                    <a:pt x="729234" y="0"/>
                  </a:lnTo>
                  <a:lnTo>
                    <a:pt x="729234" y="24384"/>
                  </a:lnTo>
                  <a:lnTo>
                    <a:pt x="745998" y="24384"/>
                  </a:lnTo>
                  <a:lnTo>
                    <a:pt x="745998" y="0"/>
                  </a:lnTo>
                  <a:close/>
                </a:path>
                <a:path w="1110615" h="24764">
                  <a:moveTo>
                    <a:pt x="762762" y="0"/>
                  </a:moveTo>
                  <a:lnTo>
                    <a:pt x="752094" y="0"/>
                  </a:lnTo>
                  <a:lnTo>
                    <a:pt x="752094" y="24384"/>
                  </a:lnTo>
                  <a:lnTo>
                    <a:pt x="762762" y="24384"/>
                  </a:lnTo>
                  <a:lnTo>
                    <a:pt x="762762" y="0"/>
                  </a:lnTo>
                  <a:close/>
                </a:path>
                <a:path w="1110615" h="24764">
                  <a:moveTo>
                    <a:pt x="780288" y="0"/>
                  </a:moveTo>
                  <a:lnTo>
                    <a:pt x="768858" y="0"/>
                  </a:lnTo>
                  <a:lnTo>
                    <a:pt x="768858" y="24384"/>
                  </a:lnTo>
                  <a:lnTo>
                    <a:pt x="780288" y="24384"/>
                  </a:lnTo>
                  <a:lnTo>
                    <a:pt x="780288" y="0"/>
                  </a:lnTo>
                  <a:close/>
                </a:path>
                <a:path w="1110615" h="24764">
                  <a:moveTo>
                    <a:pt x="803148" y="0"/>
                  </a:moveTo>
                  <a:lnTo>
                    <a:pt x="791718" y="0"/>
                  </a:lnTo>
                  <a:lnTo>
                    <a:pt x="791718" y="24384"/>
                  </a:lnTo>
                  <a:lnTo>
                    <a:pt x="803148" y="24384"/>
                  </a:lnTo>
                  <a:lnTo>
                    <a:pt x="803148" y="0"/>
                  </a:lnTo>
                  <a:close/>
                </a:path>
                <a:path w="1110615" h="24764">
                  <a:moveTo>
                    <a:pt x="819912" y="0"/>
                  </a:moveTo>
                  <a:lnTo>
                    <a:pt x="808482" y="0"/>
                  </a:lnTo>
                  <a:lnTo>
                    <a:pt x="808482" y="24384"/>
                  </a:lnTo>
                  <a:lnTo>
                    <a:pt x="819912" y="24384"/>
                  </a:lnTo>
                  <a:lnTo>
                    <a:pt x="819912" y="0"/>
                  </a:lnTo>
                  <a:close/>
                </a:path>
                <a:path w="1110615" h="24764">
                  <a:moveTo>
                    <a:pt x="842772" y="0"/>
                  </a:moveTo>
                  <a:lnTo>
                    <a:pt x="826008" y="0"/>
                  </a:lnTo>
                  <a:lnTo>
                    <a:pt x="826008" y="24384"/>
                  </a:lnTo>
                  <a:lnTo>
                    <a:pt x="842772" y="24384"/>
                  </a:lnTo>
                  <a:lnTo>
                    <a:pt x="842772" y="0"/>
                  </a:lnTo>
                  <a:close/>
                </a:path>
                <a:path w="1110615" h="24764">
                  <a:moveTo>
                    <a:pt x="859536" y="0"/>
                  </a:moveTo>
                  <a:lnTo>
                    <a:pt x="848868" y="0"/>
                  </a:lnTo>
                  <a:lnTo>
                    <a:pt x="848868" y="24384"/>
                  </a:lnTo>
                  <a:lnTo>
                    <a:pt x="859536" y="24384"/>
                  </a:lnTo>
                  <a:lnTo>
                    <a:pt x="859536" y="0"/>
                  </a:lnTo>
                  <a:close/>
                </a:path>
                <a:path w="1110615" h="24764">
                  <a:moveTo>
                    <a:pt x="877062" y="0"/>
                  </a:moveTo>
                  <a:lnTo>
                    <a:pt x="865632" y="0"/>
                  </a:lnTo>
                  <a:lnTo>
                    <a:pt x="865632" y="24384"/>
                  </a:lnTo>
                  <a:lnTo>
                    <a:pt x="877062" y="24384"/>
                  </a:lnTo>
                  <a:lnTo>
                    <a:pt x="877062" y="0"/>
                  </a:lnTo>
                  <a:close/>
                </a:path>
                <a:path w="1110615" h="24764">
                  <a:moveTo>
                    <a:pt x="899922" y="0"/>
                  </a:moveTo>
                  <a:lnTo>
                    <a:pt x="882396" y="0"/>
                  </a:lnTo>
                  <a:lnTo>
                    <a:pt x="882396" y="24384"/>
                  </a:lnTo>
                  <a:lnTo>
                    <a:pt x="899922" y="24384"/>
                  </a:lnTo>
                  <a:lnTo>
                    <a:pt x="899922" y="0"/>
                  </a:lnTo>
                  <a:close/>
                </a:path>
                <a:path w="1110615" h="24764">
                  <a:moveTo>
                    <a:pt x="916686" y="0"/>
                  </a:moveTo>
                  <a:lnTo>
                    <a:pt x="905256" y="0"/>
                  </a:lnTo>
                  <a:lnTo>
                    <a:pt x="905256" y="24384"/>
                  </a:lnTo>
                  <a:lnTo>
                    <a:pt x="916686" y="24384"/>
                  </a:lnTo>
                  <a:lnTo>
                    <a:pt x="916686" y="0"/>
                  </a:lnTo>
                  <a:close/>
                </a:path>
                <a:path w="1110615" h="24764">
                  <a:moveTo>
                    <a:pt x="934212" y="0"/>
                  </a:moveTo>
                  <a:lnTo>
                    <a:pt x="922782" y="0"/>
                  </a:lnTo>
                  <a:lnTo>
                    <a:pt x="922782" y="24384"/>
                  </a:lnTo>
                  <a:lnTo>
                    <a:pt x="934212" y="24384"/>
                  </a:lnTo>
                  <a:lnTo>
                    <a:pt x="934212" y="0"/>
                  </a:lnTo>
                  <a:close/>
                </a:path>
                <a:path w="1110615" h="24764">
                  <a:moveTo>
                    <a:pt x="957072" y="0"/>
                  </a:moveTo>
                  <a:lnTo>
                    <a:pt x="945642" y="0"/>
                  </a:lnTo>
                  <a:lnTo>
                    <a:pt x="945642" y="24384"/>
                  </a:lnTo>
                  <a:lnTo>
                    <a:pt x="957072" y="24384"/>
                  </a:lnTo>
                  <a:lnTo>
                    <a:pt x="957072" y="0"/>
                  </a:lnTo>
                  <a:close/>
                </a:path>
                <a:path w="1110615" h="24764">
                  <a:moveTo>
                    <a:pt x="973836" y="0"/>
                  </a:moveTo>
                  <a:lnTo>
                    <a:pt x="962406" y="0"/>
                  </a:lnTo>
                  <a:lnTo>
                    <a:pt x="962406" y="24384"/>
                  </a:lnTo>
                  <a:lnTo>
                    <a:pt x="973836" y="24384"/>
                  </a:lnTo>
                  <a:lnTo>
                    <a:pt x="973836" y="0"/>
                  </a:lnTo>
                  <a:close/>
                </a:path>
                <a:path w="1110615" h="24764">
                  <a:moveTo>
                    <a:pt x="996696" y="0"/>
                  </a:moveTo>
                  <a:lnTo>
                    <a:pt x="979170" y="0"/>
                  </a:lnTo>
                  <a:lnTo>
                    <a:pt x="979170" y="24384"/>
                  </a:lnTo>
                  <a:lnTo>
                    <a:pt x="996696" y="24384"/>
                  </a:lnTo>
                  <a:lnTo>
                    <a:pt x="996696" y="0"/>
                  </a:lnTo>
                  <a:close/>
                </a:path>
                <a:path w="1110615" h="24764">
                  <a:moveTo>
                    <a:pt x="1013460" y="0"/>
                  </a:moveTo>
                  <a:lnTo>
                    <a:pt x="1002030" y="0"/>
                  </a:lnTo>
                  <a:lnTo>
                    <a:pt x="1002030" y="24384"/>
                  </a:lnTo>
                  <a:lnTo>
                    <a:pt x="1013460" y="24384"/>
                  </a:lnTo>
                  <a:lnTo>
                    <a:pt x="1013460" y="0"/>
                  </a:lnTo>
                  <a:close/>
                </a:path>
                <a:path w="1110615" h="24764">
                  <a:moveTo>
                    <a:pt x="1030986" y="0"/>
                  </a:moveTo>
                  <a:lnTo>
                    <a:pt x="1019556" y="0"/>
                  </a:lnTo>
                  <a:lnTo>
                    <a:pt x="1019556" y="24384"/>
                  </a:lnTo>
                  <a:lnTo>
                    <a:pt x="1030986" y="24384"/>
                  </a:lnTo>
                  <a:lnTo>
                    <a:pt x="1030986" y="0"/>
                  </a:lnTo>
                  <a:close/>
                </a:path>
                <a:path w="1110615" h="24764">
                  <a:moveTo>
                    <a:pt x="1053846" y="0"/>
                  </a:moveTo>
                  <a:lnTo>
                    <a:pt x="1036320" y="0"/>
                  </a:lnTo>
                  <a:lnTo>
                    <a:pt x="1036320" y="24384"/>
                  </a:lnTo>
                  <a:lnTo>
                    <a:pt x="1053846" y="24384"/>
                  </a:lnTo>
                  <a:lnTo>
                    <a:pt x="1053846" y="0"/>
                  </a:lnTo>
                  <a:close/>
                </a:path>
                <a:path w="1110615" h="24764">
                  <a:moveTo>
                    <a:pt x="1070610" y="0"/>
                  </a:moveTo>
                  <a:lnTo>
                    <a:pt x="1059180" y="0"/>
                  </a:lnTo>
                  <a:lnTo>
                    <a:pt x="1059180" y="24384"/>
                  </a:lnTo>
                  <a:lnTo>
                    <a:pt x="1070610" y="24384"/>
                  </a:lnTo>
                  <a:lnTo>
                    <a:pt x="1070610" y="0"/>
                  </a:lnTo>
                  <a:close/>
                </a:path>
                <a:path w="1110615" h="24764">
                  <a:moveTo>
                    <a:pt x="1093470" y="0"/>
                  </a:moveTo>
                  <a:lnTo>
                    <a:pt x="1082040" y="0"/>
                  </a:lnTo>
                  <a:lnTo>
                    <a:pt x="1082040" y="24384"/>
                  </a:lnTo>
                  <a:lnTo>
                    <a:pt x="1093470" y="24384"/>
                  </a:lnTo>
                  <a:lnTo>
                    <a:pt x="1093470" y="0"/>
                  </a:lnTo>
                  <a:close/>
                </a:path>
                <a:path w="1110615" h="24764">
                  <a:moveTo>
                    <a:pt x="1110234" y="0"/>
                  </a:moveTo>
                  <a:lnTo>
                    <a:pt x="1098804" y="0"/>
                  </a:lnTo>
                  <a:lnTo>
                    <a:pt x="1098804" y="24384"/>
                  </a:lnTo>
                  <a:lnTo>
                    <a:pt x="1110234" y="24384"/>
                  </a:lnTo>
                  <a:lnTo>
                    <a:pt x="1110234" y="0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5882002" y="6181595"/>
            <a:ext cx="280289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00">
                <a:latin typeface="Arial"/>
                <a:cs typeface="Arial"/>
              </a:rPr>
              <a:t>Secondary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storage</a:t>
            </a:r>
            <a:endParaRPr sz="2600">
              <a:latin typeface="Arial"/>
              <a:cs typeface="Arial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8600" marR="5080" indent="31115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The </a:t>
            </a:r>
            <a:r>
              <a:rPr dirty="0"/>
              <a:t>Computer’s </a:t>
            </a:r>
            <a:r>
              <a:rPr dirty="0" spc="-5"/>
              <a:t>Core: </a:t>
            </a:r>
            <a:r>
              <a:rPr dirty="0" spc="-1210"/>
              <a:t> </a:t>
            </a:r>
            <a:r>
              <a:rPr dirty="0" spc="-5"/>
              <a:t>The</a:t>
            </a:r>
            <a:r>
              <a:rPr dirty="0" spc="-15"/>
              <a:t> </a:t>
            </a:r>
            <a:r>
              <a:rPr dirty="0" spc="-5"/>
              <a:t>CPU</a:t>
            </a:r>
            <a:r>
              <a:rPr dirty="0" spc="-20"/>
              <a:t> </a:t>
            </a:r>
            <a:r>
              <a:rPr dirty="0"/>
              <a:t>and</a:t>
            </a:r>
            <a:r>
              <a:rPr dirty="0" spc="-10"/>
              <a:t> </a:t>
            </a:r>
            <a:r>
              <a:rPr dirty="0" spc="-5"/>
              <a:t>Memory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354071"/>
            <a:ext cx="3616325" cy="39547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85090" indent="-342900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transformations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are performed by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 </a:t>
            </a:r>
            <a:r>
              <a:rPr dirty="0" sz="2800" spc="-5">
                <a:latin typeface="Arial"/>
                <a:cs typeface="Arial"/>
              </a:rPr>
              <a:t>CPU </a:t>
            </a:r>
            <a:r>
              <a:rPr dirty="0" sz="2800">
                <a:latin typeface="Arial"/>
                <a:cs typeface="Arial"/>
              </a:rPr>
              <a:t>- </a:t>
            </a:r>
            <a:r>
              <a:rPr dirty="0" sz="2800" spc="-5">
                <a:latin typeface="Arial"/>
                <a:cs typeface="Arial"/>
              </a:rPr>
              <a:t>the </a:t>
            </a:r>
            <a:r>
              <a:rPr dirty="0" sz="2800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central</a:t>
            </a:r>
            <a:r>
              <a:rPr dirty="0" sz="2800" spc="-8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processing </a:t>
            </a:r>
            <a:r>
              <a:rPr dirty="0" sz="2800" spc="-765" b="1" i="1">
                <a:latin typeface="Arial"/>
                <a:cs typeface="Arial"/>
              </a:rPr>
              <a:t> </a:t>
            </a:r>
            <a:r>
              <a:rPr dirty="0" sz="2800" spc="-5" b="1" i="1">
                <a:latin typeface="Arial"/>
                <a:cs typeface="Arial"/>
              </a:rPr>
              <a:t>unit</a:t>
            </a:r>
            <a:r>
              <a:rPr dirty="0" sz="2800" spc="-15" b="1" i="1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processor.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68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microprocessor,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which is a silicon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chip, is located on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motherboard.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80672" y="2794253"/>
            <a:ext cx="2761615" cy="2688590"/>
            <a:chOff x="6480672" y="2794253"/>
            <a:chExt cx="2761615" cy="26885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9832" y="2803397"/>
              <a:ext cx="2743200" cy="26700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485244" y="2798825"/>
              <a:ext cx="2752725" cy="2679700"/>
            </a:xfrm>
            <a:custGeom>
              <a:avLst/>
              <a:gdLst/>
              <a:ahLst/>
              <a:cxnLst/>
              <a:rect l="l" t="t" r="r" b="b"/>
              <a:pathLst>
                <a:path w="2752725" h="2679700">
                  <a:moveTo>
                    <a:pt x="0" y="0"/>
                  </a:moveTo>
                  <a:lnTo>
                    <a:pt x="0" y="2679191"/>
                  </a:lnTo>
                  <a:lnTo>
                    <a:pt x="2752343" y="2679191"/>
                  </a:lnTo>
                  <a:lnTo>
                    <a:pt x="2752343" y="0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3232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8600" marR="5080" indent="31115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The </a:t>
            </a:r>
            <a:r>
              <a:rPr dirty="0"/>
              <a:t>Computer’s </a:t>
            </a:r>
            <a:r>
              <a:rPr dirty="0" spc="-5"/>
              <a:t>Core: </a:t>
            </a:r>
            <a:r>
              <a:rPr dirty="0" spc="-1210"/>
              <a:t> </a:t>
            </a:r>
            <a:r>
              <a:rPr dirty="0" spc="-5"/>
              <a:t>The</a:t>
            </a:r>
            <a:r>
              <a:rPr dirty="0" spc="-15"/>
              <a:t> </a:t>
            </a:r>
            <a:r>
              <a:rPr dirty="0" spc="-5"/>
              <a:t>CPU</a:t>
            </a:r>
            <a:r>
              <a:rPr dirty="0" spc="-20"/>
              <a:t> </a:t>
            </a:r>
            <a:r>
              <a:rPr dirty="0"/>
              <a:t>and</a:t>
            </a:r>
            <a:r>
              <a:rPr dirty="0" spc="-10"/>
              <a:t> </a:t>
            </a:r>
            <a:r>
              <a:rPr dirty="0" spc="-5"/>
              <a:t>Memory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538604" y="2351023"/>
            <a:ext cx="7498715" cy="3143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tabLst>
                <a:tab pos="1866264" algn="l"/>
              </a:tabLst>
            </a:pPr>
            <a:r>
              <a:rPr dirty="0" sz="3200" spc="-5">
                <a:latin typeface="Arial"/>
                <a:cs typeface="Arial"/>
              </a:rPr>
              <a:t>When you purchase a computer, the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selection of the </a:t>
            </a:r>
            <a:r>
              <a:rPr dirty="0" sz="3200">
                <a:latin typeface="Arial"/>
                <a:cs typeface="Arial"/>
              </a:rPr>
              <a:t>CPU </a:t>
            </a:r>
            <a:r>
              <a:rPr dirty="0" sz="3200" spc="-5">
                <a:latin typeface="Arial"/>
                <a:cs typeface="Arial"/>
              </a:rPr>
              <a:t>is a very important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choice.	There are two factors that are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very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important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to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computer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users are:</a:t>
            </a:r>
            <a:endParaRPr sz="3200">
              <a:latin typeface="Arial"/>
              <a:cs typeface="Arial"/>
            </a:endParaRPr>
          </a:p>
          <a:p>
            <a:pPr marL="603250" indent="-247650">
              <a:lnSpc>
                <a:spcPct val="100000"/>
              </a:lnSpc>
              <a:spcBef>
                <a:spcPts val="750"/>
              </a:spcBef>
              <a:buChar char="-"/>
              <a:tabLst>
                <a:tab pos="603250" algn="l"/>
              </a:tabLst>
            </a:pPr>
            <a:r>
              <a:rPr dirty="0" sz="3200" spc="-5">
                <a:latin typeface="Arial"/>
                <a:cs typeface="Arial"/>
              </a:rPr>
              <a:t>Compatibility</a:t>
            </a:r>
            <a:endParaRPr sz="3200">
              <a:latin typeface="Arial"/>
              <a:cs typeface="Arial"/>
            </a:endParaRPr>
          </a:p>
          <a:p>
            <a:pPr marL="603250" indent="-247650">
              <a:lnSpc>
                <a:spcPct val="100000"/>
              </a:lnSpc>
              <a:spcBef>
                <a:spcPts val="765"/>
              </a:spcBef>
              <a:buChar char="-"/>
              <a:tabLst>
                <a:tab pos="603250" algn="l"/>
              </a:tabLst>
            </a:pPr>
            <a:r>
              <a:rPr dirty="0" sz="3200" spc="-5">
                <a:latin typeface="Arial"/>
                <a:cs typeface="Arial"/>
              </a:rPr>
              <a:t>Speed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687" y="1243075"/>
            <a:ext cx="32258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Compatibility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538604" y="2198623"/>
            <a:ext cx="7606030" cy="40214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tabLst>
                <a:tab pos="2635250" algn="l"/>
              </a:tabLst>
            </a:pPr>
            <a:r>
              <a:rPr dirty="0" sz="3200" spc="-5">
                <a:latin typeface="Arial"/>
                <a:cs typeface="Arial"/>
              </a:rPr>
              <a:t>Not all software is compatible with any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given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CPU.	Each computer has a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unique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instruction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set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-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vocabulary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instructions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processor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can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execute.</a:t>
            </a:r>
            <a:endParaRPr sz="3200">
              <a:latin typeface="Arial"/>
              <a:cs typeface="Arial"/>
            </a:endParaRPr>
          </a:p>
          <a:p>
            <a:pPr marL="355600" marR="318135" indent="-342900">
              <a:lnSpc>
                <a:spcPct val="100000"/>
              </a:lnSpc>
              <a:spcBef>
                <a:spcPts val="750"/>
              </a:spcBef>
            </a:pPr>
            <a:r>
              <a:rPr dirty="0" sz="3200" spc="-5">
                <a:latin typeface="Arial"/>
                <a:cs typeface="Arial"/>
              </a:rPr>
              <a:t>New microprocessors can usually run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older software, but new software is not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usually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compatible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with old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microprocessors.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24881" y="1204975"/>
            <a:ext cx="164338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</a:t>
            </a:r>
            <a:r>
              <a:rPr dirty="0"/>
              <a:t>p</a:t>
            </a:r>
            <a:r>
              <a:rPr dirty="0" spc="-5"/>
              <a:t>e</a:t>
            </a:r>
            <a:r>
              <a:rPr dirty="0"/>
              <a:t>e</a:t>
            </a:r>
            <a:r>
              <a:rPr dirty="0" spc="-5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352547"/>
            <a:ext cx="7581900" cy="2559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</a:pPr>
            <a:r>
              <a:rPr dirty="0" sz="3200" spc="-5">
                <a:latin typeface="Arial"/>
                <a:cs typeface="Arial"/>
              </a:rPr>
              <a:t>The computer’s speed is measured by </a:t>
            </a:r>
            <a:r>
              <a:rPr dirty="0" sz="3200" spc="-10">
                <a:latin typeface="Arial"/>
                <a:cs typeface="Arial"/>
              </a:rPr>
              <a:t>the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speed of its </a:t>
            </a:r>
            <a:r>
              <a:rPr dirty="0" sz="3200" spc="-5" b="1">
                <a:latin typeface="Arial"/>
                <a:cs typeface="Arial"/>
              </a:rPr>
              <a:t>internal clock </a:t>
            </a:r>
            <a:r>
              <a:rPr dirty="0" sz="3200" spc="-5">
                <a:latin typeface="Arial"/>
                <a:cs typeface="Arial"/>
              </a:rPr>
              <a:t>- a device to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synchronize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electric pulses.</a:t>
            </a:r>
            <a:endParaRPr sz="3200">
              <a:latin typeface="Arial"/>
              <a:cs typeface="Arial"/>
            </a:endParaRPr>
          </a:p>
          <a:p>
            <a:pPr algn="just" marL="12700">
              <a:lnSpc>
                <a:spcPts val="3835"/>
              </a:lnSpc>
              <a:spcBef>
                <a:spcPts val="755"/>
              </a:spcBef>
            </a:pPr>
            <a:r>
              <a:rPr dirty="0" sz="3200" spc="-5">
                <a:latin typeface="Arial"/>
                <a:cs typeface="Arial"/>
              </a:rPr>
              <a:t>Speed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 </a:t>
            </a:r>
            <a:r>
              <a:rPr dirty="0" sz="3200" spc="-10">
                <a:latin typeface="Arial"/>
                <a:cs typeface="Arial"/>
              </a:rPr>
              <a:t>measured </a:t>
            </a:r>
            <a:r>
              <a:rPr dirty="0" sz="3200" spc="-5">
                <a:latin typeface="Arial"/>
                <a:cs typeface="Arial"/>
              </a:rPr>
              <a:t>in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units called</a:t>
            </a:r>
            <a:endParaRPr sz="3200">
              <a:latin typeface="Arial"/>
              <a:cs typeface="Arial"/>
            </a:endParaRPr>
          </a:p>
          <a:p>
            <a:pPr algn="just" marL="355600">
              <a:lnSpc>
                <a:spcPts val="3835"/>
              </a:lnSpc>
            </a:pPr>
            <a:r>
              <a:rPr dirty="0" sz="3200" spc="-5" b="1">
                <a:latin typeface="Arial"/>
                <a:cs typeface="Arial"/>
              </a:rPr>
              <a:t>megahertz</a:t>
            </a:r>
            <a:r>
              <a:rPr dirty="0" sz="3200" spc="-35" b="1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(mHz).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13616" y="4387595"/>
            <a:ext cx="2341880" cy="2555875"/>
            <a:chOff x="6413616" y="4387595"/>
            <a:chExt cx="2341880" cy="2555875"/>
          </a:xfrm>
        </p:grpSpPr>
        <p:sp>
          <p:nvSpPr>
            <p:cNvPr id="5" name="object 5"/>
            <p:cNvSpPr/>
            <p:nvPr/>
          </p:nvSpPr>
          <p:spPr>
            <a:xfrm>
              <a:off x="6656694" y="5148833"/>
              <a:ext cx="1674495" cy="1675130"/>
            </a:xfrm>
            <a:custGeom>
              <a:avLst/>
              <a:gdLst/>
              <a:ahLst/>
              <a:cxnLst/>
              <a:rect l="l" t="t" r="r" b="b"/>
              <a:pathLst>
                <a:path w="1674495" h="1675129">
                  <a:moveTo>
                    <a:pt x="1674113" y="835913"/>
                  </a:moveTo>
                  <a:lnTo>
                    <a:pt x="1669541" y="750569"/>
                  </a:lnTo>
                  <a:lnTo>
                    <a:pt x="1656587" y="668273"/>
                  </a:lnTo>
                  <a:lnTo>
                    <a:pt x="1636775" y="588263"/>
                  </a:lnTo>
                  <a:lnTo>
                    <a:pt x="1608581" y="511301"/>
                  </a:lnTo>
                  <a:lnTo>
                    <a:pt x="1572767" y="437387"/>
                  </a:lnTo>
                  <a:lnTo>
                    <a:pt x="1531619" y="368807"/>
                  </a:lnTo>
                  <a:lnTo>
                    <a:pt x="1483613" y="304799"/>
                  </a:lnTo>
                  <a:lnTo>
                    <a:pt x="1429511" y="245363"/>
                  </a:lnTo>
                  <a:lnTo>
                    <a:pt x="1369313" y="191261"/>
                  </a:lnTo>
                  <a:lnTo>
                    <a:pt x="1305305" y="142493"/>
                  </a:lnTo>
                  <a:lnTo>
                    <a:pt x="1236725" y="101345"/>
                  </a:lnTo>
                  <a:lnTo>
                    <a:pt x="1162811" y="65531"/>
                  </a:lnTo>
                  <a:lnTo>
                    <a:pt x="1085849" y="37337"/>
                  </a:lnTo>
                  <a:lnTo>
                    <a:pt x="1006601" y="17525"/>
                  </a:lnTo>
                  <a:lnTo>
                    <a:pt x="923543" y="4571"/>
                  </a:lnTo>
                  <a:lnTo>
                    <a:pt x="838199" y="0"/>
                  </a:lnTo>
                  <a:lnTo>
                    <a:pt x="752855" y="4571"/>
                  </a:lnTo>
                  <a:lnTo>
                    <a:pt x="669035" y="17525"/>
                  </a:lnTo>
                  <a:lnTo>
                    <a:pt x="589025" y="37337"/>
                  </a:lnTo>
                  <a:lnTo>
                    <a:pt x="512063" y="65531"/>
                  </a:lnTo>
                  <a:lnTo>
                    <a:pt x="438149" y="101345"/>
                  </a:lnTo>
                  <a:lnTo>
                    <a:pt x="370331" y="142493"/>
                  </a:lnTo>
                  <a:lnTo>
                    <a:pt x="304799" y="191261"/>
                  </a:lnTo>
                  <a:lnTo>
                    <a:pt x="246125" y="245363"/>
                  </a:lnTo>
                  <a:lnTo>
                    <a:pt x="192023" y="304799"/>
                  </a:lnTo>
                  <a:lnTo>
                    <a:pt x="144017" y="368807"/>
                  </a:lnTo>
                  <a:lnTo>
                    <a:pt x="101345" y="437387"/>
                  </a:lnTo>
                  <a:lnTo>
                    <a:pt x="65531" y="511301"/>
                  </a:lnTo>
                  <a:lnTo>
                    <a:pt x="38099" y="588263"/>
                  </a:lnTo>
                  <a:lnTo>
                    <a:pt x="16763" y="668273"/>
                  </a:lnTo>
                  <a:lnTo>
                    <a:pt x="4571" y="750569"/>
                  </a:lnTo>
                  <a:lnTo>
                    <a:pt x="0" y="835913"/>
                  </a:lnTo>
                  <a:lnTo>
                    <a:pt x="4571" y="921257"/>
                  </a:lnTo>
                  <a:lnTo>
                    <a:pt x="16763" y="1005077"/>
                  </a:lnTo>
                  <a:lnTo>
                    <a:pt x="38099" y="1085087"/>
                  </a:lnTo>
                  <a:lnTo>
                    <a:pt x="65531" y="1162049"/>
                  </a:lnTo>
                  <a:lnTo>
                    <a:pt x="101345" y="1235963"/>
                  </a:lnTo>
                  <a:lnTo>
                    <a:pt x="144017" y="1304543"/>
                  </a:lnTo>
                  <a:lnTo>
                    <a:pt x="192023" y="1370075"/>
                  </a:lnTo>
                  <a:lnTo>
                    <a:pt x="246125" y="1427987"/>
                  </a:lnTo>
                  <a:lnTo>
                    <a:pt x="304799" y="1482089"/>
                  </a:lnTo>
                  <a:lnTo>
                    <a:pt x="370331" y="1530857"/>
                  </a:lnTo>
                  <a:lnTo>
                    <a:pt x="438149" y="1573529"/>
                  </a:lnTo>
                  <a:lnTo>
                    <a:pt x="512063" y="1609343"/>
                  </a:lnTo>
                  <a:lnTo>
                    <a:pt x="589025" y="1636013"/>
                  </a:lnTo>
                  <a:lnTo>
                    <a:pt x="669035" y="1657349"/>
                  </a:lnTo>
                  <a:lnTo>
                    <a:pt x="752855" y="1670303"/>
                  </a:lnTo>
                  <a:lnTo>
                    <a:pt x="838199" y="1674875"/>
                  </a:lnTo>
                  <a:lnTo>
                    <a:pt x="923543" y="1670303"/>
                  </a:lnTo>
                  <a:lnTo>
                    <a:pt x="1006601" y="1657349"/>
                  </a:lnTo>
                  <a:lnTo>
                    <a:pt x="1085849" y="1636013"/>
                  </a:lnTo>
                  <a:lnTo>
                    <a:pt x="1162811" y="1609343"/>
                  </a:lnTo>
                  <a:lnTo>
                    <a:pt x="1236725" y="1573529"/>
                  </a:lnTo>
                  <a:lnTo>
                    <a:pt x="1305305" y="1530857"/>
                  </a:lnTo>
                  <a:lnTo>
                    <a:pt x="1369313" y="1482089"/>
                  </a:lnTo>
                  <a:lnTo>
                    <a:pt x="1429511" y="1427987"/>
                  </a:lnTo>
                  <a:lnTo>
                    <a:pt x="1483613" y="1370075"/>
                  </a:lnTo>
                  <a:lnTo>
                    <a:pt x="1531619" y="1304543"/>
                  </a:lnTo>
                  <a:lnTo>
                    <a:pt x="1572767" y="1235963"/>
                  </a:lnTo>
                  <a:lnTo>
                    <a:pt x="1608581" y="1162049"/>
                  </a:lnTo>
                  <a:lnTo>
                    <a:pt x="1636775" y="1085087"/>
                  </a:lnTo>
                  <a:lnTo>
                    <a:pt x="1656587" y="1005077"/>
                  </a:lnTo>
                  <a:lnTo>
                    <a:pt x="1669541" y="921257"/>
                  </a:lnTo>
                  <a:lnTo>
                    <a:pt x="1674113" y="835913"/>
                  </a:lnTo>
                  <a:close/>
                </a:path>
              </a:pathLst>
            </a:custGeom>
            <a:solidFill>
              <a:srgbClr val="00FF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15952" y="5308091"/>
              <a:ext cx="1355725" cy="1355725"/>
            </a:xfrm>
            <a:custGeom>
              <a:avLst/>
              <a:gdLst/>
              <a:ahLst/>
              <a:cxnLst/>
              <a:rect l="l" t="t" r="r" b="b"/>
              <a:pathLst>
                <a:path w="1355725" h="1355725">
                  <a:moveTo>
                    <a:pt x="1355597" y="676655"/>
                  </a:moveTo>
                  <a:lnTo>
                    <a:pt x="1352549" y="606551"/>
                  </a:lnTo>
                  <a:lnTo>
                    <a:pt x="1341119" y="540257"/>
                  </a:lnTo>
                  <a:lnTo>
                    <a:pt x="1325117" y="476249"/>
                  </a:lnTo>
                  <a:lnTo>
                    <a:pt x="1302257" y="413003"/>
                  </a:lnTo>
                  <a:lnTo>
                    <a:pt x="1274063" y="355091"/>
                  </a:lnTo>
                  <a:lnTo>
                    <a:pt x="1239773" y="299465"/>
                  </a:lnTo>
                  <a:lnTo>
                    <a:pt x="1200149" y="246887"/>
                  </a:lnTo>
                  <a:lnTo>
                    <a:pt x="1157477" y="198119"/>
                  </a:lnTo>
                  <a:lnTo>
                    <a:pt x="1108709" y="155447"/>
                  </a:lnTo>
                  <a:lnTo>
                    <a:pt x="1056131" y="115823"/>
                  </a:lnTo>
                  <a:lnTo>
                    <a:pt x="1000505" y="81533"/>
                  </a:lnTo>
                  <a:lnTo>
                    <a:pt x="942593" y="53339"/>
                  </a:lnTo>
                  <a:lnTo>
                    <a:pt x="880109" y="30479"/>
                  </a:lnTo>
                  <a:lnTo>
                    <a:pt x="816101" y="14477"/>
                  </a:lnTo>
                  <a:lnTo>
                    <a:pt x="749045" y="3047"/>
                  </a:lnTo>
                  <a:lnTo>
                    <a:pt x="678941" y="0"/>
                  </a:lnTo>
                  <a:lnTo>
                    <a:pt x="609599" y="3047"/>
                  </a:lnTo>
                  <a:lnTo>
                    <a:pt x="542543" y="14477"/>
                  </a:lnTo>
                  <a:lnTo>
                    <a:pt x="477011" y="30479"/>
                  </a:lnTo>
                  <a:lnTo>
                    <a:pt x="416051" y="53339"/>
                  </a:lnTo>
                  <a:lnTo>
                    <a:pt x="355853" y="81533"/>
                  </a:lnTo>
                  <a:lnTo>
                    <a:pt x="298703" y="115823"/>
                  </a:lnTo>
                  <a:lnTo>
                    <a:pt x="247649" y="155447"/>
                  </a:lnTo>
                  <a:lnTo>
                    <a:pt x="199643" y="198119"/>
                  </a:lnTo>
                  <a:lnTo>
                    <a:pt x="155447" y="246887"/>
                  </a:lnTo>
                  <a:lnTo>
                    <a:pt x="116585" y="299465"/>
                  </a:lnTo>
                  <a:lnTo>
                    <a:pt x="83057" y="355091"/>
                  </a:lnTo>
                  <a:lnTo>
                    <a:pt x="54101" y="413003"/>
                  </a:lnTo>
                  <a:lnTo>
                    <a:pt x="29717" y="476249"/>
                  </a:lnTo>
                  <a:lnTo>
                    <a:pt x="14477" y="540257"/>
                  </a:lnTo>
                  <a:lnTo>
                    <a:pt x="3047" y="606551"/>
                  </a:lnTo>
                  <a:lnTo>
                    <a:pt x="0" y="676655"/>
                  </a:lnTo>
                  <a:lnTo>
                    <a:pt x="3047" y="746759"/>
                  </a:lnTo>
                  <a:lnTo>
                    <a:pt x="14477" y="813053"/>
                  </a:lnTo>
                  <a:lnTo>
                    <a:pt x="29717" y="878585"/>
                  </a:lnTo>
                  <a:lnTo>
                    <a:pt x="54101" y="941831"/>
                  </a:lnTo>
                  <a:lnTo>
                    <a:pt x="83057" y="1001267"/>
                  </a:lnTo>
                  <a:lnTo>
                    <a:pt x="116585" y="1056893"/>
                  </a:lnTo>
                  <a:lnTo>
                    <a:pt x="155447" y="1109471"/>
                  </a:lnTo>
                  <a:lnTo>
                    <a:pt x="199643" y="1156715"/>
                  </a:lnTo>
                  <a:lnTo>
                    <a:pt x="247649" y="1200911"/>
                  </a:lnTo>
                  <a:lnTo>
                    <a:pt x="298703" y="1240535"/>
                  </a:lnTo>
                  <a:lnTo>
                    <a:pt x="355853" y="1274825"/>
                  </a:lnTo>
                  <a:lnTo>
                    <a:pt x="416051" y="1303019"/>
                  </a:lnTo>
                  <a:lnTo>
                    <a:pt x="477011" y="1325879"/>
                  </a:lnTo>
                  <a:lnTo>
                    <a:pt x="542543" y="1341881"/>
                  </a:lnTo>
                  <a:lnTo>
                    <a:pt x="609599" y="1353311"/>
                  </a:lnTo>
                  <a:lnTo>
                    <a:pt x="678941" y="1355597"/>
                  </a:lnTo>
                  <a:lnTo>
                    <a:pt x="749045" y="1353311"/>
                  </a:lnTo>
                  <a:lnTo>
                    <a:pt x="816101" y="1341881"/>
                  </a:lnTo>
                  <a:lnTo>
                    <a:pt x="880109" y="1325879"/>
                  </a:lnTo>
                  <a:lnTo>
                    <a:pt x="942593" y="1303019"/>
                  </a:lnTo>
                  <a:lnTo>
                    <a:pt x="1000505" y="1274825"/>
                  </a:lnTo>
                  <a:lnTo>
                    <a:pt x="1056131" y="1240535"/>
                  </a:lnTo>
                  <a:lnTo>
                    <a:pt x="1108709" y="1200911"/>
                  </a:lnTo>
                  <a:lnTo>
                    <a:pt x="1157477" y="1156715"/>
                  </a:lnTo>
                  <a:lnTo>
                    <a:pt x="1200149" y="1109471"/>
                  </a:lnTo>
                  <a:lnTo>
                    <a:pt x="1239773" y="1056893"/>
                  </a:lnTo>
                  <a:lnTo>
                    <a:pt x="1274063" y="1001267"/>
                  </a:lnTo>
                  <a:lnTo>
                    <a:pt x="1302257" y="941831"/>
                  </a:lnTo>
                  <a:lnTo>
                    <a:pt x="1325117" y="878585"/>
                  </a:lnTo>
                  <a:lnTo>
                    <a:pt x="1341119" y="813053"/>
                  </a:lnTo>
                  <a:lnTo>
                    <a:pt x="1352549" y="746759"/>
                  </a:lnTo>
                  <a:lnTo>
                    <a:pt x="1355597" y="676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254862" y="5442203"/>
              <a:ext cx="189230" cy="135890"/>
            </a:xfrm>
            <a:custGeom>
              <a:avLst/>
              <a:gdLst/>
              <a:ahLst/>
              <a:cxnLst/>
              <a:rect l="l" t="t" r="r" b="b"/>
              <a:pathLst>
                <a:path w="189229" h="135889">
                  <a:moveTo>
                    <a:pt x="62484" y="135636"/>
                  </a:moveTo>
                  <a:lnTo>
                    <a:pt x="48006" y="31242"/>
                  </a:lnTo>
                  <a:lnTo>
                    <a:pt x="0" y="52578"/>
                  </a:lnTo>
                  <a:lnTo>
                    <a:pt x="62484" y="135636"/>
                  </a:lnTo>
                  <a:close/>
                </a:path>
                <a:path w="189229" h="135889">
                  <a:moveTo>
                    <a:pt x="188976" y="0"/>
                  </a:moveTo>
                  <a:lnTo>
                    <a:pt x="136398" y="6858"/>
                  </a:lnTo>
                  <a:lnTo>
                    <a:pt x="174498" y="104394"/>
                  </a:lnTo>
                  <a:lnTo>
                    <a:pt x="188976" y="0"/>
                  </a:lnTo>
                  <a:close/>
                </a:path>
              </a:pathLst>
            </a:custGeom>
            <a:solidFill>
              <a:srgbClr val="18BFE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0742" y="5540501"/>
              <a:ext cx="176783" cy="18059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947014" y="5759957"/>
              <a:ext cx="138430" cy="467359"/>
            </a:xfrm>
            <a:custGeom>
              <a:avLst/>
              <a:gdLst/>
              <a:ahLst/>
              <a:cxnLst/>
              <a:rect l="l" t="t" r="r" b="b"/>
              <a:pathLst>
                <a:path w="138429" h="467360">
                  <a:moveTo>
                    <a:pt x="103632" y="175260"/>
                  </a:moveTo>
                  <a:lnTo>
                    <a:pt x="6858" y="134874"/>
                  </a:lnTo>
                  <a:lnTo>
                    <a:pt x="0" y="187452"/>
                  </a:lnTo>
                  <a:lnTo>
                    <a:pt x="103632" y="175260"/>
                  </a:lnTo>
                  <a:close/>
                </a:path>
                <a:path w="138429" h="467360">
                  <a:moveTo>
                    <a:pt x="105156" y="291846"/>
                  </a:moveTo>
                  <a:lnTo>
                    <a:pt x="1524" y="278892"/>
                  </a:lnTo>
                  <a:lnTo>
                    <a:pt x="8382" y="329946"/>
                  </a:lnTo>
                  <a:lnTo>
                    <a:pt x="105156" y="291846"/>
                  </a:lnTo>
                  <a:close/>
                </a:path>
                <a:path w="138429" h="467360">
                  <a:moveTo>
                    <a:pt x="132588" y="62484"/>
                  </a:moveTo>
                  <a:lnTo>
                    <a:pt x="48768" y="0"/>
                  </a:lnTo>
                  <a:lnTo>
                    <a:pt x="29718" y="46482"/>
                  </a:lnTo>
                  <a:lnTo>
                    <a:pt x="132588" y="62484"/>
                  </a:lnTo>
                  <a:close/>
                </a:path>
                <a:path w="138429" h="467360">
                  <a:moveTo>
                    <a:pt x="137922" y="403860"/>
                  </a:moveTo>
                  <a:lnTo>
                    <a:pt x="34290" y="418338"/>
                  </a:lnTo>
                  <a:lnTo>
                    <a:pt x="54102" y="467106"/>
                  </a:lnTo>
                  <a:lnTo>
                    <a:pt x="137922" y="403860"/>
                  </a:lnTo>
                  <a:close/>
                </a:path>
              </a:pathLst>
            </a:custGeom>
            <a:solidFill>
              <a:srgbClr val="18BFE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8362" y="6265163"/>
              <a:ext cx="180593" cy="17525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266292" y="6397751"/>
              <a:ext cx="466725" cy="136525"/>
            </a:xfrm>
            <a:custGeom>
              <a:avLst/>
              <a:gdLst/>
              <a:ahLst/>
              <a:cxnLst/>
              <a:rect l="l" t="t" r="r" b="b"/>
              <a:pathLst>
                <a:path w="466725" h="136525">
                  <a:moveTo>
                    <a:pt x="64008" y="4572"/>
                  </a:moveTo>
                  <a:lnTo>
                    <a:pt x="0" y="88392"/>
                  </a:lnTo>
                  <a:lnTo>
                    <a:pt x="49530" y="106680"/>
                  </a:lnTo>
                  <a:lnTo>
                    <a:pt x="64008" y="4572"/>
                  </a:lnTo>
                  <a:close/>
                </a:path>
                <a:path w="466725" h="136525">
                  <a:moveTo>
                    <a:pt x="188976" y="136398"/>
                  </a:moveTo>
                  <a:lnTo>
                    <a:pt x="177546" y="32766"/>
                  </a:lnTo>
                  <a:lnTo>
                    <a:pt x="137922" y="129540"/>
                  </a:lnTo>
                  <a:lnTo>
                    <a:pt x="188976" y="136398"/>
                  </a:lnTo>
                  <a:close/>
                </a:path>
                <a:path w="466725" h="136525">
                  <a:moveTo>
                    <a:pt x="332994" y="128016"/>
                  </a:moveTo>
                  <a:lnTo>
                    <a:pt x="294132" y="31242"/>
                  </a:lnTo>
                  <a:lnTo>
                    <a:pt x="280416" y="134874"/>
                  </a:lnTo>
                  <a:lnTo>
                    <a:pt x="332994" y="128016"/>
                  </a:lnTo>
                  <a:close/>
                </a:path>
                <a:path w="466725" h="136525">
                  <a:moveTo>
                    <a:pt x="466344" y="82296"/>
                  </a:moveTo>
                  <a:lnTo>
                    <a:pt x="405384" y="0"/>
                  </a:lnTo>
                  <a:lnTo>
                    <a:pt x="418338" y="102108"/>
                  </a:lnTo>
                  <a:lnTo>
                    <a:pt x="466344" y="82296"/>
                  </a:lnTo>
                  <a:close/>
                </a:path>
              </a:pathLst>
            </a:custGeom>
            <a:solidFill>
              <a:srgbClr val="18BFE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71500" y="6253733"/>
              <a:ext cx="176021" cy="17983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903324" y="5748527"/>
              <a:ext cx="137160" cy="467359"/>
            </a:xfrm>
            <a:custGeom>
              <a:avLst/>
              <a:gdLst/>
              <a:ahLst/>
              <a:cxnLst/>
              <a:rect l="l" t="t" r="r" b="b"/>
              <a:pathLst>
                <a:path w="137159" h="467360">
                  <a:moveTo>
                    <a:pt x="104394" y="47244"/>
                  </a:moveTo>
                  <a:lnTo>
                    <a:pt x="83058" y="0"/>
                  </a:lnTo>
                  <a:lnTo>
                    <a:pt x="0" y="59436"/>
                  </a:lnTo>
                  <a:lnTo>
                    <a:pt x="104394" y="47244"/>
                  </a:lnTo>
                  <a:close/>
                </a:path>
                <a:path w="137159" h="467360">
                  <a:moveTo>
                    <a:pt x="108204" y="416814"/>
                  </a:moveTo>
                  <a:lnTo>
                    <a:pt x="6096" y="403098"/>
                  </a:lnTo>
                  <a:lnTo>
                    <a:pt x="88392" y="467106"/>
                  </a:lnTo>
                  <a:lnTo>
                    <a:pt x="108204" y="416814"/>
                  </a:lnTo>
                  <a:close/>
                </a:path>
                <a:path w="137159" h="467360">
                  <a:moveTo>
                    <a:pt x="135636" y="186690"/>
                  </a:moveTo>
                  <a:lnTo>
                    <a:pt x="128778" y="133350"/>
                  </a:lnTo>
                  <a:lnTo>
                    <a:pt x="32766" y="172212"/>
                  </a:lnTo>
                  <a:lnTo>
                    <a:pt x="135636" y="186690"/>
                  </a:lnTo>
                  <a:close/>
                </a:path>
                <a:path w="137159" h="467360">
                  <a:moveTo>
                    <a:pt x="137160" y="277368"/>
                  </a:moveTo>
                  <a:lnTo>
                    <a:pt x="34290" y="288798"/>
                  </a:lnTo>
                  <a:lnTo>
                    <a:pt x="131064" y="329946"/>
                  </a:lnTo>
                  <a:lnTo>
                    <a:pt x="137160" y="277368"/>
                  </a:lnTo>
                  <a:close/>
                </a:path>
              </a:pathLst>
            </a:custGeom>
            <a:solidFill>
              <a:srgbClr val="18BFE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0070" y="5533643"/>
              <a:ext cx="180593" cy="1760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448410" y="5440679"/>
              <a:ext cx="508634" cy="589915"/>
            </a:xfrm>
            <a:custGeom>
              <a:avLst/>
              <a:gdLst/>
              <a:ahLst/>
              <a:cxnLst/>
              <a:rect l="l" t="t" r="r" b="b"/>
              <a:pathLst>
                <a:path w="508634" h="589914">
                  <a:moveTo>
                    <a:pt x="137922" y="6096"/>
                  </a:moveTo>
                  <a:lnTo>
                    <a:pt x="85344" y="0"/>
                  </a:lnTo>
                  <a:lnTo>
                    <a:pt x="98298" y="102870"/>
                  </a:lnTo>
                  <a:lnTo>
                    <a:pt x="137922" y="6096"/>
                  </a:lnTo>
                  <a:close/>
                </a:path>
                <a:path w="508634" h="589914">
                  <a:moveTo>
                    <a:pt x="272796" y="48768"/>
                  </a:moveTo>
                  <a:lnTo>
                    <a:pt x="224790" y="28956"/>
                  </a:lnTo>
                  <a:lnTo>
                    <a:pt x="208788" y="131064"/>
                  </a:lnTo>
                  <a:lnTo>
                    <a:pt x="272796" y="48768"/>
                  </a:lnTo>
                  <a:close/>
                </a:path>
                <a:path w="508634" h="589914">
                  <a:moveTo>
                    <a:pt x="508254" y="544068"/>
                  </a:moveTo>
                  <a:lnTo>
                    <a:pt x="446532" y="494538"/>
                  </a:lnTo>
                  <a:lnTo>
                    <a:pt x="446532" y="519684"/>
                  </a:lnTo>
                  <a:lnTo>
                    <a:pt x="67818" y="519684"/>
                  </a:lnTo>
                  <a:lnTo>
                    <a:pt x="67818" y="485394"/>
                  </a:lnTo>
                  <a:lnTo>
                    <a:pt x="69342" y="388620"/>
                  </a:lnTo>
                  <a:lnTo>
                    <a:pt x="69342" y="243840"/>
                  </a:lnTo>
                  <a:lnTo>
                    <a:pt x="93726" y="243840"/>
                  </a:lnTo>
                  <a:lnTo>
                    <a:pt x="44196" y="182118"/>
                  </a:lnTo>
                  <a:lnTo>
                    <a:pt x="0" y="243840"/>
                  </a:lnTo>
                  <a:lnTo>
                    <a:pt x="22860" y="243840"/>
                  </a:lnTo>
                  <a:lnTo>
                    <a:pt x="22860" y="530682"/>
                  </a:lnTo>
                  <a:lnTo>
                    <a:pt x="21336" y="532638"/>
                  </a:lnTo>
                  <a:lnTo>
                    <a:pt x="19812" y="542544"/>
                  </a:lnTo>
                  <a:lnTo>
                    <a:pt x="21336" y="550926"/>
                  </a:lnTo>
                  <a:lnTo>
                    <a:pt x="26670" y="560070"/>
                  </a:lnTo>
                  <a:lnTo>
                    <a:pt x="34378" y="564984"/>
                  </a:lnTo>
                  <a:lnTo>
                    <a:pt x="36576" y="566928"/>
                  </a:lnTo>
                  <a:lnTo>
                    <a:pt x="46482" y="568452"/>
                  </a:lnTo>
                  <a:lnTo>
                    <a:pt x="54864" y="566928"/>
                  </a:lnTo>
                  <a:lnTo>
                    <a:pt x="446532" y="566928"/>
                  </a:lnTo>
                  <a:lnTo>
                    <a:pt x="446532" y="589788"/>
                  </a:lnTo>
                  <a:lnTo>
                    <a:pt x="508254" y="544068"/>
                  </a:lnTo>
                  <a:close/>
                </a:path>
              </a:pathLst>
            </a:custGeom>
            <a:solidFill>
              <a:srgbClr val="18BF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791568" y="4387595"/>
              <a:ext cx="500380" cy="979169"/>
            </a:xfrm>
            <a:custGeom>
              <a:avLst/>
              <a:gdLst/>
              <a:ahLst/>
              <a:cxnLst/>
              <a:rect l="l" t="t" r="r" b="b"/>
              <a:pathLst>
                <a:path w="500379" h="979170">
                  <a:moveTo>
                    <a:pt x="499871" y="592073"/>
                  </a:moveTo>
                  <a:lnTo>
                    <a:pt x="162305" y="0"/>
                  </a:lnTo>
                  <a:lnTo>
                    <a:pt x="281939" y="416813"/>
                  </a:lnTo>
                  <a:lnTo>
                    <a:pt x="0" y="313181"/>
                  </a:lnTo>
                  <a:lnTo>
                    <a:pt x="409955" y="979169"/>
                  </a:lnTo>
                  <a:lnTo>
                    <a:pt x="232409" y="490727"/>
                  </a:lnTo>
                  <a:lnTo>
                    <a:pt x="499871" y="59207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15874" y="4399787"/>
              <a:ext cx="391795" cy="1173480"/>
            </a:xfrm>
            <a:custGeom>
              <a:avLst/>
              <a:gdLst/>
              <a:ahLst/>
              <a:cxnLst/>
              <a:rect l="l" t="t" r="r" b="b"/>
              <a:pathLst>
                <a:path w="391795" h="1173479">
                  <a:moveTo>
                    <a:pt x="391667" y="0"/>
                  </a:moveTo>
                  <a:lnTo>
                    <a:pt x="239267" y="509777"/>
                  </a:lnTo>
                  <a:lnTo>
                    <a:pt x="16763" y="216407"/>
                  </a:lnTo>
                  <a:lnTo>
                    <a:pt x="0" y="1173479"/>
                  </a:lnTo>
                  <a:lnTo>
                    <a:pt x="137921" y="552449"/>
                  </a:lnTo>
                  <a:lnTo>
                    <a:pt x="347471" y="834389"/>
                  </a:lnTo>
                  <a:lnTo>
                    <a:pt x="391667" y="0"/>
                  </a:lnTo>
                  <a:close/>
                </a:path>
              </a:pathLst>
            </a:custGeom>
            <a:solidFill>
              <a:srgbClr val="FF4B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937616" y="4942331"/>
              <a:ext cx="817880" cy="631190"/>
            </a:xfrm>
            <a:custGeom>
              <a:avLst/>
              <a:gdLst/>
              <a:ahLst/>
              <a:cxnLst/>
              <a:rect l="l" t="t" r="r" b="b"/>
              <a:pathLst>
                <a:path w="817879" h="631189">
                  <a:moveTo>
                    <a:pt x="817625" y="34289"/>
                  </a:moveTo>
                  <a:lnTo>
                    <a:pt x="473963" y="301751"/>
                  </a:lnTo>
                  <a:lnTo>
                    <a:pt x="465581" y="0"/>
                  </a:lnTo>
                  <a:lnTo>
                    <a:pt x="0" y="630935"/>
                  </a:lnTo>
                  <a:lnTo>
                    <a:pt x="385571" y="283463"/>
                  </a:lnTo>
                  <a:lnTo>
                    <a:pt x="393191" y="569975"/>
                  </a:lnTo>
                  <a:lnTo>
                    <a:pt x="817625" y="34289"/>
                  </a:lnTo>
                  <a:close/>
                </a:path>
              </a:pathLst>
            </a:custGeom>
            <a:solidFill>
              <a:srgbClr val="B2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413616" y="6276593"/>
              <a:ext cx="2283460" cy="666750"/>
            </a:xfrm>
            <a:custGeom>
              <a:avLst/>
              <a:gdLst/>
              <a:ahLst/>
              <a:cxnLst/>
              <a:rect l="l" t="t" r="r" b="b"/>
              <a:pathLst>
                <a:path w="2283459" h="666750">
                  <a:moveTo>
                    <a:pt x="2282951" y="370331"/>
                  </a:moveTo>
                  <a:lnTo>
                    <a:pt x="2282951" y="316229"/>
                  </a:lnTo>
                  <a:lnTo>
                    <a:pt x="2281427" y="281939"/>
                  </a:lnTo>
                  <a:lnTo>
                    <a:pt x="2281427" y="263651"/>
                  </a:lnTo>
                  <a:lnTo>
                    <a:pt x="2180081" y="263651"/>
                  </a:lnTo>
                  <a:lnTo>
                    <a:pt x="2143505" y="265175"/>
                  </a:lnTo>
                  <a:lnTo>
                    <a:pt x="2046731" y="265175"/>
                  </a:lnTo>
                  <a:lnTo>
                    <a:pt x="2036825" y="265937"/>
                  </a:lnTo>
                  <a:lnTo>
                    <a:pt x="2028443" y="267461"/>
                  </a:lnTo>
                  <a:lnTo>
                    <a:pt x="2019299" y="268985"/>
                  </a:lnTo>
                  <a:lnTo>
                    <a:pt x="2013965" y="273557"/>
                  </a:lnTo>
                  <a:lnTo>
                    <a:pt x="2010917" y="277367"/>
                  </a:lnTo>
                  <a:lnTo>
                    <a:pt x="2009393" y="284987"/>
                  </a:lnTo>
                  <a:lnTo>
                    <a:pt x="2009393" y="314705"/>
                  </a:lnTo>
                  <a:lnTo>
                    <a:pt x="2007869" y="364235"/>
                  </a:lnTo>
                  <a:lnTo>
                    <a:pt x="2005583" y="416051"/>
                  </a:lnTo>
                  <a:lnTo>
                    <a:pt x="2005583" y="448817"/>
                  </a:lnTo>
                  <a:lnTo>
                    <a:pt x="2004059" y="488441"/>
                  </a:lnTo>
                  <a:lnTo>
                    <a:pt x="2002535" y="552449"/>
                  </a:lnTo>
                  <a:lnTo>
                    <a:pt x="1996439" y="612647"/>
                  </a:lnTo>
                  <a:lnTo>
                    <a:pt x="1989581" y="639317"/>
                  </a:lnTo>
                  <a:lnTo>
                    <a:pt x="1982723" y="613409"/>
                  </a:lnTo>
                  <a:lnTo>
                    <a:pt x="1976627" y="557021"/>
                  </a:lnTo>
                  <a:lnTo>
                    <a:pt x="1969769" y="493013"/>
                  </a:lnTo>
                  <a:lnTo>
                    <a:pt x="1962911" y="451103"/>
                  </a:lnTo>
                  <a:lnTo>
                    <a:pt x="1956815" y="427481"/>
                  </a:lnTo>
                  <a:lnTo>
                    <a:pt x="1945385" y="384809"/>
                  </a:lnTo>
                  <a:lnTo>
                    <a:pt x="1931669" y="327659"/>
                  </a:lnTo>
                  <a:lnTo>
                    <a:pt x="1914143" y="262127"/>
                  </a:lnTo>
                  <a:lnTo>
                    <a:pt x="1898903" y="193547"/>
                  </a:lnTo>
                  <a:lnTo>
                    <a:pt x="1882901" y="131063"/>
                  </a:lnTo>
                  <a:lnTo>
                    <a:pt x="1871471" y="75437"/>
                  </a:lnTo>
                  <a:lnTo>
                    <a:pt x="1864613" y="37337"/>
                  </a:lnTo>
                  <a:lnTo>
                    <a:pt x="1854707" y="1523"/>
                  </a:lnTo>
                  <a:lnTo>
                    <a:pt x="1843277" y="0"/>
                  </a:lnTo>
                  <a:lnTo>
                    <a:pt x="1833371" y="16763"/>
                  </a:lnTo>
                  <a:lnTo>
                    <a:pt x="1827275" y="39623"/>
                  </a:lnTo>
                  <a:lnTo>
                    <a:pt x="1818893" y="111251"/>
                  </a:lnTo>
                  <a:lnTo>
                    <a:pt x="1804415" y="224789"/>
                  </a:lnTo>
                  <a:lnTo>
                    <a:pt x="1792985" y="332993"/>
                  </a:lnTo>
                  <a:lnTo>
                    <a:pt x="1786127" y="387095"/>
                  </a:lnTo>
                  <a:lnTo>
                    <a:pt x="1784603" y="404621"/>
                  </a:lnTo>
                  <a:lnTo>
                    <a:pt x="1784603" y="419861"/>
                  </a:lnTo>
                  <a:lnTo>
                    <a:pt x="1780031" y="432815"/>
                  </a:lnTo>
                  <a:lnTo>
                    <a:pt x="1771649" y="437387"/>
                  </a:lnTo>
                  <a:lnTo>
                    <a:pt x="1761743" y="432815"/>
                  </a:lnTo>
                  <a:lnTo>
                    <a:pt x="1758695" y="419861"/>
                  </a:lnTo>
                  <a:lnTo>
                    <a:pt x="1757933" y="401573"/>
                  </a:lnTo>
                  <a:lnTo>
                    <a:pt x="1757933" y="300227"/>
                  </a:lnTo>
                  <a:lnTo>
                    <a:pt x="1750313" y="260603"/>
                  </a:lnTo>
                  <a:lnTo>
                    <a:pt x="1735073" y="243839"/>
                  </a:lnTo>
                  <a:lnTo>
                    <a:pt x="1716023" y="249173"/>
                  </a:lnTo>
                  <a:lnTo>
                    <a:pt x="1704593" y="265175"/>
                  </a:lnTo>
                  <a:lnTo>
                    <a:pt x="1697735" y="283463"/>
                  </a:lnTo>
                  <a:lnTo>
                    <a:pt x="1696211" y="298703"/>
                  </a:lnTo>
                  <a:lnTo>
                    <a:pt x="1696211" y="320039"/>
                  </a:lnTo>
                  <a:lnTo>
                    <a:pt x="1694687" y="342899"/>
                  </a:lnTo>
                  <a:lnTo>
                    <a:pt x="1689353" y="358901"/>
                  </a:lnTo>
                  <a:lnTo>
                    <a:pt x="1680971" y="365759"/>
                  </a:lnTo>
                  <a:lnTo>
                    <a:pt x="1673351" y="357377"/>
                  </a:lnTo>
                  <a:lnTo>
                    <a:pt x="1669541" y="339089"/>
                  </a:lnTo>
                  <a:lnTo>
                    <a:pt x="1669541" y="301751"/>
                  </a:lnTo>
                  <a:lnTo>
                    <a:pt x="1668017" y="290321"/>
                  </a:lnTo>
                  <a:lnTo>
                    <a:pt x="1661159" y="277367"/>
                  </a:lnTo>
                  <a:lnTo>
                    <a:pt x="1649729" y="268985"/>
                  </a:lnTo>
                  <a:lnTo>
                    <a:pt x="1632203" y="265175"/>
                  </a:lnTo>
                  <a:lnTo>
                    <a:pt x="1502663" y="265175"/>
                  </a:lnTo>
                  <a:lnTo>
                    <a:pt x="1481327" y="265937"/>
                  </a:lnTo>
                  <a:lnTo>
                    <a:pt x="1351787" y="265937"/>
                  </a:lnTo>
                  <a:lnTo>
                    <a:pt x="1315211" y="278891"/>
                  </a:lnTo>
                  <a:lnTo>
                    <a:pt x="1313687" y="286511"/>
                  </a:lnTo>
                  <a:lnTo>
                    <a:pt x="1313687" y="316229"/>
                  </a:lnTo>
                  <a:lnTo>
                    <a:pt x="1312163" y="365759"/>
                  </a:lnTo>
                  <a:lnTo>
                    <a:pt x="1309115" y="417575"/>
                  </a:lnTo>
                  <a:lnTo>
                    <a:pt x="1309115" y="475487"/>
                  </a:lnTo>
                  <a:lnTo>
                    <a:pt x="1306067" y="508253"/>
                  </a:lnTo>
                  <a:lnTo>
                    <a:pt x="1302257" y="537209"/>
                  </a:lnTo>
                  <a:lnTo>
                    <a:pt x="1293875" y="549401"/>
                  </a:lnTo>
                  <a:lnTo>
                    <a:pt x="1286255" y="539495"/>
                  </a:lnTo>
                  <a:lnTo>
                    <a:pt x="1280921" y="512825"/>
                  </a:lnTo>
                  <a:lnTo>
                    <a:pt x="1273301" y="481583"/>
                  </a:lnTo>
                  <a:lnTo>
                    <a:pt x="1267967" y="452627"/>
                  </a:lnTo>
                  <a:lnTo>
                    <a:pt x="1262633" y="429005"/>
                  </a:lnTo>
                  <a:lnTo>
                    <a:pt x="1251203" y="385571"/>
                  </a:lnTo>
                  <a:lnTo>
                    <a:pt x="1235201" y="329183"/>
                  </a:lnTo>
                  <a:lnTo>
                    <a:pt x="1219199" y="263651"/>
                  </a:lnTo>
                  <a:lnTo>
                    <a:pt x="1203959" y="195071"/>
                  </a:lnTo>
                  <a:lnTo>
                    <a:pt x="1187957" y="132587"/>
                  </a:lnTo>
                  <a:lnTo>
                    <a:pt x="1176527" y="76961"/>
                  </a:lnTo>
                  <a:lnTo>
                    <a:pt x="1171193" y="38861"/>
                  </a:lnTo>
                  <a:lnTo>
                    <a:pt x="1161287" y="3047"/>
                  </a:lnTo>
                  <a:lnTo>
                    <a:pt x="1149857" y="1523"/>
                  </a:lnTo>
                  <a:lnTo>
                    <a:pt x="1139951" y="18287"/>
                  </a:lnTo>
                  <a:lnTo>
                    <a:pt x="1133855" y="41147"/>
                  </a:lnTo>
                  <a:lnTo>
                    <a:pt x="1125473" y="112775"/>
                  </a:lnTo>
                  <a:lnTo>
                    <a:pt x="1110995" y="226313"/>
                  </a:lnTo>
                  <a:lnTo>
                    <a:pt x="1092707" y="388619"/>
                  </a:lnTo>
                  <a:lnTo>
                    <a:pt x="1091183" y="406145"/>
                  </a:lnTo>
                  <a:lnTo>
                    <a:pt x="1091183" y="421385"/>
                  </a:lnTo>
                  <a:lnTo>
                    <a:pt x="1087373" y="434339"/>
                  </a:lnTo>
                  <a:lnTo>
                    <a:pt x="1078991" y="438911"/>
                  </a:lnTo>
                  <a:lnTo>
                    <a:pt x="1068323" y="434339"/>
                  </a:lnTo>
                  <a:lnTo>
                    <a:pt x="1064513" y="421385"/>
                  </a:lnTo>
                  <a:lnTo>
                    <a:pt x="1062989" y="403097"/>
                  </a:lnTo>
                  <a:lnTo>
                    <a:pt x="1062989" y="301751"/>
                  </a:lnTo>
                  <a:lnTo>
                    <a:pt x="1056131" y="262127"/>
                  </a:lnTo>
                  <a:lnTo>
                    <a:pt x="1040129" y="244601"/>
                  </a:lnTo>
                  <a:lnTo>
                    <a:pt x="1021841" y="250697"/>
                  </a:lnTo>
                  <a:lnTo>
                    <a:pt x="1010411" y="265937"/>
                  </a:lnTo>
                  <a:lnTo>
                    <a:pt x="1003553" y="284987"/>
                  </a:lnTo>
                  <a:lnTo>
                    <a:pt x="1002029" y="300227"/>
                  </a:lnTo>
                  <a:lnTo>
                    <a:pt x="1002029" y="321563"/>
                  </a:lnTo>
                  <a:lnTo>
                    <a:pt x="1000505" y="344423"/>
                  </a:lnTo>
                  <a:lnTo>
                    <a:pt x="995933" y="360425"/>
                  </a:lnTo>
                  <a:lnTo>
                    <a:pt x="987551" y="367283"/>
                  </a:lnTo>
                  <a:lnTo>
                    <a:pt x="979169" y="358901"/>
                  </a:lnTo>
                  <a:lnTo>
                    <a:pt x="974597" y="340613"/>
                  </a:lnTo>
                  <a:lnTo>
                    <a:pt x="974597" y="303275"/>
                  </a:lnTo>
                  <a:lnTo>
                    <a:pt x="973073" y="291845"/>
                  </a:lnTo>
                  <a:lnTo>
                    <a:pt x="966215" y="278891"/>
                  </a:lnTo>
                  <a:lnTo>
                    <a:pt x="954785" y="270509"/>
                  </a:lnTo>
                  <a:lnTo>
                    <a:pt x="938021" y="265937"/>
                  </a:lnTo>
                  <a:lnTo>
                    <a:pt x="808481" y="265937"/>
                  </a:lnTo>
                  <a:lnTo>
                    <a:pt x="785621" y="267461"/>
                  </a:lnTo>
                  <a:lnTo>
                    <a:pt x="657605" y="267461"/>
                  </a:lnTo>
                  <a:lnTo>
                    <a:pt x="620267" y="286511"/>
                  </a:lnTo>
                  <a:lnTo>
                    <a:pt x="620267" y="323087"/>
                  </a:lnTo>
                  <a:lnTo>
                    <a:pt x="618743" y="387095"/>
                  </a:lnTo>
                  <a:lnTo>
                    <a:pt x="615695" y="451103"/>
                  </a:lnTo>
                  <a:lnTo>
                    <a:pt x="615695" y="491489"/>
                  </a:lnTo>
                  <a:lnTo>
                    <a:pt x="614933" y="511301"/>
                  </a:lnTo>
                  <a:lnTo>
                    <a:pt x="611885" y="529589"/>
                  </a:lnTo>
                  <a:lnTo>
                    <a:pt x="607313" y="544067"/>
                  </a:lnTo>
                  <a:lnTo>
                    <a:pt x="598931" y="550925"/>
                  </a:lnTo>
                  <a:lnTo>
                    <a:pt x="593597" y="541019"/>
                  </a:lnTo>
                  <a:lnTo>
                    <a:pt x="585977" y="514349"/>
                  </a:lnTo>
                  <a:lnTo>
                    <a:pt x="580643" y="483107"/>
                  </a:lnTo>
                  <a:lnTo>
                    <a:pt x="573023" y="454151"/>
                  </a:lnTo>
                  <a:lnTo>
                    <a:pt x="567689" y="429767"/>
                  </a:lnTo>
                  <a:lnTo>
                    <a:pt x="556259" y="387095"/>
                  </a:lnTo>
                  <a:lnTo>
                    <a:pt x="540257" y="330707"/>
                  </a:lnTo>
                  <a:lnTo>
                    <a:pt x="525017" y="265175"/>
                  </a:lnTo>
                  <a:lnTo>
                    <a:pt x="507491" y="196595"/>
                  </a:lnTo>
                  <a:lnTo>
                    <a:pt x="493775" y="134111"/>
                  </a:lnTo>
                  <a:lnTo>
                    <a:pt x="482345" y="78485"/>
                  </a:lnTo>
                  <a:lnTo>
                    <a:pt x="474725" y="39623"/>
                  </a:lnTo>
                  <a:lnTo>
                    <a:pt x="464819" y="4571"/>
                  </a:lnTo>
                  <a:lnTo>
                    <a:pt x="453389" y="1523"/>
                  </a:lnTo>
                  <a:lnTo>
                    <a:pt x="443483" y="19811"/>
                  </a:lnTo>
                  <a:lnTo>
                    <a:pt x="438149" y="41147"/>
                  </a:lnTo>
                  <a:lnTo>
                    <a:pt x="429767" y="114299"/>
                  </a:lnTo>
                  <a:lnTo>
                    <a:pt x="415289" y="227837"/>
                  </a:lnTo>
                  <a:lnTo>
                    <a:pt x="403859" y="336041"/>
                  </a:lnTo>
                  <a:lnTo>
                    <a:pt x="397001" y="390143"/>
                  </a:lnTo>
                  <a:lnTo>
                    <a:pt x="395477" y="406907"/>
                  </a:lnTo>
                  <a:lnTo>
                    <a:pt x="395477" y="422909"/>
                  </a:lnTo>
                  <a:lnTo>
                    <a:pt x="390905" y="435863"/>
                  </a:lnTo>
                  <a:lnTo>
                    <a:pt x="382523" y="439673"/>
                  </a:lnTo>
                  <a:lnTo>
                    <a:pt x="372617" y="435863"/>
                  </a:lnTo>
                  <a:lnTo>
                    <a:pt x="368045" y="422909"/>
                  </a:lnTo>
                  <a:lnTo>
                    <a:pt x="366521" y="404621"/>
                  </a:lnTo>
                  <a:lnTo>
                    <a:pt x="366521" y="303275"/>
                  </a:lnTo>
                  <a:lnTo>
                    <a:pt x="361187" y="263651"/>
                  </a:lnTo>
                  <a:lnTo>
                    <a:pt x="345185" y="246125"/>
                  </a:lnTo>
                  <a:lnTo>
                    <a:pt x="326897" y="252221"/>
                  </a:lnTo>
                  <a:lnTo>
                    <a:pt x="313943" y="267461"/>
                  </a:lnTo>
                  <a:lnTo>
                    <a:pt x="307085" y="286511"/>
                  </a:lnTo>
                  <a:lnTo>
                    <a:pt x="305561" y="301751"/>
                  </a:lnTo>
                  <a:lnTo>
                    <a:pt x="305561" y="323087"/>
                  </a:lnTo>
                  <a:lnTo>
                    <a:pt x="304037" y="345947"/>
                  </a:lnTo>
                  <a:lnTo>
                    <a:pt x="300227" y="361949"/>
                  </a:lnTo>
                  <a:lnTo>
                    <a:pt x="291083" y="368807"/>
                  </a:lnTo>
                  <a:lnTo>
                    <a:pt x="282701" y="360425"/>
                  </a:lnTo>
                  <a:lnTo>
                    <a:pt x="280415" y="342137"/>
                  </a:lnTo>
                  <a:lnTo>
                    <a:pt x="278891" y="320039"/>
                  </a:lnTo>
                  <a:lnTo>
                    <a:pt x="278891" y="304799"/>
                  </a:lnTo>
                  <a:lnTo>
                    <a:pt x="277367" y="293369"/>
                  </a:lnTo>
                  <a:lnTo>
                    <a:pt x="269747" y="280415"/>
                  </a:lnTo>
                  <a:lnTo>
                    <a:pt x="259079" y="272033"/>
                  </a:lnTo>
                  <a:lnTo>
                    <a:pt x="241553" y="267461"/>
                  </a:lnTo>
                  <a:lnTo>
                    <a:pt x="118871" y="267461"/>
                  </a:lnTo>
                  <a:lnTo>
                    <a:pt x="99059" y="268985"/>
                  </a:lnTo>
                  <a:lnTo>
                    <a:pt x="761" y="268985"/>
                  </a:lnTo>
                  <a:lnTo>
                    <a:pt x="0" y="374141"/>
                  </a:lnTo>
                  <a:lnTo>
                    <a:pt x="243077" y="374141"/>
                  </a:lnTo>
                  <a:lnTo>
                    <a:pt x="259079" y="380237"/>
                  </a:lnTo>
                  <a:lnTo>
                    <a:pt x="265937" y="391667"/>
                  </a:lnTo>
                  <a:lnTo>
                    <a:pt x="267461" y="406907"/>
                  </a:lnTo>
                  <a:lnTo>
                    <a:pt x="267461" y="419861"/>
                  </a:lnTo>
                  <a:lnTo>
                    <a:pt x="268985" y="435863"/>
                  </a:lnTo>
                  <a:lnTo>
                    <a:pt x="274319" y="457199"/>
                  </a:lnTo>
                  <a:lnTo>
                    <a:pt x="281177" y="475487"/>
                  </a:lnTo>
                  <a:lnTo>
                    <a:pt x="291083" y="483869"/>
                  </a:lnTo>
                  <a:lnTo>
                    <a:pt x="301751" y="477011"/>
                  </a:lnTo>
                  <a:lnTo>
                    <a:pt x="310133" y="461009"/>
                  </a:lnTo>
                  <a:lnTo>
                    <a:pt x="315467" y="438911"/>
                  </a:lnTo>
                  <a:lnTo>
                    <a:pt x="316991" y="417575"/>
                  </a:lnTo>
                  <a:lnTo>
                    <a:pt x="316991" y="400049"/>
                  </a:lnTo>
                  <a:lnTo>
                    <a:pt x="320039" y="378713"/>
                  </a:lnTo>
                  <a:lnTo>
                    <a:pt x="326897" y="360425"/>
                  </a:lnTo>
                  <a:lnTo>
                    <a:pt x="339851" y="352805"/>
                  </a:lnTo>
                  <a:lnTo>
                    <a:pt x="351281" y="371855"/>
                  </a:lnTo>
                  <a:lnTo>
                    <a:pt x="356615" y="414527"/>
                  </a:lnTo>
                  <a:lnTo>
                    <a:pt x="358139" y="462533"/>
                  </a:lnTo>
                  <a:lnTo>
                    <a:pt x="358139" y="498347"/>
                  </a:lnTo>
                  <a:lnTo>
                    <a:pt x="359663" y="519683"/>
                  </a:lnTo>
                  <a:lnTo>
                    <a:pt x="364235" y="537209"/>
                  </a:lnTo>
                  <a:lnTo>
                    <a:pt x="371093" y="549401"/>
                  </a:lnTo>
                  <a:lnTo>
                    <a:pt x="382523" y="553973"/>
                  </a:lnTo>
                  <a:lnTo>
                    <a:pt x="393953" y="549401"/>
                  </a:lnTo>
                  <a:lnTo>
                    <a:pt x="400811" y="537971"/>
                  </a:lnTo>
                  <a:lnTo>
                    <a:pt x="405383" y="522731"/>
                  </a:lnTo>
                  <a:lnTo>
                    <a:pt x="408431" y="505205"/>
                  </a:lnTo>
                  <a:lnTo>
                    <a:pt x="413765" y="451103"/>
                  </a:lnTo>
                  <a:lnTo>
                    <a:pt x="425195" y="342899"/>
                  </a:lnTo>
                  <a:lnTo>
                    <a:pt x="438149" y="229361"/>
                  </a:lnTo>
                  <a:lnTo>
                    <a:pt x="446531" y="156971"/>
                  </a:lnTo>
                  <a:lnTo>
                    <a:pt x="449579" y="135635"/>
                  </a:lnTo>
                  <a:lnTo>
                    <a:pt x="454913" y="116585"/>
                  </a:lnTo>
                  <a:lnTo>
                    <a:pt x="462533" y="118109"/>
                  </a:lnTo>
                  <a:lnTo>
                    <a:pt x="469391" y="155447"/>
                  </a:lnTo>
                  <a:lnTo>
                    <a:pt x="476249" y="193547"/>
                  </a:lnTo>
                  <a:lnTo>
                    <a:pt x="487679" y="249173"/>
                  </a:lnTo>
                  <a:lnTo>
                    <a:pt x="502157" y="311657"/>
                  </a:lnTo>
                  <a:lnTo>
                    <a:pt x="518159" y="380237"/>
                  </a:lnTo>
                  <a:lnTo>
                    <a:pt x="533399" y="445769"/>
                  </a:lnTo>
                  <a:lnTo>
                    <a:pt x="547877" y="502919"/>
                  </a:lnTo>
                  <a:lnTo>
                    <a:pt x="557783" y="545591"/>
                  </a:lnTo>
                  <a:lnTo>
                    <a:pt x="563117" y="569213"/>
                  </a:lnTo>
                  <a:lnTo>
                    <a:pt x="571499" y="596645"/>
                  </a:lnTo>
                  <a:lnTo>
                    <a:pt x="582167" y="629411"/>
                  </a:lnTo>
                  <a:lnTo>
                    <a:pt x="592073" y="655319"/>
                  </a:lnTo>
                  <a:lnTo>
                    <a:pt x="600455" y="666749"/>
                  </a:lnTo>
                  <a:lnTo>
                    <a:pt x="608837" y="653795"/>
                  </a:lnTo>
                  <a:lnTo>
                    <a:pt x="617219" y="624839"/>
                  </a:lnTo>
                  <a:lnTo>
                    <a:pt x="623315" y="592073"/>
                  </a:lnTo>
                  <a:lnTo>
                    <a:pt x="625601" y="566927"/>
                  </a:lnTo>
                  <a:lnTo>
                    <a:pt x="627125" y="531113"/>
                  </a:lnTo>
                  <a:lnTo>
                    <a:pt x="630173" y="477011"/>
                  </a:lnTo>
                  <a:lnTo>
                    <a:pt x="631697" y="424433"/>
                  </a:lnTo>
                  <a:lnTo>
                    <a:pt x="634745" y="385571"/>
                  </a:lnTo>
                  <a:lnTo>
                    <a:pt x="671321" y="373379"/>
                  </a:lnTo>
                  <a:lnTo>
                    <a:pt x="938021" y="373379"/>
                  </a:lnTo>
                  <a:lnTo>
                    <a:pt x="953261" y="378713"/>
                  </a:lnTo>
                  <a:lnTo>
                    <a:pt x="960119" y="390143"/>
                  </a:lnTo>
                  <a:lnTo>
                    <a:pt x="963167" y="406145"/>
                  </a:lnTo>
                  <a:lnTo>
                    <a:pt x="963167" y="418337"/>
                  </a:lnTo>
                  <a:lnTo>
                    <a:pt x="964691" y="434339"/>
                  </a:lnTo>
                  <a:lnTo>
                    <a:pt x="970787" y="455675"/>
                  </a:lnTo>
                  <a:lnTo>
                    <a:pt x="977645" y="473963"/>
                  </a:lnTo>
                  <a:lnTo>
                    <a:pt x="987551" y="483107"/>
                  </a:lnTo>
                  <a:lnTo>
                    <a:pt x="997457" y="475487"/>
                  </a:lnTo>
                  <a:lnTo>
                    <a:pt x="1005839" y="460247"/>
                  </a:lnTo>
                  <a:lnTo>
                    <a:pt x="1011935" y="437387"/>
                  </a:lnTo>
                  <a:lnTo>
                    <a:pt x="1013459" y="416051"/>
                  </a:lnTo>
                  <a:lnTo>
                    <a:pt x="1013459" y="398525"/>
                  </a:lnTo>
                  <a:lnTo>
                    <a:pt x="1015745" y="377189"/>
                  </a:lnTo>
                  <a:lnTo>
                    <a:pt x="1023365" y="358901"/>
                  </a:lnTo>
                  <a:lnTo>
                    <a:pt x="1035557" y="352043"/>
                  </a:lnTo>
                  <a:lnTo>
                    <a:pt x="1046987" y="370331"/>
                  </a:lnTo>
                  <a:lnTo>
                    <a:pt x="1051559" y="413003"/>
                  </a:lnTo>
                  <a:lnTo>
                    <a:pt x="1053083" y="461009"/>
                  </a:lnTo>
                  <a:lnTo>
                    <a:pt x="1053083" y="496823"/>
                  </a:lnTo>
                  <a:lnTo>
                    <a:pt x="1056131" y="518159"/>
                  </a:lnTo>
                  <a:lnTo>
                    <a:pt x="1059941" y="535685"/>
                  </a:lnTo>
                  <a:lnTo>
                    <a:pt x="1067561" y="547877"/>
                  </a:lnTo>
                  <a:lnTo>
                    <a:pt x="1078991" y="552449"/>
                  </a:lnTo>
                  <a:lnTo>
                    <a:pt x="1089659" y="547877"/>
                  </a:lnTo>
                  <a:lnTo>
                    <a:pt x="1104137" y="504443"/>
                  </a:lnTo>
                  <a:lnTo>
                    <a:pt x="1110233" y="450341"/>
                  </a:lnTo>
                  <a:lnTo>
                    <a:pt x="1121663" y="342137"/>
                  </a:lnTo>
                  <a:lnTo>
                    <a:pt x="1133855" y="227837"/>
                  </a:lnTo>
                  <a:lnTo>
                    <a:pt x="1142999" y="155447"/>
                  </a:lnTo>
                  <a:lnTo>
                    <a:pt x="1145285" y="134111"/>
                  </a:lnTo>
                  <a:lnTo>
                    <a:pt x="1151381" y="115061"/>
                  </a:lnTo>
                  <a:lnTo>
                    <a:pt x="1156715" y="116585"/>
                  </a:lnTo>
                  <a:lnTo>
                    <a:pt x="1164335" y="153923"/>
                  </a:lnTo>
                  <a:lnTo>
                    <a:pt x="1171193" y="192023"/>
                  </a:lnTo>
                  <a:lnTo>
                    <a:pt x="1181099" y="247649"/>
                  </a:lnTo>
                  <a:lnTo>
                    <a:pt x="1195577" y="310133"/>
                  </a:lnTo>
                  <a:lnTo>
                    <a:pt x="1210817" y="378713"/>
                  </a:lnTo>
                  <a:lnTo>
                    <a:pt x="1226819" y="444245"/>
                  </a:lnTo>
                  <a:lnTo>
                    <a:pt x="1240535" y="501395"/>
                  </a:lnTo>
                  <a:lnTo>
                    <a:pt x="1251965" y="544067"/>
                  </a:lnTo>
                  <a:lnTo>
                    <a:pt x="1258061" y="568451"/>
                  </a:lnTo>
                  <a:lnTo>
                    <a:pt x="1266443" y="595121"/>
                  </a:lnTo>
                  <a:lnTo>
                    <a:pt x="1276349" y="627887"/>
                  </a:lnTo>
                  <a:lnTo>
                    <a:pt x="1284731" y="653795"/>
                  </a:lnTo>
                  <a:lnTo>
                    <a:pt x="1293875" y="665225"/>
                  </a:lnTo>
                  <a:lnTo>
                    <a:pt x="1303781" y="652271"/>
                  </a:lnTo>
                  <a:lnTo>
                    <a:pt x="1310639" y="623315"/>
                  </a:lnTo>
                  <a:lnTo>
                    <a:pt x="1315973" y="591311"/>
                  </a:lnTo>
                  <a:lnTo>
                    <a:pt x="1319021" y="565403"/>
                  </a:lnTo>
                  <a:lnTo>
                    <a:pt x="1320545" y="531113"/>
                  </a:lnTo>
                  <a:lnTo>
                    <a:pt x="1323593" y="477011"/>
                  </a:lnTo>
                  <a:lnTo>
                    <a:pt x="1326641" y="424433"/>
                  </a:lnTo>
                  <a:lnTo>
                    <a:pt x="1327403" y="391667"/>
                  </a:lnTo>
                  <a:lnTo>
                    <a:pt x="1328927" y="385571"/>
                  </a:lnTo>
                  <a:lnTo>
                    <a:pt x="1331975" y="380237"/>
                  </a:lnTo>
                  <a:lnTo>
                    <a:pt x="1338071" y="377189"/>
                  </a:lnTo>
                  <a:lnTo>
                    <a:pt x="1346453" y="374141"/>
                  </a:lnTo>
                  <a:lnTo>
                    <a:pt x="1354835" y="373379"/>
                  </a:lnTo>
                  <a:lnTo>
                    <a:pt x="1364741" y="371855"/>
                  </a:lnTo>
                  <a:lnTo>
                    <a:pt x="1632203" y="371855"/>
                  </a:lnTo>
                  <a:lnTo>
                    <a:pt x="1648205" y="377189"/>
                  </a:lnTo>
                  <a:lnTo>
                    <a:pt x="1655063" y="388619"/>
                  </a:lnTo>
                  <a:lnTo>
                    <a:pt x="1656587" y="404621"/>
                  </a:lnTo>
                  <a:lnTo>
                    <a:pt x="1656587" y="417575"/>
                  </a:lnTo>
                  <a:lnTo>
                    <a:pt x="1658111" y="432815"/>
                  </a:lnTo>
                  <a:lnTo>
                    <a:pt x="1663445" y="454151"/>
                  </a:lnTo>
                  <a:lnTo>
                    <a:pt x="1671065" y="472439"/>
                  </a:lnTo>
                  <a:lnTo>
                    <a:pt x="1680971" y="481583"/>
                  </a:lnTo>
                  <a:lnTo>
                    <a:pt x="1690877" y="473963"/>
                  </a:lnTo>
                  <a:lnTo>
                    <a:pt x="1699259" y="458723"/>
                  </a:lnTo>
                  <a:lnTo>
                    <a:pt x="1704593" y="435863"/>
                  </a:lnTo>
                  <a:lnTo>
                    <a:pt x="1706117" y="414527"/>
                  </a:lnTo>
                  <a:lnTo>
                    <a:pt x="1706117" y="397001"/>
                  </a:lnTo>
                  <a:lnTo>
                    <a:pt x="1709165" y="375665"/>
                  </a:lnTo>
                  <a:lnTo>
                    <a:pt x="1716023" y="357377"/>
                  </a:lnTo>
                  <a:lnTo>
                    <a:pt x="1730501" y="350519"/>
                  </a:lnTo>
                  <a:lnTo>
                    <a:pt x="1740407" y="368807"/>
                  </a:lnTo>
                  <a:lnTo>
                    <a:pt x="1746503" y="411479"/>
                  </a:lnTo>
                  <a:lnTo>
                    <a:pt x="1748027" y="460247"/>
                  </a:lnTo>
                  <a:lnTo>
                    <a:pt x="1748027" y="495299"/>
                  </a:lnTo>
                  <a:lnTo>
                    <a:pt x="1748789" y="516635"/>
                  </a:lnTo>
                  <a:lnTo>
                    <a:pt x="1753361" y="535685"/>
                  </a:lnTo>
                  <a:lnTo>
                    <a:pt x="1760219" y="547877"/>
                  </a:lnTo>
                  <a:lnTo>
                    <a:pt x="1771649" y="552449"/>
                  </a:lnTo>
                  <a:lnTo>
                    <a:pt x="1783079" y="547115"/>
                  </a:lnTo>
                  <a:lnTo>
                    <a:pt x="1790699" y="535685"/>
                  </a:lnTo>
                  <a:lnTo>
                    <a:pt x="1794509" y="519683"/>
                  </a:lnTo>
                  <a:lnTo>
                    <a:pt x="1797557" y="502919"/>
                  </a:lnTo>
                  <a:lnTo>
                    <a:pt x="1802891" y="448817"/>
                  </a:lnTo>
                  <a:lnTo>
                    <a:pt x="1814321" y="340613"/>
                  </a:lnTo>
                  <a:lnTo>
                    <a:pt x="1827275" y="226313"/>
                  </a:lnTo>
                  <a:lnTo>
                    <a:pt x="1835657" y="153923"/>
                  </a:lnTo>
                  <a:lnTo>
                    <a:pt x="1838705" y="132587"/>
                  </a:lnTo>
                  <a:lnTo>
                    <a:pt x="1844801" y="114299"/>
                  </a:lnTo>
                  <a:lnTo>
                    <a:pt x="1851659" y="116585"/>
                  </a:lnTo>
                  <a:lnTo>
                    <a:pt x="1858517" y="152399"/>
                  </a:lnTo>
                  <a:lnTo>
                    <a:pt x="1866137" y="190499"/>
                  </a:lnTo>
                  <a:lnTo>
                    <a:pt x="1877567" y="246125"/>
                  </a:lnTo>
                  <a:lnTo>
                    <a:pt x="1891283" y="309371"/>
                  </a:lnTo>
                  <a:lnTo>
                    <a:pt x="1907285" y="377189"/>
                  </a:lnTo>
                  <a:lnTo>
                    <a:pt x="1922525" y="442721"/>
                  </a:lnTo>
                  <a:lnTo>
                    <a:pt x="1937003" y="499871"/>
                  </a:lnTo>
                  <a:lnTo>
                    <a:pt x="1948433" y="542543"/>
                  </a:lnTo>
                  <a:lnTo>
                    <a:pt x="1953767" y="566927"/>
                  </a:lnTo>
                  <a:lnTo>
                    <a:pt x="1961387" y="593597"/>
                  </a:lnTo>
                  <a:lnTo>
                    <a:pt x="1971293" y="626363"/>
                  </a:lnTo>
                  <a:lnTo>
                    <a:pt x="1981199" y="652271"/>
                  </a:lnTo>
                  <a:lnTo>
                    <a:pt x="1989581" y="663701"/>
                  </a:lnTo>
                  <a:lnTo>
                    <a:pt x="1997963" y="650747"/>
                  </a:lnTo>
                  <a:lnTo>
                    <a:pt x="2012441" y="589787"/>
                  </a:lnTo>
                  <a:lnTo>
                    <a:pt x="2017013" y="529589"/>
                  </a:lnTo>
                  <a:lnTo>
                    <a:pt x="2019299" y="475487"/>
                  </a:lnTo>
                  <a:lnTo>
                    <a:pt x="2022347" y="422909"/>
                  </a:lnTo>
                  <a:lnTo>
                    <a:pt x="2025395" y="384809"/>
                  </a:lnTo>
                  <a:lnTo>
                    <a:pt x="2043683" y="373379"/>
                  </a:lnTo>
                  <a:lnTo>
                    <a:pt x="2052065" y="371855"/>
                  </a:lnTo>
                  <a:lnTo>
                    <a:pt x="2086355" y="371855"/>
                  </a:lnTo>
                  <a:lnTo>
                    <a:pt x="2110739" y="370331"/>
                  </a:lnTo>
                  <a:lnTo>
                    <a:pt x="2282951" y="370331"/>
                  </a:lnTo>
                  <a:close/>
                </a:path>
              </a:pathLst>
            </a:custGeom>
            <a:solidFill>
              <a:srgbClr val="FF006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90043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Primary</a:t>
            </a:r>
            <a:r>
              <a:rPr dirty="0" spc="1210"/>
              <a:t> </a:t>
            </a:r>
            <a:r>
              <a:rPr dirty="0" spc="-5"/>
              <a:t>Storage: </a:t>
            </a:r>
            <a:r>
              <a:rPr dirty="0"/>
              <a:t> </a:t>
            </a:r>
            <a:r>
              <a:rPr dirty="0" spc="-5"/>
              <a:t>The</a:t>
            </a:r>
            <a:r>
              <a:rPr dirty="0" spc="-30"/>
              <a:t> </a:t>
            </a:r>
            <a:r>
              <a:rPr dirty="0"/>
              <a:t>Computer’s</a:t>
            </a:r>
            <a:r>
              <a:rPr dirty="0" spc="-35"/>
              <a:t> </a:t>
            </a:r>
            <a:r>
              <a:rPr dirty="0" spc="-5"/>
              <a:t>Memory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b="1">
                <a:latin typeface="Arial"/>
                <a:cs typeface="Arial"/>
              </a:rPr>
              <a:t>RAM</a:t>
            </a:r>
            <a:r>
              <a:rPr dirty="0" spc="-25" b="1">
                <a:latin typeface="Arial"/>
                <a:cs typeface="Arial"/>
              </a:rPr>
              <a:t> </a:t>
            </a:r>
            <a:r>
              <a:rPr dirty="0" spc="-5"/>
              <a:t>(random</a:t>
            </a:r>
            <a:r>
              <a:rPr dirty="0" spc="-25"/>
              <a:t> </a:t>
            </a:r>
            <a:r>
              <a:rPr dirty="0" spc="-5"/>
              <a:t>access</a:t>
            </a:r>
            <a:r>
              <a:rPr dirty="0" spc="-25"/>
              <a:t> </a:t>
            </a:r>
            <a:r>
              <a:rPr dirty="0" spc="-5"/>
              <a:t>memory):</a:t>
            </a:r>
          </a:p>
          <a:p>
            <a:pPr marL="755015" marR="901065" indent="-285750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/>
              <a:t>is</a:t>
            </a:r>
            <a:r>
              <a:rPr dirty="0" sz="2800" spc="-20"/>
              <a:t> </a:t>
            </a:r>
            <a:r>
              <a:rPr dirty="0" sz="2800" spc="-5"/>
              <a:t>the</a:t>
            </a:r>
            <a:r>
              <a:rPr dirty="0" sz="2800" spc="-10"/>
              <a:t> </a:t>
            </a:r>
            <a:r>
              <a:rPr dirty="0" sz="2800"/>
              <a:t>most</a:t>
            </a:r>
            <a:r>
              <a:rPr dirty="0" sz="2800" spc="-20"/>
              <a:t> </a:t>
            </a:r>
            <a:r>
              <a:rPr dirty="0" sz="2800"/>
              <a:t>common</a:t>
            </a:r>
            <a:r>
              <a:rPr dirty="0" sz="2800" spc="-10"/>
              <a:t> </a:t>
            </a:r>
            <a:r>
              <a:rPr dirty="0" sz="2800"/>
              <a:t>type</a:t>
            </a:r>
            <a:r>
              <a:rPr dirty="0" sz="2800" spc="-10"/>
              <a:t> </a:t>
            </a:r>
            <a:r>
              <a:rPr dirty="0" sz="2800"/>
              <a:t>of</a:t>
            </a:r>
            <a:r>
              <a:rPr dirty="0" sz="2800" spc="-15"/>
              <a:t> </a:t>
            </a:r>
            <a:r>
              <a:rPr dirty="0" sz="2800"/>
              <a:t>primary </a:t>
            </a:r>
            <a:r>
              <a:rPr dirty="0" sz="2800" spc="-760"/>
              <a:t> </a:t>
            </a:r>
            <a:r>
              <a:rPr dirty="0" sz="2800"/>
              <a:t>storage,</a:t>
            </a:r>
            <a:r>
              <a:rPr dirty="0" sz="2800" spc="-10"/>
              <a:t> </a:t>
            </a:r>
            <a:r>
              <a:rPr dirty="0" sz="2800"/>
              <a:t>or</a:t>
            </a:r>
            <a:r>
              <a:rPr dirty="0" sz="2800" spc="-10"/>
              <a:t> </a:t>
            </a:r>
            <a:r>
              <a:rPr dirty="0" sz="2800"/>
              <a:t>computer</a:t>
            </a:r>
            <a:r>
              <a:rPr dirty="0" sz="2800" spc="-10"/>
              <a:t> </a:t>
            </a:r>
            <a:r>
              <a:rPr dirty="0" sz="2800"/>
              <a:t>memory.</a:t>
            </a:r>
            <a:endParaRPr sz="2800"/>
          </a:p>
          <a:p>
            <a:pPr marL="755015" marR="460375" indent="-285750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/>
              <a:t>used to </a:t>
            </a:r>
            <a:r>
              <a:rPr dirty="0" sz="2800" spc="-5"/>
              <a:t>store </a:t>
            </a:r>
            <a:r>
              <a:rPr dirty="0" sz="2800"/>
              <a:t>program instructions and </a:t>
            </a:r>
            <a:r>
              <a:rPr dirty="0" sz="2800" spc="-765"/>
              <a:t> </a:t>
            </a:r>
            <a:r>
              <a:rPr dirty="0" sz="2800"/>
              <a:t>data</a:t>
            </a:r>
            <a:r>
              <a:rPr dirty="0" sz="2800" spc="-10"/>
              <a:t> </a:t>
            </a:r>
            <a:r>
              <a:rPr dirty="0" sz="2800"/>
              <a:t>temporarily</a:t>
            </a:r>
            <a:endParaRPr sz="2800"/>
          </a:p>
          <a:p>
            <a:pPr marL="755015" marR="419100" indent="-285750">
              <a:lnSpc>
                <a:spcPct val="100000"/>
              </a:lnSpc>
              <a:spcBef>
                <a:spcPts val="68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/>
              <a:t>unique addresses and can store in any </a:t>
            </a:r>
            <a:r>
              <a:rPr dirty="0" sz="2800" spc="-765"/>
              <a:t> </a:t>
            </a:r>
            <a:r>
              <a:rPr dirty="0" sz="2800"/>
              <a:t>location</a:t>
            </a:r>
            <a:endParaRPr sz="2800"/>
          </a:p>
          <a:p>
            <a:pPr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/>
              <a:t>can</a:t>
            </a:r>
            <a:r>
              <a:rPr dirty="0" sz="2800" spc="-25"/>
              <a:t> </a:t>
            </a:r>
            <a:r>
              <a:rPr dirty="0" sz="2800"/>
              <a:t>quickly</a:t>
            </a:r>
            <a:r>
              <a:rPr dirty="0" sz="2800" spc="-20"/>
              <a:t> </a:t>
            </a:r>
            <a:r>
              <a:rPr dirty="0" sz="2800"/>
              <a:t>retrieve</a:t>
            </a:r>
            <a:r>
              <a:rPr dirty="0" sz="2800" spc="-15"/>
              <a:t> </a:t>
            </a:r>
            <a:r>
              <a:rPr dirty="0" sz="2800"/>
              <a:t>information</a:t>
            </a:r>
            <a:endParaRPr sz="2800"/>
          </a:p>
          <a:p>
            <a:pPr marL="755650" indent="-286385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/>
              <a:t>will </a:t>
            </a:r>
            <a:r>
              <a:rPr dirty="0" sz="2800"/>
              <a:t>not</a:t>
            </a:r>
            <a:r>
              <a:rPr dirty="0" sz="2800" spc="-5"/>
              <a:t> </a:t>
            </a:r>
            <a:r>
              <a:rPr dirty="0" sz="2800"/>
              <a:t>remain</a:t>
            </a:r>
            <a:r>
              <a:rPr dirty="0" sz="2800" spc="-5"/>
              <a:t> </a:t>
            </a:r>
            <a:r>
              <a:rPr dirty="0" sz="2800"/>
              <a:t>if</a:t>
            </a:r>
            <a:r>
              <a:rPr dirty="0" sz="2800" spc="-10"/>
              <a:t> </a:t>
            </a:r>
            <a:r>
              <a:rPr dirty="0" sz="2800"/>
              <a:t>power</a:t>
            </a:r>
            <a:r>
              <a:rPr dirty="0" sz="2800" spc="5"/>
              <a:t> </a:t>
            </a:r>
            <a:r>
              <a:rPr dirty="0" sz="2800"/>
              <a:t>goes </a:t>
            </a:r>
            <a:r>
              <a:rPr dirty="0" sz="2800" spc="-5"/>
              <a:t>off</a:t>
            </a:r>
            <a:r>
              <a:rPr dirty="0" sz="2800" spc="-15"/>
              <a:t> </a:t>
            </a:r>
            <a:r>
              <a:rPr dirty="0" sz="2800"/>
              <a:t>(volatile).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" marR="5080" indent="90043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Primary</a:t>
            </a:r>
            <a:r>
              <a:rPr dirty="0" spc="1210"/>
              <a:t> </a:t>
            </a:r>
            <a:r>
              <a:rPr dirty="0" spc="-5"/>
              <a:t>Storage: </a:t>
            </a:r>
            <a:r>
              <a:rPr dirty="0"/>
              <a:t> </a:t>
            </a:r>
            <a:r>
              <a:rPr dirty="0" spc="-5"/>
              <a:t>The</a:t>
            </a:r>
            <a:r>
              <a:rPr dirty="0" spc="-30"/>
              <a:t> </a:t>
            </a:r>
            <a:r>
              <a:rPr dirty="0"/>
              <a:t>Computer’s</a:t>
            </a:r>
            <a:r>
              <a:rPr dirty="0" spc="-35"/>
              <a:t> </a:t>
            </a:r>
            <a:r>
              <a:rPr dirty="0" spc="-5"/>
              <a:t>Memory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59124" y="2277871"/>
            <a:ext cx="3514725" cy="3582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15950" indent="-342900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Arial"/>
                <a:cs typeface="Arial"/>
              </a:rPr>
              <a:t>ROM</a:t>
            </a:r>
            <a:r>
              <a:rPr dirty="0" sz="2800" spc="-65" b="1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(read-only </a:t>
            </a:r>
            <a:r>
              <a:rPr dirty="0" sz="2800" spc="-7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memory):</a:t>
            </a:r>
            <a:endParaRPr sz="2800">
              <a:latin typeface="Arial"/>
              <a:cs typeface="Arial"/>
            </a:endParaRPr>
          </a:p>
          <a:p>
            <a:pPr lvl="1" marL="755650" marR="5080" indent="-285750">
              <a:lnSpc>
                <a:spcPct val="100000"/>
              </a:lnSpc>
              <a:spcBef>
                <a:spcPts val="5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information </a:t>
            </a:r>
            <a:r>
              <a:rPr dirty="0" sz="2400">
                <a:latin typeface="Arial"/>
                <a:cs typeface="Arial"/>
              </a:rPr>
              <a:t>is </a:t>
            </a:r>
            <a:r>
              <a:rPr dirty="0" sz="2400" spc="-5">
                <a:latin typeface="Arial"/>
                <a:cs typeface="Arial"/>
              </a:rPr>
              <a:t>stored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permanently </a:t>
            </a:r>
            <a:r>
              <a:rPr dirty="0" sz="2400">
                <a:latin typeface="Arial"/>
                <a:cs typeface="Arial"/>
              </a:rPr>
              <a:t>on a </a:t>
            </a:r>
            <a:r>
              <a:rPr dirty="0" sz="2400" spc="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chip.</a:t>
            </a:r>
            <a:endParaRPr sz="2400">
              <a:latin typeface="Arial"/>
              <a:cs typeface="Arial"/>
            </a:endParaRPr>
          </a:p>
          <a:p>
            <a:pPr algn="just" lvl="1" marL="755650" marR="511809" indent="-285750">
              <a:lnSpc>
                <a:spcPct val="100000"/>
              </a:lnSpc>
              <a:spcBef>
                <a:spcPts val="56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contains startup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instructions and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other permanent </a:t>
            </a:r>
            <a:r>
              <a:rPr dirty="0" sz="2400" spc="-6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data.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8216" y="2932251"/>
            <a:ext cx="4495799" cy="278677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4616" y="1204975"/>
            <a:ext cx="74256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Buses,</a:t>
            </a:r>
            <a:r>
              <a:rPr dirty="0"/>
              <a:t> </a:t>
            </a:r>
            <a:r>
              <a:rPr dirty="0" spc="-5"/>
              <a:t>Ports,</a:t>
            </a:r>
            <a:r>
              <a:rPr dirty="0"/>
              <a:t> and</a:t>
            </a:r>
            <a:r>
              <a:rPr dirty="0" spc="10"/>
              <a:t> </a:t>
            </a:r>
            <a:r>
              <a:rPr dirty="0" spc="-5"/>
              <a:t>Peripherals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604" y="2352547"/>
            <a:ext cx="3616960" cy="2160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Arial"/>
                <a:cs typeface="Arial"/>
              </a:rPr>
              <a:t>Information travels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between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components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through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groups of wires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called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buses</a:t>
            </a:r>
            <a:r>
              <a:rPr dirty="0" sz="280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832" y="2863595"/>
            <a:ext cx="3886200" cy="30655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3854" y="1204975"/>
            <a:ext cx="74256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Buses,</a:t>
            </a:r>
            <a:r>
              <a:rPr dirty="0"/>
              <a:t> </a:t>
            </a:r>
            <a:r>
              <a:rPr dirty="0" spc="-5"/>
              <a:t>Ports,</a:t>
            </a:r>
            <a:r>
              <a:rPr dirty="0"/>
              <a:t> and</a:t>
            </a:r>
            <a:r>
              <a:rPr dirty="0" spc="10"/>
              <a:t> </a:t>
            </a:r>
            <a:r>
              <a:rPr dirty="0" spc="-5"/>
              <a:t>Peripherals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540128" y="2100654"/>
            <a:ext cx="7483475" cy="29203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5">
                <a:latin typeface="Arial"/>
                <a:cs typeface="Arial"/>
              </a:rPr>
              <a:t>Peripherals:</a:t>
            </a:r>
            <a:endParaRPr sz="3200">
              <a:latin typeface="Arial"/>
              <a:cs typeface="Arial"/>
            </a:endParaRPr>
          </a:p>
          <a:p>
            <a:pPr marL="755015" marR="5080" indent="-285750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are </a:t>
            </a:r>
            <a:r>
              <a:rPr dirty="0" sz="2800" b="1">
                <a:latin typeface="Arial"/>
                <a:cs typeface="Arial"/>
              </a:rPr>
              <a:t>external devices </a:t>
            </a:r>
            <a:r>
              <a:rPr dirty="0" sz="2800">
                <a:latin typeface="Arial"/>
                <a:cs typeface="Arial"/>
              </a:rPr>
              <a:t>for receiving input or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producing output (keyboard, monitor, and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mouse).</a:t>
            </a:r>
            <a:endParaRPr sz="2800">
              <a:latin typeface="Arial"/>
              <a:cs typeface="Arial"/>
            </a:endParaRPr>
          </a:p>
          <a:p>
            <a:pPr marL="755015" marR="1077595" indent="-285750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communicate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with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other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parts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of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system.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1454" y="1204975"/>
            <a:ext cx="74256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Buses,</a:t>
            </a:r>
            <a:r>
              <a:rPr dirty="0"/>
              <a:t> </a:t>
            </a:r>
            <a:r>
              <a:rPr dirty="0" spc="-5"/>
              <a:t>Ports,</a:t>
            </a:r>
            <a:r>
              <a:rPr dirty="0"/>
              <a:t> and</a:t>
            </a:r>
            <a:r>
              <a:rPr dirty="0" spc="10"/>
              <a:t> </a:t>
            </a:r>
            <a:r>
              <a:rPr dirty="0" spc="-5"/>
              <a:t>Peripherals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97328" y="2354071"/>
            <a:ext cx="3617595" cy="3340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CC"/>
                </a:solidFill>
                <a:latin typeface="Arial"/>
                <a:cs typeface="Arial"/>
              </a:rPr>
              <a:t>– </a:t>
            </a:r>
            <a:r>
              <a:rPr dirty="0" sz="2800">
                <a:latin typeface="Arial"/>
                <a:cs typeface="Arial"/>
              </a:rPr>
              <a:t>provide attachment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 communication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with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external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devices </a:t>
            </a:r>
            <a:r>
              <a:rPr dirty="0" sz="2800" spc="-7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by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means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of:</a:t>
            </a:r>
            <a:endParaRPr sz="2800">
              <a:latin typeface="Arial"/>
              <a:cs typeface="Arial"/>
            </a:endParaRPr>
          </a:p>
          <a:p>
            <a:pPr marL="697865" marR="802005" indent="-228600">
              <a:lnSpc>
                <a:spcPct val="100000"/>
              </a:lnSpc>
              <a:spcBef>
                <a:spcPts val="580"/>
              </a:spcBef>
            </a:pPr>
            <a:r>
              <a:rPr dirty="0" sz="2400" spc="-5" b="1">
                <a:latin typeface="Arial"/>
                <a:cs typeface="Arial"/>
              </a:rPr>
              <a:t>slots </a:t>
            </a:r>
            <a:r>
              <a:rPr dirty="0" sz="2400" spc="-5">
                <a:latin typeface="Arial"/>
                <a:cs typeface="Arial"/>
              </a:rPr>
              <a:t>(for internal </a:t>
            </a:r>
            <a:r>
              <a:rPr dirty="0" sz="2400" spc="-6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attachment)</a:t>
            </a:r>
            <a:endParaRPr sz="2400">
              <a:latin typeface="Arial"/>
              <a:cs typeface="Arial"/>
            </a:endParaRPr>
          </a:p>
          <a:p>
            <a:pPr marL="697865" marR="666750" indent="-228600">
              <a:lnSpc>
                <a:spcPct val="100000"/>
              </a:lnSpc>
              <a:spcBef>
                <a:spcPts val="565"/>
              </a:spcBef>
            </a:pPr>
            <a:r>
              <a:rPr dirty="0" sz="2400" spc="-5" b="1">
                <a:latin typeface="Arial"/>
                <a:cs typeface="Arial"/>
              </a:rPr>
              <a:t>ports </a:t>
            </a:r>
            <a:r>
              <a:rPr dirty="0" sz="2400" spc="-5">
                <a:latin typeface="Arial"/>
                <a:cs typeface="Arial"/>
              </a:rPr>
              <a:t>(for external </a:t>
            </a:r>
            <a:r>
              <a:rPr dirty="0" sz="2400" spc="-6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attachments)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8832" y="2482595"/>
            <a:ext cx="3257550" cy="32766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9030" y="1204975"/>
            <a:ext cx="68961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The</a:t>
            </a:r>
            <a:r>
              <a:rPr dirty="0" spc="-15"/>
              <a:t> </a:t>
            </a:r>
            <a:r>
              <a:rPr dirty="0" spc="-5"/>
              <a:t>Omnipresent</a:t>
            </a:r>
            <a:r>
              <a:rPr dirty="0" spc="-15"/>
              <a:t> </a:t>
            </a:r>
            <a:r>
              <a:rPr dirty="0"/>
              <a:t>Keyboard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16328" y="2506471"/>
            <a:ext cx="7562215" cy="1610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527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latin typeface="Arial"/>
                <a:cs typeface="Arial"/>
              </a:rPr>
              <a:t>Do </a:t>
            </a:r>
            <a:r>
              <a:rPr dirty="0" sz="2800">
                <a:latin typeface="Arial"/>
                <a:cs typeface="Arial"/>
              </a:rPr>
              <a:t>you know where these keys are located on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keyboard and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how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 </a:t>
            </a:r>
            <a:r>
              <a:rPr dirty="0" sz="2800" spc="-5">
                <a:latin typeface="Arial"/>
                <a:cs typeface="Arial"/>
              </a:rPr>
              <a:t>them?</a:t>
            </a:r>
            <a:endParaRPr sz="2800">
              <a:latin typeface="Arial"/>
              <a:cs typeface="Arial"/>
            </a:endParaRPr>
          </a:p>
          <a:p>
            <a:pPr marL="469265">
              <a:lnSpc>
                <a:spcPts val="2880"/>
              </a:lnSpc>
            </a:pPr>
            <a:r>
              <a:rPr dirty="0" sz="2400" spc="-5" b="1">
                <a:latin typeface="Arial"/>
                <a:cs typeface="Arial"/>
              </a:rPr>
              <a:t>Letters</a:t>
            </a:r>
            <a:r>
              <a:rPr dirty="0" sz="2400" spc="-5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Numbers</a:t>
            </a:r>
            <a:r>
              <a:rPr dirty="0" sz="2400" spc="-5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Cursor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Keys,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Delete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Key, </a:t>
            </a:r>
            <a:r>
              <a:rPr dirty="0" sz="2400" spc="-5" b="1">
                <a:latin typeface="Arial"/>
                <a:cs typeface="Arial"/>
              </a:rPr>
              <a:t>Enter</a:t>
            </a:r>
            <a:endParaRPr sz="2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(Return)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Key,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Function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Keys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7832" y="4302252"/>
            <a:ext cx="6859523" cy="22951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1232" y="5149595"/>
            <a:ext cx="1950033" cy="15583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8431" y="2482596"/>
            <a:ext cx="2514600" cy="18874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94032" y="4387596"/>
            <a:ext cx="1625346" cy="18669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9232" y="2406395"/>
            <a:ext cx="1015792" cy="12191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76526" y="3689094"/>
            <a:ext cx="941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o</a:t>
            </a:r>
            <a:r>
              <a:rPr dirty="0" sz="2400" spc="-5">
                <a:latin typeface="Arial"/>
                <a:cs typeface="Arial"/>
              </a:rPr>
              <a:t>u</a:t>
            </a:r>
            <a:r>
              <a:rPr dirty="0" sz="2400" spc="5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9727" y="6061961"/>
            <a:ext cx="12630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Trackball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5195" y="4461762"/>
            <a:ext cx="11099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Joystick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81925" y="5910323"/>
            <a:ext cx="2193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Graphics</a:t>
            </a:r>
            <a:r>
              <a:rPr dirty="0" sz="2400" spc="7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Tablet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4127" y="4411470"/>
            <a:ext cx="19386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Touch</a:t>
            </a:r>
            <a:r>
              <a:rPr dirty="0" sz="2400" spc="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Screen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51579" y="1204975"/>
            <a:ext cx="41910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Pointing</a:t>
            </a:r>
            <a:r>
              <a:rPr dirty="0" spc="-25"/>
              <a:t> </a:t>
            </a:r>
            <a:r>
              <a:rPr dirty="0" spc="-5"/>
              <a:t>Devices</a:t>
            </a: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24177" y="2482595"/>
            <a:ext cx="1346453" cy="188595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08743" y="4691760"/>
            <a:ext cx="2434590" cy="1535430"/>
            <a:chOff x="4508743" y="4691760"/>
            <a:chExt cx="2434590" cy="1535430"/>
          </a:xfrm>
        </p:grpSpPr>
        <p:sp>
          <p:nvSpPr>
            <p:cNvPr id="3" name="object 3"/>
            <p:cNvSpPr/>
            <p:nvPr/>
          </p:nvSpPr>
          <p:spPr>
            <a:xfrm>
              <a:off x="4509379" y="5209032"/>
              <a:ext cx="2433320" cy="1017269"/>
            </a:xfrm>
            <a:custGeom>
              <a:avLst/>
              <a:gdLst/>
              <a:ahLst/>
              <a:cxnLst/>
              <a:rect l="l" t="t" r="r" b="b"/>
              <a:pathLst>
                <a:path w="2433320" h="1017270">
                  <a:moveTo>
                    <a:pt x="2432352" y="543146"/>
                  </a:moveTo>
                  <a:lnTo>
                    <a:pt x="0" y="0"/>
                  </a:lnTo>
                  <a:lnTo>
                    <a:pt x="88392" y="156972"/>
                  </a:lnTo>
                  <a:lnTo>
                    <a:pt x="931926" y="1017270"/>
                  </a:lnTo>
                  <a:lnTo>
                    <a:pt x="2314956" y="642366"/>
                  </a:lnTo>
                  <a:lnTo>
                    <a:pt x="2432352" y="543146"/>
                  </a:lnTo>
                  <a:close/>
                </a:path>
                <a:path w="2433320" h="1017270">
                  <a:moveTo>
                    <a:pt x="2433066" y="543306"/>
                  </a:moveTo>
                  <a:lnTo>
                    <a:pt x="2433066" y="542544"/>
                  </a:lnTo>
                  <a:lnTo>
                    <a:pt x="2432352" y="543146"/>
                  </a:lnTo>
                  <a:lnTo>
                    <a:pt x="2433066" y="5433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09378" y="5209031"/>
              <a:ext cx="2433320" cy="1017269"/>
            </a:xfrm>
            <a:custGeom>
              <a:avLst/>
              <a:gdLst/>
              <a:ahLst/>
              <a:cxnLst/>
              <a:rect l="l" t="t" r="r" b="b"/>
              <a:pathLst>
                <a:path w="2433320" h="1017270">
                  <a:moveTo>
                    <a:pt x="2433065" y="542543"/>
                  </a:moveTo>
                  <a:lnTo>
                    <a:pt x="2314955" y="642365"/>
                  </a:lnTo>
                  <a:lnTo>
                    <a:pt x="931925" y="1017269"/>
                  </a:lnTo>
                  <a:lnTo>
                    <a:pt x="88391" y="156971"/>
                  </a:lnTo>
                  <a:lnTo>
                    <a:pt x="0" y="0"/>
                  </a:lnTo>
                  <a:lnTo>
                    <a:pt x="2433065" y="543305"/>
                  </a:lnTo>
                </a:path>
                <a:path w="2433320" h="1017270">
                  <a:moveTo>
                    <a:pt x="931925" y="1017269"/>
                  </a:moveTo>
                  <a:lnTo>
                    <a:pt x="941831" y="948689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09379" y="5010912"/>
              <a:ext cx="2433320" cy="1146810"/>
            </a:xfrm>
            <a:custGeom>
              <a:avLst/>
              <a:gdLst/>
              <a:ahLst/>
              <a:cxnLst/>
              <a:rect l="l" t="t" r="r" b="b"/>
              <a:pathLst>
                <a:path w="2433320" h="1146810">
                  <a:moveTo>
                    <a:pt x="2433066" y="741426"/>
                  </a:moveTo>
                  <a:lnTo>
                    <a:pt x="2433066" y="514350"/>
                  </a:lnTo>
                  <a:lnTo>
                    <a:pt x="0" y="0"/>
                  </a:lnTo>
                  <a:lnTo>
                    <a:pt x="0" y="198120"/>
                  </a:lnTo>
                  <a:lnTo>
                    <a:pt x="941832" y="1146810"/>
                  </a:lnTo>
                  <a:lnTo>
                    <a:pt x="2433066" y="741426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09378" y="5010911"/>
              <a:ext cx="2433320" cy="1146810"/>
            </a:xfrm>
            <a:custGeom>
              <a:avLst/>
              <a:gdLst/>
              <a:ahLst/>
              <a:cxnLst/>
              <a:rect l="l" t="t" r="r" b="b"/>
              <a:pathLst>
                <a:path w="2433320" h="1146810">
                  <a:moveTo>
                    <a:pt x="0" y="0"/>
                  </a:moveTo>
                  <a:lnTo>
                    <a:pt x="0" y="198119"/>
                  </a:lnTo>
                  <a:lnTo>
                    <a:pt x="941831" y="1146809"/>
                  </a:lnTo>
                  <a:lnTo>
                    <a:pt x="2433065" y="741425"/>
                  </a:lnTo>
                  <a:lnTo>
                    <a:pt x="2433065" y="51434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50448" y="5900165"/>
              <a:ext cx="1270" cy="257810"/>
            </a:xfrm>
            <a:custGeom>
              <a:avLst/>
              <a:gdLst/>
              <a:ahLst/>
              <a:cxnLst/>
              <a:rect l="l" t="t" r="r" b="b"/>
              <a:pathLst>
                <a:path w="1270" h="257810">
                  <a:moveTo>
                    <a:pt x="0" y="0"/>
                  </a:moveTo>
                  <a:lnTo>
                    <a:pt x="761" y="25755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09379" y="4692396"/>
              <a:ext cx="2433320" cy="1207770"/>
            </a:xfrm>
            <a:custGeom>
              <a:avLst/>
              <a:gdLst/>
              <a:ahLst/>
              <a:cxnLst/>
              <a:rect l="l" t="t" r="r" b="b"/>
              <a:pathLst>
                <a:path w="2433320" h="1207770">
                  <a:moveTo>
                    <a:pt x="67818" y="382548"/>
                  </a:moveTo>
                  <a:lnTo>
                    <a:pt x="67818" y="240030"/>
                  </a:lnTo>
                  <a:lnTo>
                    <a:pt x="19050" y="268986"/>
                  </a:lnTo>
                  <a:lnTo>
                    <a:pt x="0" y="318516"/>
                  </a:lnTo>
                  <a:lnTo>
                    <a:pt x="67818" y="382548"/>
                  </a:lnTo>
                  <a:close/>
                </a:path>
                <a:path w="2433320" h="1207770">
                  <a:moveTo>
                    <a:pt x="2237232" y="643128"/>
                  </a:moveTo>
                  <a:lnTo>
                    <a:pt x="2237232" y="624840"/>
                  </a:lnTo>
                  <a:lnTo>
                    <a:pt x="1171956" y="0"/>
                  </a:lnTo>
                  <a:lnTo>
                    <a:pt x="58674" y="189738"/>
                  </a:lnTo>
                  <a:lnTo>
                    <a:pt x="58674" y="209550"/>
                  </a:lnTo>
                  <a:lnTo>
                    <a:pt x="67818" y="219456"/>
                  </a:lnTo>
                  <a:lnTo>
                    <a:pt x="67818" y="382548"/>
                  </a:lnTo>
                  <a:lnTo>
                    <a:pt x="941832" y="1207770"/>
                  </a:lnTo>
                  <a:lnTo>
                    <a:pt x="2227326" y="884590"/>
                  </a:lnTo>
                  <a:lnTo>
                    <a:pt x="2227326" y="643890"/>
                  </a:lnTo>
                  <a:lnTo>
                    <a:pt x="2237232" y="643128"/>
                  </a:lnTo>
                  <a:close/>
                </a:path>
                <a:path w="2433320" h="1207770">
                  <a:moveTo>
                    <a:pt x="2433066" y="832866"/>
                  </a:moveTo>
                  <a:lnTo>
                    <a:pt x="2354580" y="793242"/>
                  </a:lnTo>
                  <a:lnTo>
                    <a:pt x="2276856" y="694182"/>
                  </a:lnTo>
                  <a:lnTo>
                    <a:pt x="2227326" y="664464"/>
                  </a:lnTo>
                  <a:lnTo>
                    <a:pt x="2227326" y="884590"/>
                  </a:lnTo>
                  <a:lnTo>
                    <a:pt x="2433066" y="8328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09378" y="4692395"/>
              <a:ext cx="2433320" cy="1207770"/>
            </a:xfrm>
            <a:custGeom>
              <a:avLst/>
              <a:gdLst/>
              <a:ahLst/>
              <a:cxnLst/>
              <a:rect l="l" t="t" r="r" b="b"/>
              <a:pathLst>
                <a:path w="2433320" h="1207770">
                  <a:moveTo>
                    <a:pt x="19049" y="268985"/>
                  </a:moveTo>
                  <a:lnTo>
                    <a:pt x="0" y="318515"/>
                  </a:lnTo>
                  <a:lnTo>
                    <a:pt x="941831" y="1207769"/>
                  </a:lnTo>
                  <a:lnTo>
                    <a:pt x="2433065" y="832865"/>
                  </a:lnTo>
                  <a:lnTo>
                    <a:pt x="2354579" y="793241"/>
                  </a:lnTo>
                  <a:lnTo>
                    <a:pt x="2276855" y="694181"/>
                  </a:lnTo>
                  <a:lnTo>
                    <a:pt x="2227325" y="664463"/>
                  </a:lnTo>
                  <a:lnTo>
                    <a:pt x="2227325" y="643889"/>
                  </a:lnTo>
                  <a:lnTo>
                    <a:pt x="2237231" y="643127"/>
                  </a:lnTo>
                  <a:lnTo>
                    <a:pt x="2237231" y="624839"/>
                  </a:lnTo>
                  <a:lnTo>
                    <a:pt x="1171955" y="0"/>
                  </a:lnTo>
                  <a:lnTo>
                    <a:pt x="58673" y="189737"/>
                  </a:lnTo>
                  <a:lnTo>
                    <a:pt x="58673" y="209549"/>
                  </a:lnTo>
                  <a:lnTo>
                    <a:pt x="67817" y="219455"/>
                  </a:lnTo>
                  <a:lnTo>
                    <a:pt x="67817" y="240029"/>
                  </a:lnTo>
                  <a:lnTo>
                    <a:pt x="19049" y="268985"/>
                  </a:lnTo>
                </a:path>
                <a:path w="2433320" h="1207770">
                  <a:moveTo>
                    <a:pt x="19049" y="268985"/>
                  </a:moveTo>
                  <a:lnTo>
                    <a:pt x="883157" y="1029461"/>
                  </a:lnTo>
                  <a:lnTo>
                    <a:pt x="931925" y="1149095"/>
                  </a:lnTo>
                  <a:lnTo>
                    <a:pt x="941831" y="1207769"/>
                  </a:lnTo>
                </a:path>
                <a:path w="2433320" h="1207770">
                  <a:moveTo>
                    <a:pt x="883157" y="1029461"/>
                  </a:moveTo>
                  <a:lnTo>
                    <a:pt x="2276855" y="694181"/>
                  </a:lnTo>
                </a:path>
                <a:path w="2433320" h="1207770">
                  <a:moveTo>
                    <a:pt x="2354579" y="793241"/>
                  </a:moveTo>
                  <a:lnTo>
                    <a:pt x="931925" y="1149095"/>
                  </a:lnTo>
                </a:path>
                <a:path w="2433320" h="1207770">
                  <a:moveTo>
                    <a:pt x="58673" y="188975"/>
                  </a:moveTo>
                  <a:lnTo>
                    <a:pt x="902969" y="921257"/>
                  </a:lnTo>
                  <a:lnTo>
                    <a:pt x="2237231" y="624839"/>
                  </a:lnTo>
                </a:path>
                <a:path w="2433320" h="1207770">
                  <a:moveTo>
                    <a:pt x="1298447" y="73913"/>
                  </a:moveTo>
                  <a:lnTo>
                    <a:pt x="174497" y="290321"/>
                  </a:lnTo>
                  <a:lnTo>
                    <a:pt x="174497" y="313181"/>
                  </a:lnTo>
                </a:path>
                <a:path w="2433320" h="1207770">
                  <a:moveTo>
                    <a:pt x="1325879" y="90677"/>
                  </a:moveTo>
                  <a:lnTo>
                    <a:pt x="196595" y="308609"/>
                  </a:lnTo>
                  <a:lnTo>
                    <a:pt x="196595" y="33070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77197" y="4911852"/>
              <a:ext cx="2159635" cy="751840"/>
            </a:xfrm>
            <a:custGeom>
              <a:avLst/>
              <a:gdLst/>
              <a:ahLst/>
              <a:cxnLst/>
              <a:rect l="l" t="t" r="r" b="b"/>
              <a:pathLst>
                <a:path w="2159634" h="751839">
                  <a:moveTo>
                    <a:pt x="2159508" y="445008"/>
                  </a:moveTo>
                  <a:lnTo>
                    <a:pt x="2159508" y="424434"/>
                  </a:lnTo>
                  <a:lnTo>
                    <a:pt x="835152" y="73152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835152" y="751332"/>
                  </a:lnTo>
                  <a:lnTo>
                    <a:pt x="2159508" y="445008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577196" y="4911089"/>
              <a:ext cx="2159635" cy="752475"/>
            </a:xfrm>
            <a:custGeom>
              <a:avLst/>
              <a:gdLst/>
              <a:ahLst/>
              <a:cxnLst/>
              <a:rect l="l" t="t" r="r" b="b"/>
              <a:pathLst>
                <a:path w="2159634" h="752475">
                  <a:moveTo>
                    <a:pt x="0" y="0"/>
                  </a:moveTo>
                  <a:lnTo>
                    <a:pt x="0" y="21335"/>
                  </a:lnTo>
                  <a:lnTo>
                    <a:pt x="835151" y="752093"/>
                  </a:lnTo>
                  <a:lnTo>
                    <a:pt x="2159507" y="445769"/>
                  </a:lnTo>
                  <a:lnTo>
                    <a:pt x="2159507" y="425195"/>
                  </a:lnTo>
                  <a:lnTo>
                    <a:pt x="835151" y="732281"/>
                  </a:lnTo>
                  <a:lnTo>
                    <a:pt x="0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3605" y="5637656"/>
              <a:ext cx="214883" cy="1623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03938" y="5449061"/>
              <a:ext cx="78740" cy="43815"/>
            </a:xfrm>
            <a:custGeom>
              <a:avLst/>
              <a:gdLst/>
              <a:ahLst/>
              <a:cxnLst/>
              <a:rect l="l" t="t" r="r" b="b"/>
              <a:pathLst>
                <a:path w="78740" h="43814">
                  <a:moveTo>
                    <a:pt x="78485" y="27431"/>
                  </a:moveTo>
                  <a:lnTo>
                    <a:pt x="77723" y="27431"/>
                  </a:lnTo>
                  <a:lnTo>
                    <a:pt x="67055" y="0"/>
                  </a:lnTo>
                  <a:lnTo>
                    <a:pt x="33527" y="6857"/>
                  </a:lnTo>
                  <a:lnTo>
                    <a:pt x="0" y="15239"/>
                  </a:lnTo>
                  <a:lnTo>
                    <a:pt x="5333" y="29717"/>
                  </a:lnTo>
                  <a:lnTo>
                    <a:pt x="12191" y="43433"/>
                  </a:lnTo>
                  <a:lnTo>
                    <a:pt x="78485" y="27431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703938" y="5449061"/>
              <a:ext cx="78740" cy="43815"/>
            </a:xfrm>
            <a:custGeom>
              <a:avLst/>
              <a:gdLst/>
              <a:ahLst/>
              <a:cxnLst/>
              <a:rect l="l" t="t" r="r" b="b"/>
              <a:pathLst>
                <a:path w="78740" h="43814">
                  <a:moveTo>
                    <a:pt x="77723" y="27431"/>
                  </a:moveTo>
                  <a:lnTo>
                    <a:pt x="67055" y="0"/>
                  </a:lnTo>
                  <a:lnTo>
                    <a:pt x="33527" y="6857"/>
                  </a:lnTo>
                  <a:lnTo>
                    <a:pt x="0" y="15239"/>
                  </a:lnTo>
                  <a:lnTo>
                    <a:pt x="5333" y="29717"/>
                  </a:lnTo>
                  <a:lnTo>
                    <a:pt x="12191" y="43433"/>
                  </a:lnTo>
                  <a:lnTo>
                    <a:pt x="78485" y="27431"/>
                  </a:lnTo>
                </a:path>
              </a:pathLst>
            </a:custGeom>
            <a:ln w="3175">
              <a:solidFill>
                <a:srgbClr val="0244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720202" y="2428746"/>
            <a:ext cx="20796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Video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digitizing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67204" y="5248145"/>
            <a:ext cx="569404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Audio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digitizing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Arial"/>
              <a:cs typeface="Arial"/>
            </a:endParaRPr>
          </a:p>
          <a:p>
            <a:pPr marL="3441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Flatbed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Scanner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86804" y="4489194"/>
            <a:ext cx="26562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Hand-held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Scanner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273172" y="1204975"/>
            <a:ext cx="614807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Digitizing</a:t>
            </a:r>
            <a:r>
              <a:rPr dirty="0" spc="-10"/>
              <a:t> </a:t>
            </a:r>
            <a:r>
              <a:rPr dirty="0"/>
              <a:t>the </a:t>
            </a:r>
            <a:r>
              <a:rPr dirty="0" spc="-5"/>
              <a:t>Real World</a:t>
            </a: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4835" y="4997576"/>
            <a:ext cx="1259585" cy="1446275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385569" y="2406480"/>
            <a:ext cx="7944484" cy="2907030"/>
            <a:chOff x="1385569" y="2406480"/>
            <a:chExt cx="7944484" cy="2907030"/>
          </a:xfrm>
        </p:grpSpPr>
        <p:sp>
          <p:nvSpPr>
            <p:cNvPr id="21" name="object 21"/>
            <p:cNvSpPr/>
            <p:nvPr/>
          </p:nvSpPr>
          <p:spPr>
            <a:xfrm>
              <a:off x="1385570" y="4011942"/>
              <a:ext cx="152400" cy="1301750"/>
            </a:xfrm>
            <a:custGeom>
              <a:avLst/>
              <a:gdLst/>
              <a:ahLst/>
              <a:cxnLst/>
              <a:rect l="l" t="t" r="r" b="b"/>
              <a:pathLst>
                <a:path w="152400" h="1301750">
                  <a:moveTo>
                    <a:pt x="152400" y="0"/>
                  </a:moveTo>
                  <a:lnTo>
                    <a:pt x="13208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132080" y="20574"/>
                  </a:lnTo>
                  <a:lnTo>
                    <a:pt x="132080" y="1301496"/>
                  </a:lnTo>
                  <a:lnTo>
                    <a:pt x="152400" y="130149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C5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438524" y="4610862"/>
              <a:ext cx="78740" cy="41275"/>
            </a:xfrm>
            <a:custGeom>
              <a:avLst/>
              <a:gdLst/>
              <a:ahLst/>
              <a:cxnLst/>
              <a:rect l="l" t="t" r="r" b="b"/>
              <a:pathLst>
                <a:path w="78740" h="41275">
                  <a:moveTo>
                    <a:pt x="0" y="0"/>
                  </a:moveTo>
                  <a:lnTo>
                    <a:pt x="78486" y="0"/>
                  </a:lnTo>
                  <a:lnTo>
                    <a:pt x="78486" y="41148"/>
                  </a:lnTo>
                  <a:lnTo>
                    <a:pt x="0" y="411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65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438524" y="4631436"/>
              <a:ext cx="78740" cy="20955"/>
            </a:xfrm>
            <a:custGeom>
              <a:avLst/>
              <a:gdLst/>
              <a:ahLst/>
              <a:cxnLst/>
              <a:rect l="l" t="t" r="r" b="b"/>
              <a:pathLst>
                <a:path w="78740" h="20954">
                  <a:moveTo>
                    <a:pt x="0" y="0"/>
                  </a:moveTo>
                  <a:lnTo>
                    <a:pt x="78486" y="0"/>
                  </a:lnTo>
                  <a:lnTo>
                    <a:pt x="78486" y="20574"/>
                  </a:lnTo>
                  <a:lnTo>
                    <a:pt x="0" y="20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438524" y="4424934"/>
              <a:ext cx="78740" cy="167005"/>
            </a:xfrm>
            <a:custGeom>
              <a:avLst/>
              <a:gdLst/>
              <a:ahLst/>
              <a:cxnLst/>
              <a:rect l="l" t="t" r="r" b="b"/>
              <a:pathLst>
                <a:path w="78740" h="167004">
                  <a:moveTo>
                    <a:pt x="0" y="0"/>
                  </a:moveTo>
                  <a:lnTo>
                    <a:pt x="78486" y="0"/>
                  </a:lnTo>
                  <a:lnTo>
                    <a:pt x="78486" y="166878"/>
                  </a:lnTo>
                  <a:lnTo>
                    <a:pt x="0" y="1668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B3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38524" y="4425696"/>
              <a:ext cx="78740" cy="22225"/>
            </a:xfrm>
            <a:custGeom>
              <a:avLst/>
              <a:gdLst/>
              <a:ahLst/>
              <a:cxnLst/>
              <a:rect l="l" t="t" r="r" b="b"/>
              <a:pathLst>
                <a:path w="78740" h="22225">
                  <a:moveTo>
                    <a:pt x="0" y="0"/>
                  </a:moveTo>
                  <a:lnTo>
                    <a:pt x="78486" y="0"/>
                  </a:lnTo>
                  <a:lnTo>
                    <a:pt x="78486" y="22098"/>
                  </a:lnTo>
                  <a:lnTo>
                    <a:pt x="0" y="22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4C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438524" y="4570476"/>
              <a:ext cx="78740" cy="21590"/>
            </a:xfrm>
            <a:custGeom>
              <a:avLst/>
              <a:gdLst/>
              <a:ahLst/>
              <a:cxnLst/>
              <a:rect l="l" t="t" r="r" b="b"/>
              <a:pathLst>
                <a:path w="78740" h="21589">
                  <a:moveTo>
                    <a:pt x="0" y="0"/>
                  </a:moveTo>
                  <a:lnTo>
                    <a:pt x="78486" y="0"/>
                  </a:lnTo>
                  <a:lnTo>
                    <a:pt x="78486" y="21336"/>
                  </a:lnTo>
                  <a:lnTo>
                    <a:pt x="0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438524" y="4363212"/>
              <a:ext cx="78740" cy="41275"/>
            </a:xfrm>
            <a:custGeom>
              <a:avLst/>
              <a:gdLst/>
              <a:ahLst/>
              <a:cxnLst/>
              <a:rect l="l" t="t" r="r" b="b"/>
              <a:pathLst>
                <a:path w="78740" h="41275">
                  <a:moveTo>
                    <a:pt x="0" y="0"/>
                  </a:moveTo>
                  <a:lnTo>
                    <a:pt x="78486" y="0"/>
                  </a:lnTo>
                  <a:lnTo>
                    <a:pt x="78486" y="41148"/>
                  </a:lnTo>
                  <a:lnTo>
                    <a:pt x="0" y="411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4C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438524" y="4383023"/>
              <a:ext cx="78740" cy="21590"/>
            </a:xfrm>
            <a:custGeom>
              <a:avLst/>
              <a:gdLst/>
              <a:ahLst/>
              <a:cxnLst/>
              <a:rect l="l" t="t" r="r" b="b"/>
              <a:pathLst>
                <a:path w="78740" h="21589">
                  <a:moveTo>
                    <a:pt x="78485" y="21335"/>
                  </a:moveTo>
                  <a:lnTo>
                    <a:pt x="78485" y="761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78485" y="21335"/>
                  </a:lnTo>
                  <a:close/>
                </a:path>
              </a:pathLst>
            </a:custGeom>
            <a:solidFill>
              <a:srgbClr val="C5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37578" y="4011930"/>
              <a:ext cx="2028189" cy="1037590"/>
            </a:xfrm>
            <a:custGeom>
              <a:avLst/>
              <a:gdLst/>
              <a:ahLst/>
              <a:cxnLst/>
              <a:rect l="l" t="t" r="r" b="b"/>
              <a:pathLst>
                <a:path w="2028189" h="1037589">
                  <a:moveTo>
                    <a:pt x="2027682" y="1037082"/>
                  </a:moveTo>
                  <a:lnTo>
                    <a:pt x="0" y="1037082"/>
                  </a:lnTo>
                  <a:lnTo>
                    <a:pt x="0" y="0"/>
                  </a:lnTo>
                  <a:lnTo>
                    <a:pt x="2027682" y="0"/>
                  </a:lnTo>
                  <a:lnTo>
                    <a:pt x="2027682" y="1037082"/>
                  </a:lnTo>
                  <a:close/>
                </a:path>
              </a:pathLst>
            </a:custGeom>
            <a:solidFill>
              <a:srgbClr val="A6FF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125842" y="4341114"/>
              <a:ext cx="161925" cy="40640"/>
            </a:xfrm>
            <a:custGeom>
              <a:avLst/>
              <a:gdLst/>
              <a:ahLst/>
              <a:cxnLst/>
              <a:rect l="l" t="t" r="r" b="b"/>
              <a:pathLst>
                <a:path w="161925" h="40639">
                  <a:moveTo>
                    <a:pt x="161544" y="24384"/>
                  </a:moveTo>
                  <a:lnTo>
                    <a:pt x="161544" y="15240"/>
                  </a:lnTo>
                  <a:lnTo>
                    <a:pt x="160020" y="12192"/>
                  </a:lnTo>
                  <a:lnTo>
                    <a:pt x="157734" y="8382"/>
                  </a:lnTo>
                  <a:lnTo>
                    <a:pt x="156972" y="6096"/>
                  </a:lnTo>
                  <a:lnTo>
                    <a:pt x="153162" y="3048"/>
                  </a:lnTo>
                  <a:lnTo>
                    <a:pt x="150114" y="1524"/>
                  </a:lnTo>
                  <a:lnTo>
                    <a:pt x="145542" y="0"/>
                  </a:lnTo>
                  <a:lnTo>
                    <a:pt x="16002" y="0"/>
                  </a:lnTo>
                  <a:lnTo>
                    <a:pt x="0" y="19812"/>
                  </a:lnTo>
                  <a:lnTo>
                    <a:pt x="762" y="24384"/>
                  </a:lnTo>
                  <a:lnTo>
                    <a:pt x="1524" y="28194"/>
                  </a:lnTo>
                  <a:lnTo>
                    <a:pt x="3810" y="31242"/>
                  </a:lnTo>
                  <a:lnTo>
                    <a:pt x="5334" y="35052"/>
                  </a:lnTo>
                  <a:lnTo>
                    <a:pt x="9144" y="37338"/>
                  </a:lnTo>
                  <a:lnTo>
                    <a:pt x="12192" y="38862"/>
                  </a:lnTo>
                  <a:lnTo>
                    <a:pt x="19812" y="40386"/>
                  </a:lnTo>
                  <a:lnTo>
                    <a:pt x="141732" y="40386"/>
                  </a:lnTo>
                  <a:lnTo>
                    <a:pt x="145542" y="39624"/>
                  </a:lnTo>
                  <a:lnTo>
                    <a:pt x="150114" y="38862"/>
                  </a:lnTo>
                  <a:lnTo>
                    <a:pt x="153162" y="37338"/>
                  </a:lnTo>
                  <a:lnTo>
                    <a:pt x="156972" y="35052"/>
                  </a:lnTo>
                  <a:lnTo>
                    <a:pt x="157734" y="31242"/>
                  </a:lnTo>
                  <a:lnTo>
                    <a:pt x="160020" y="28194"/>
                  </a:lnTo>
                  <a:lnTo>
                    <a:pt x="161544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3304" y="4621529"/>
              <a:ext cx="92964" cy="20726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3304" y="4344162"/>
              <a:ext cx="92964" cy="20726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9212" y="4142994"/>
              <a:ext cx="67056" cy="14859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7578" y="2406480"/>
              <a:ext cx="4187866" cy="27507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1216" y="2863596"/>
              <a:ext cx="3068574" cy="1217676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1787" y="1204975"/>
            <a:ext cx="3910329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Audio</a:t>
            </a:r>
            <a:r>
              <a:rPr dirty="0" spc="-35"/>
              <a:t> </a:t>
            </a:r>
            <a:r>
              <a:rPr dirty="0" spc="-5"/>
              <a:t>Digitizers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9232" y="2634995"/>
            <a:ext cx="5505450" cy="367067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12126" y="2430271"/>
            <a:ext cx="3517900" cy="148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Audio </a:t>
            </a:r>
            <a:r>
              <a:rPr dirty="0" sz="2400" spc="-5">
                <a:latin typeface="Arial"/>
                <a:cs typeface="Arial"/>
              </a:rPr>
              <a:t>digitizers contain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circuitry to digitize sounds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from microphones </a:t>
            </a:r>
            <a:r>
              <a:rPr dirty="0" sz="2400">
                <a:latin typeface="Arial"/>
                <a:cs typeface="Arial"/>
              </a:rPr>
              <a:t>and </a:t>
            </a:r>
            <a:r>
              <a:rPr dirty="0" sz="2400" spc="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other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audio</a:t>
            </a:r>
            <a:r>
              <a:rPr dirty="0" sz="2400" spc="-5">
                <a:latin typeface="Arial"/>
                <a:cs typeface="Arial"/>
              </a:rPr>
              <a:t> devices.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1787" y="1204975"/>
            <a:ext cx="391096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Video</a:t>
            </a:r>
            <a:r>
              <a:rPr dirty="0" spc="-30"/>
              <a:t> </a:t>
            </a:r>
            <a:r>
              <a:rPr dirty="0" spc="-5"/>
              <a:t>Digitizers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45326" y="2582670"/>
            <a:ext cx="3685540" cy="148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Video </a:t>
            </a:r>
            <a:r>
              <a:rPr dirty="0" sz="2400" spc="-5">
                <a:latin typeface="Arial"/>
                <a:cs typeface="Arial"/>
              </a:rPr>
              <a:t>digitizers contain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circuitry to digitize frames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from camcorders and other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video sources.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06698" y="2407157"/>
            <a:ext cx="3022600" cy="2372360"/>
            <a:chOff x="1306698" y="2407157"/>
            <a:chExt cx="3022600" cy="2372360"/>
          </a:xfrm>
        </p:grpSpPr>
        <p:sp>
          <p:nvSpPr>
            <p:cNvPr id="5" name="object 5"/>
            <p:cNvSpPr/>
            <p:nvPr/>
          </p:nvSpPr>
          <p:spPr>
            <a:xfrm>
              <a:off x="1306698" y="2407157"/>
              <a:ext cx="3022600" cy="2372360"/>
            </a:xfrm>
            <a:custGeom>
              <a:avLst/>
              <a:gdLst/>
              <a:ahLst/>
              <a:cxnLst/>
              <a:rect l="l" t="t" r="r" b="b"/>
              <a:pathLst>
                <a:path w="3022600" h="2372360">
                  <a:moveTo>
                    <a:pt x="3022085" y="2372105"/>
                  </a:moveTo>
                  <a:lnTo>
                    <a:pt x="3022085" y="2285999"/>
                  </a:lnTo>
                  <a:lnTo>
                    <a:pt x="3011417" y="2287523"/>
                  </a:lnTo>
                  <a:lnTo>
                    <a:pt x="2999225" y="2287523"/>
                  </a:lnTo>
                  <a:lnTo>
                    <a:pt x="2987795" y="2285999"/>
                  </a:lnTo>
                  <a:lnTo>
                    <a:pt x="2983223" y="2285999"/>
                  </a:lnTo>
                  <a:lnTo>
                    <a:pt x="2979413" y="2285237"/>
                  </a:lnTo>
                  <a:lnTo>
                    <a:pt x="2979413" y="1883663"/>
                  </a:lnTo>
                  <a:lnTo>
                    <a:pt x="2945123" y="1881377"/>
                  </a:lnTo>
                  <a:lnTo>
                    <a:pt x="2945123" y="1684781"/>
                  </a:lnTo>
                  <a:lnTo>
                    <a:pt x="2946647" y="147065"/>
                  </a:lnTo>
                  <a:lnTo>
                    <a:pt x="3019037" y="145541"/>
                  </a:lnTo>
                  <a:lnTo>
                    <a:pt x="3019037" y="44957"/>
                  </a:lnTo>
                  <a:lnTo>
                    <a:pt x="2940551" y="43433"/>
                  </a:lnTo>
                  <a:lnTo>
                    <a:pt x="2940551" y="7619"/>
                  </a:lnTo>
                  <a:lnTo>
                    <a:pt x="915155" y="4571"/>
                  </a:lnTo>
                  <a:lnTo>
                    <a:pt x="89915" y="0"/>
                  </a:lnTo>
                  <a:lnTo>
                    <a:pt x="86867" y="35051"/>
                  </a:lnTo>
                  <a:lnTo>
                    <a:pt x="50291" y="35051"/>
                  </a:lnTo>
                  <a:lnTo>
                    <a:pt x="32003" y="33527"/>
                  </a:lnTo>
                  <a:lnTo>
                    <a:pt x="22097" y="33527"/>
                  </a:lnTo>
                  <a:lnTo>
                    <a:pt x="11429" y="35051"/>
                  </a:lnTo>
                  <a:lnTo>
                    <a:pt x="11429" y="136397"/>
                  </a:lnTo>
                  <a:lnTo>
                    <a:pt x="18287" y="137159"/>
                  </a:lnTo>
                  <a:lnTo>
                    <a:pt x="25907" y="137921"/>
                  </a:lnTo>
                  <a:lnTo>
                    <a:pt x="41909" y="139445"/>
                  </a:lnTo>
                  <a:lnTo>
                    <a:pt x="67055" y="137159"/>
                  </a:lnTo>
                  <a:lnTo>
                    <a:pt x="74675" y="136397"/>
                  </a:lnTo>
                  <a:lnTo>
                    <a:pt x="77723" y="137921"/>
                  </a:lnTo>
                  <a:lnTo>
                    <a:pt x="83057" y="143255"/>
                  </a:lnTo>
                  <a:lnTo>
                    <a:pt x="83819" y="147065"/>
                  </a:lnTo>
                  <a:lnTo>
                    <a:pt x="86105" y="153923"/>
                  </a:lnTo>
                  <a:lnTo>
                    <a:pt x="86105" y="171449"/>
                  </a:lnTo>
                  <a:lnTo>
                    <a:pt x="84581" y="179831"/>
                  </a:lnTo>
                  <a:lnTo>
                    <a:pt x="83819" y="187451"/>
                  </a:lnTo>
                  <a:lnTo>
                    <a:pt x="83819" y="1869185"/>
                  </a:lnTo>
                  <a:lnTo>
                    <a:pt x="80009" y="1870709"/>
                  </a:lnTo>
                  <a:lnTo>
                    <a:pt x="74675" y="1872995"/>
                  </a:lnTo>
                  <a:lnTo>
                    <a:pt x="44195" y="1872995"/>
                  </a:lnTo>
                  <a:lnTo>
                    <a:pt x="40385" y="2276093"/>
                  </a:lnTo>
                  <a:lnTo>
                    <a:pt x="0" y="2276093"/>
                  </a:lnTo>
                  <a:lnTo>
                    <a:pt x="0" y="2360675"/>
                  </a:lnTo>
                  <a:lnTo>
                    <a:pt x="480053" y="2365247"/>
                  </a:lnTo>
                  <a:lnTo>
                    <a:pt x="1671821" y="2366771"/>
                  </a:lnTo>
                  <a:lnTo>
                    <a:pt x="3022085" y="23721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13378" y="2426207"/>
              <a:ext cx="2817495" cy="21590"/>
            </a:xfrm>
            <a:custGeom>
              <a:avLst/>
              <a:gdLst/>
              <a:ahLst/>
              <a:cxnLst/>
              <a:rect l="l" t="t" r="r" b="b"/>
              <a:pathLst>
                <a:path w="2817495" h="21589">
                  <a:moveTo>
                    <a:pt x="2817107" y="21335"/>
                  </a:moveTo>
                  <a:lnTo>
                    <a:pt x="2817107" y="8381"/>
                  </a:lnTo>
                  <a:lnTo>
                    <a:pt x="2649467" y="8381"/>
                  </a:lnTo>
                  <a:lnTo>
                    <a:pt x="1799075" y="4571"/>
                  </a:lnTo>
                  <a:lnTo>
                    <a:pt x="845813" y="3047"/>
                  </a:lnTo>
                  <a:lnTo>
                    <a:pt x="576065" y="3047"/>
                  </a:lnTo>
                  <a:lnTo>
                    <a:pt x="524249" y="1523"/>
                  </a:lnTo>
                  <a:lnTo>
                    <a:pt x="422141" y="1523"/>
                  </a:lnTo>
                  <a:lnTo>
                    <a:pt x="320033" y="0"/>
                  </a:lnTo>
                  <a:lnTo>
                    <a:pt x="0" y="0"/>
                  </a:lnTo>
                  <a:lnTo>
                    <a:pt x="761" y="3809"/>
                  </a:lnTo>
                  <a:lnTo>
                    <a:pt x="0" y="7619"/>
                  </a:lnTo>
                  <a:lnTo>
                    <a:pt x="0" y="11429"/>
                  </a:lnTo>
                  <a:lnTo>
                    <a:pt x="761" y="13715"/>
                  </a:lnTo>
                  <a:lnTo>
                    <a:pt x="2285" y="16001"/>
                  </a:lnTo>
                  <a:lnTo>
                    <a:pt x="894581" y="19811"/>
                  </a:lnTo>
                  <a:lnTo>
                    <a:pt x="1472177" y="21335"/>
                  </a:lnTo>
                  <a:lnTo>
                    <a:pt x="2817107" y="21335"/>
                  </a:lnTo>
                  <a:close/>
                </a:path>
              </a:pathLst>
            </a:custGeom>
            <a:solidFill>
              <a:srgbClr val="BF7E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5748" y="2460497"/>
              <a:ext cx="2986271" cy="230047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516492" y="4997195"/>
            <a:ext cx="2487295" cy="1373505"/>
            <a:chOff x="3516492" y="4997195"/>
            <a:chExt cx="2487295" cy="1373505"/>
          </a:xfrm>
        </p:grpSpPr>
        <p:sp>
          <p:nvSpPr>
            <p:cNvPr id="9" name="object 9"/>
            <p:cNvSpPr/>
            <p:nvPr/>
          </p:nvSpPr>
          <p:spPr>
            <a:xfrm>
              <a:off x="3516492" y="5122925"/>
              <a:ext cx="2487295" cy="1247775"/>
            </a:xfrm>
            <a:custGeom>
              <a:avLst/>
              <a:gdLst/>
              <a:ahLst/>
              <a:cxnLst/>
              <a:rect l="l" t="t" r="r" b="b"/>
              <a:pathLst>
                <a:path w="2487295" h="1247775">
                  <a:moveTo>
                    <a:pt x="2487167" y="1209293"/>
                  </a:moveTo>
                  <a:lnTo>
                    <a:pt x="2487167" y="211835"/>
                  </a:lnTo>
                  <a:lnTo>
                    <a:pt x="2464307" y="211835"/>
                  </a:lnTo>
                  <a:lnTo>
                    <a:pt x="2464307" y="0"/>
                  </a:lnTo>
                  <a:lnTo>
                    <a:pt x="28955" y="0"/>
                  </a:lnTo>
                  <a:lnTo>
                    <a:pt x="28955" y="211835"/>
                  </a:lnTo>
                  <a:lnTo>
                    <a:pt x="0" y="211835"/>
                  </a:lnTo>
                  <a:lnTo>
                    <a:pt x="0" y="1204721"/>
                  </a:lnTo>
                  <a:lnTo>
                    <a:pt x="1523" y="1209293"/>
                  </a:lnTo>
                  <a:lnTo>
                    <a:pt x="1523" y="1213103"/>
                  </a:lnTo>
                  <a:lnTo>
                    <a:pt x="3809" y="1220723"/>
                  </a:lnTo>
                  <a:lnTo>
                    <a:pt x="7619" y="1228343"/>
                  </a:lnTo>
                  <a:lnTo>
                    <a:pt x="19049" y="1239773"/>
                  </a:lnTo>
                  <a:lnTo>
                    <a:pt x="34289" y="1245869"/>
                  </a:lnTo>
                  <a:lnTo>
                    <a:pt x="38099" y="1245869"/>
                  </a:lnTo>
                  <a:lnTo>
                    <a:pt x="41909" y="1247393"/>
                  </a:lnTo>
                  <a:lnTo>
                    <a:pt x="2446019" y="1247393"/>
                  </a:lnTo>
                  <a:lnTo>
                    <a:pt x="2449829" y="1245869"/>
                  </a:lnTo>
                  <a:lnTo>
                    <a:pt x="2453639" y="1245869"/>
                  </a:lnTo>
                  <a:lnTo>
                    <a:pt x="2462021" y="1242821"/>
                  </a:lnTo>
                  <a:lnTo>
                    <a:pt x="2469641" y="1239773"/>
                  </a:lnTo>
                  <a:lnTo>
                    <a:pt x="2474975" y="1233677"/>
                  </a:lnTo>
                  <a:lnTo>
                    <a:pt x="2481071" y="1228343"/>
                  </a:lnTo>
                  <a:lnTo>
                    <a:pt x="2484119" y="1220723"/>
                  </a:lnTo>
                  <a:lnTo>
                    <a:pt x="2486405" y="1213103"/>
                  </a:lnTo>
                  <a:lnTo>
                    <a:pt x="2487167" y="1209293"/>
                  </a:lnTo>
                  <a:close/>
                </a:path>
              </a:pathLst>
            </a:custGeom>
            <a:solidFill>
              <a:srgbClr val="0000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193910" y="5442203"/>
              <a:ext cx="1138555" cy="632460"/>
            </a:xfrm>
            <a:custGeom>
              <a:avLst/>
              <a:gdLst/>
              <a:ahLst/>
              <a:cxnLst/>
              <a:rect l="l" t="t" r="r" b="b"/>
              <a:pathLst>
                <a:path w="1138554" h="632460">
                  <a:moveTo>
                    <a:pt x="1138427" y="623315"/>
                  </a:moveTo>
                  <a:lnTo>
                    <a:pt x="1138427" y="7619"/>
                  </a:lnTo>
                  <a:lnTo>
                    <a:pt x="1129283" y="0"/>
                  </a:lnTo>
                  <a:lnTo>
                    <a:pt x="8381" y="0"/>
                  </a:lnTo>
                  <a:lnTo>
                    <a:pt x="5333" y="761"/>
                  </a:lnTo>
                  <a:lnTo>
                    <a:pt x="2285" y="2285"/>
                  </a:lnTo>
                  <a:lnTo>
                    <a:pt x="761" y="4571"/>
                  </a:lnTo>
                  <a:lnTo>
                    <a:pt x="0" y="7619"/>
                  </a:lnTo>
                  <a:lnTo>
                    <a:pt x="0" y="623315"/>
                  </a:lnTo>
                  <a:lnTo>
                    <a:pt x="761" y="627887"/>
                  </a:lnTo>
                  <a:lnTo>
                    <a:pt x="2285" y="630173"/>
                  </a:lnTo>
                  <a:lnTo>
                    <a:pt x="5333" y="631697"/>
                  </a:lnTo>
                  <a:lnTo>
                    <a:pt x="8381" y="632459"/>
                  </a:lnTo>
                  <a:lnTo>
                    <a:pt x="1129283" y="632459"/>
                  </a:lnTo>
                  <a:lnTo>
                    <a:pt x="1133093" y="631697"/>
                  </a:lnTo>
                  <a:lnTo>
                    <a:pt x="1135379" y="630173"/>
                  </a:lnTo>
                  <a:lnTo>
                    <a:pt x="1137665" y="627887"/>
                  </a:lnTo>
                  <a:lnTo>
                    <a:pt x="1138427" y="623315"/>
                  </a:lnTo>
                  <a:close/>
                </a:path>
              </a:pathLst>
            </a:custGeom>
            <a:solidFill>
              <a:srgbClr val="3E3E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93148" y="5441442"/>
              <a:ext cx="1139190" cy="633730"/>
            </a:xfrm>
            <a:custGeom>
              <a:avLst/>
              <a:gdLst/>
              <a:ahLst/>
              <a:cxnLst/>
              <a:rect l="l" t="t" r="r" b="b"/>
              <a:pathLst>
                <a:path w="1139189" h="633729">
                  <a:moveTo>
                    <a:pt x="1139190" y="628650"/>
                  </a:moveTo>
                  <a:lnTo>
                    <a:pt x="1139190" y="5334"/>
                  </a:lnTo>
                  <a:lnTo>
                    <a:pt x="1134618" y="762"/>
                  </a:lnTo>
                  <a:lnTo>
                    <a:pt x="1130046" y="0"/>
                  </a:lnTo>
                  <a:lnTo>
                    <a:pt x="9144" y="0"/>
                  </a:lnTo>
                  <a:lnTo>
                    <a:pt x="6096" y="762"/>
                  </a:lnTo>
                  <a:lnTo>
                    <a:pt x="3048" y="3048"/>
                  </a:lnTo>
                  <a:lnTo>
                    <a:pt x="762" y="5334"/>
                  </a:lnTo>
                  <a:lnTo>
                    <a:pt x="0" y="8382"/>
                  </a:lnTo>
                  <a:lnTo>
                    <a:pt x="0" y="624078"/>
                  </a:lnTo>
                  <a:lnTo>
                    <a:pt x="762" y="628650"/>
                  </a:lnTo>
                  <a:lnTo>
                    <a:pt x="1524" y="629412"/>
                  </a:lnTo>
                  <a:lnTo>
                    <a:pt x="1524" y="8382"/>
                  </a:lnTo>
                  <a:lnTo>
                    <a:pt x="2286" y="5334"/>
                  </a:lnTo>
                  <a:lnTo>
                    <a:pt x="2286" y="6096"/>
                  </a:lnTo>
                  <a:lnTo>
                    <a:pt x="3810" y="3810"/>
                  </a:lnTo>
                  <a:lnTo>
                    <a:pt x="6096" y="2667"/>
                  </a:lnTo>
                  <a:lnTo>
                    <a:pt x="6096" y="2286"/>
                  </a:lnTo>
                  <a:lnTo>
                    <a:pt x="9144" y="1524"/>
                  </a:lnTo>
                  <a:lnTo>
                    <a:pt x="1130046" y="1524"/>
                  </a:lnTo>
                  <a:lnTo>
                    <a:pt x="1133856" y="2286"/>
                  </a:lnTo>
                  <a:lnTo>
                    <a:pt x="1136142" y="3810"/>
                  </a:lnTo>
                  <a:lnTo>
                    <a:pt x="1137666" y="6096"/>
                  </a:lnTo>
                  <a:lnTo>
                    <a:pt x="1137666" y="5334"/>
                  </a:lnTo>
                  <a:lnTo>
                    <a:pt x="1138428" y="8382"/>
                  </a:lnTo>
                  <a:lnTo>
                    <a:pt x="1138428" y="629412"/>
                  </a:lnTo>
                  <a:lnTo>
                    <a:pt x="1139190" y="628650"/>
                  </a:lnTo>
                  <a:close/>
                </a:path>
                <a:path w="1139189" h="633729">
                  <a:moveTo>
                    <a:pt x="6858" y="631698"/>
                  </a:moveTo>
                  <a:lnTo>
                    <a:pt x="3810" y="630174"/>
                  </a:lnTo>
                  <a:lnTo>
                    <a:pt x="2286" y="627888"/>
                  </a:lnTo>
                  <a:lnTo>
                    <a:pt x="2286" y="628650"/>
                  </a:lnTo>
                  <a:lnTo>
                    <a:pt x="1524" y="624078"/>
                  </a:lnTo>
                  <a:lnTo>
                    <a:pt x="1524" y="629412"/>
                  </a:lnTo>
                  <a:lnTo>
                    <a:pt x="3048" y="630936"/>
                  </a:lnTo>
                  <a:lnTo>
                    <a:pt x="6096" y="633222"/>
                  </a:lnTo>
                  <a:lnTo>
                    <a:pt x="6096" y="631698"/>
                  </a:lnTo>
                  <a:lnTo>
                    <a:pt x="6858" y="631698"/>
                  </a:lnTo>
                  <a:close/>
                </a:path>
                <a:path w="1139189" h="633729">
                  <a:moveTo>
                    <a:pt x="6858" y="2286"/>
                  </a:moveTo>
                  <a:lnTo>
                    <a:pt x="6096" y="2286"/>
                  </a:lnTo>
                  <a:lnTo>
                    <a:pt x="6096" y="2667"/>
                  </a:lnTo>
                  <a:lnTo>
                    <a:pt x="6858" y="2286"/>
                  </a:lnTo>
                  <a:close/>
                </a:path>
                <a:path w="1139189" h="633729">
                  <a:moveTo>
                    <a:pt x="1138428" y="629412"/>
                  </a:moveTo>
                  <a:lnTo>
                    <a:pt x="1138428" y="624078"/>
                  </a:lnTo>
                  <a:lnTo>
                    <a:pt x="1137666" y="628650"/>
                  </a:lnTo>
                  <a:lnTo>
                    <a:pt x="1137666" y="627888"/>
                  </a:lnTo>
                  <a:lnTo>
                    <a:pt x="1136142" y="630174"/>
                  </a:lnTo>
                  <a:lnTo>
                    <a:pt x="1133856" y="631698"/>
                  </a:lnTo>
                  <a:lnTo>
                    <a:pt x="1130046" y="632460"/>
                  </a:lnTo>
                  <a:lnTo>
                    <a:pt x="9144" y="632460"/>
                  </a:lnTo>
                  <a:lnTo>
                    <a:pt x="6096" y="631698"/>
                  </a:lnTo>
                  <a:lnTo>
                    <a:pt x="6096" y="633222"/>
                  </a:lnTo>
                  <a:lnTo>
                    <a:pt x="1134618" y="633222"/>
                  </a:lnTo>
                  <a:lnTo>
                    <a:pt x="1138428" y="6294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582786" y="5442203"/>
              <a:ext cx="543560" cy="632460"/>
            </a:xfrm>
            <a:custGeom>
              <a:avLst/>
              <a:gdLst/>
              <a:ahLst/>
              <a:cxnLst/>
              <a:rect l="l" t="t" r="r" b="b"/>
              <a:pathLst>
                <a:path w="543560" h="632460">
                  <a:moveTo>
                    <a:pt x="543305" y="623315"/>
                  </a:moveTo>
                  <a:lnTo>
                    <a:pt x="543305" y="7619"/>
                  </a:lnTo>
                  <a:lnTo>
                    <a:pt x="534923" y="0"/>
                  </a:lnTo>
                  <a:lnTo>
                    <a:pt x="111251" y="0"/>
                  </a:lnTo>
                  <a:lnTo>
                    <a:pt x="108203" y="3047"/>
                  </a:lnTo>
                  <a:lnTo>
                    <a:pt x="105155" y="4571"/>
                  </a:lnTo>
                  <a:lnTo>
                    <a:pt x="102869" y="7619"/>
                  </a:lnTo>
                  <a:lnTo>
                    <a:pt x="95249" y="15239"/>
                  </a:lnTo>
                  <a:lnTo>
                    <a:pt x="92201" y="20573"/>
                  </a:lnTo>
                  <a:lnTo>
                    <a:pt x="87629" y="25145"/>
                  </a:lnTo>
                  <a:lnTo>
                    <a:pt x="83057" y="31241"/>
                  </a:lnTo>
                  <a:lnTo>
                    <a:pt x="79247" y="37337"/>
                  </a:lnTo>
                  <a:lnTo>
                    <a:pt x="73913" y="44957"/>
                  </a:lnTo>
                  <a:lnTo>
                    <a:pt x="69341" y="53339"/>
                  </a:lnTo>
                  <a:lnTo>
                    <a:pt x="63245" y="60959"/>
                  </a:lnTo>
                  <a:lnTo>
                    <a:pt x="58673" y="70103"/>
                  </a:lnTo>
                  <a:lnTo>
                    <a:pt x="54101" y="80009"/>
                  </a:lnTo>
                  <a:lnTo>
                    <a:pt x="48767" y="90677"/>
                  </a:lnTo>
                  <a:lnTo>
                    <a:pt x="44195" y="101345"/>
                  </a:lnTo>
                  <a:lnTo>
                    <a:pt x="38861" y="112775"/>
                  </a:lnTo>
                  <a:lnTo>
                    <a:pt x="34289" y="124967"/>
                  </a:lnTo>
                  <a:lnTo>
                    <a:pt x="28955" y="137159"/>
                  </a:lnTo>
                  <a:lnTo>
                    <a:pt x="25145" y="151637"/>
                  </a:lnTo>
                  <a:lnTo>
                    <a:pt x="19811" y="165353"/>
                  </a:lnTo>
                  <a:lnTo>
                    <a:pt x="16763" y="179831"/>
                  </a:lnTo>
                  <a:lnTo>
                    <a:pt x="9143" y="210311"/>
                  </a:lnTo>
                  <a:lnTo>
                    <a:pt x="4571" y="243839"/>
                  </a:lnTo>
                  <a:lnTo>
                    <a:pt x="2285" y="261365"/>
                  </a:lnTo>
                  <a:lnTo>
                    <a:pt x="1523" y="280415"/>
                  </a:lnTo>
                  <a:lnTo>
                    <a:pt x="761" y="298703"/>
                  </a:lnTo>
                  <a:lnTo>
                    <a:pt x="1523" y="356615"/>
                  </a:lnTo>
                  <a:lnTo>
                    <a:pt x="9143" y="425957"/>
                  </a:lnTo>
                  <a:lnTo>
                    <a:pt x="16763" y="456437"/>
                  </a:lnTo>
                  <a:lnTo>
                    <a:pt x="19811" y="470915"/>
                  </a:lnTo>
                  <a:lnTo>
                    <a:pt x="25145" y="484631"/>
                  </a:lnTo>
                  <a:lnTo>
                    <a:pt x="28955" y="498347"/>
                  </a:lnTo>
                  <a:lnTo>
                    <a:pt x="34289" y="510539"/>
                  </a:lnTo>
                  <a:lnTo>
                    <a:pt x="38861" y="522731"/>
                  </a:lnTo>
                  <a:lnTo>
                    <a:pt x="44195" y="533399"/>
                  </a:lnTo>
                  <a:lnTo>
                    <a:pt x="48767" y="544067"/>
                  </a:lnTo>
                  <a:lnTo>
                    <a:pt x="63245" y="573023"/>
                  </a:lnTo>
                  <a:lnTo>
                    <a:pt x="69341" y="580643"/>
                  </a:lnTo>
                  <a:lnTo>
                    <a:pt x="73913" y="589025"/>
                  </a:lnTo>
                  <a:lnTo>
                    <a:pt x="79247" y="595883"/>
                  </a:lnTo>
                  <a:lnTo>
                    <a:pt x="83057" y="601979"/>
                  </a:lnTo>
                  <a:lnTo>
                    <a:pt x="87629" y="608075"/>
                  </a:lnTo>
                  <a:lnTo>
                    <a:pt x="92201" y="612647"/>
                  </a:lnTo>
                  <a:lnTo>
                    <a:pt x="95249" y="617219"/>
                  </a:lnTo>
                  <a:lnTo>
                    <a:pt x="99059" y="621029"/>
                  </a:lnTo>
                  <a:lnTo>
                    <a:pt x="102869" y="625601"/>
                  </a:lnTo>
                  <a:lnTo>
                    <a:pt x="105155" y="627887"/>
                  </a:lnTo>
                  <a:lnTo>
                    <a:pt x="108203" y="629411"/>
                  </a:lnTo>
                  <a:lnTo>
                    <a:pt x="111251" y="632459"/>
                  </a:lnTo>
                  <a:lnTo>
                    <a:pt x="534923" y="632459"/>
                  </a:lnTo>
                  <a:lnTo>
                    <a:pt x="537971" y="631697"/>
                  </a:lnTo>
                  <a:lnTo>
                    <a:pt x="541019" y="630173"/>
                  </a:lnTo>
                  <a:lnTo>
                    <a:pt x="542543" y="627887"/>
                  </a:lnTo>
                  <a:lnTo>
                    <a:pt x="543305" y="623315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516492" y="4997195"/>
              <a:ext cx="2487295" cy="338455"/>
            </a:xfrm>
            <a:custGeom>
              <a:avLst/>
              <a:gdLst/>
              <a:ahLst/>
              <a:cxnLst/>
              <a:rect l="l" t="t" r="r" b="b"/>
              <a:pathLst>
                <a:path w="2487295" h="338454">
                  <a:moveTo>
                    <a:pt x="2487167" y="316229"/>
                  </a:moveTo>
                  <a:lnTo>
                    <a:pt x="2487167" y="23621"/>
                  </a:lnTo>
                  <a:lnTo>
                    <a:pt x="2464307" y="0"/>
                  </a:lnTo>
                  <a:lnTo>
                    <a:pt x="1347215" y="0"/>
                  </a:lnTo>
                  <a:lnTo>
                    <a:pt x="1347215" y="23621"/>
                  </a:lnTo>
                  <a:lnTo>
                    <a:pt x="1145285" y="23621"/>
                  </a:lnTo>
                  <a:lnTo>
                    <a:pt x="1145285" y="0"/>
                  </a:lnTo>
                  <a:lnTo>
                    <a:pt x="28955" y="0"/>
                  </a:lnTo>
                  <a:lnTo>
                    <a:pt x="0" y="23621"/>
                  </a:lnTo>
                  <a:lnTo>
                    <a:pt x="0" y="316229"/>
                  </a:lnTo>
                  <a:lnTo>
                    <a:pt x="9905" y="337565"/>
                  </a:lnTo>
                  <a:lnTo>
                    <a:pt x="28955" y="337565"/>
                  </a:lnTo>
                  <a:lnTo>
                    <a:pt x="28955" y="125729"/>
                  </a:lnTo>
                  <a:lnTo>
                    <a:pt x="2464307" y="125729"/>
                  </a:lnTo>
                  <a:lnTo>
                    <a:pt x="2464307" y="337565"/>
                  </a:lnTo>
                  <a:lnTo>
                    <a:pt x="2476499" y="338327"/>
                  </a:lnTo>
                  <a:lnTo>
                    <a:pt x="2487167" y="316229"/>
                  </a:lnTo>
                  <a:close/>
                </a:path>
              </a:pathLst>
            </a:custGeom>
            <a:solidFill>
              <a:srgbClr val="3E3E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586596" y="5445251"/>
              <a:ext cx="535940" cy="626745"/>
            </a:xfrm>
            <a:custGeom>
              <a:avLst/>
              <a:gdLst/>
              <a:ahLst/>
              <a:cxnLst/>
              <a:rect l="l" t="t" r="r" b="b"/>
              <a:pathLst>
                <a:path w="535939" h="626745">
                  <a:moveTo>
                    <a:pt x="535685" y="617981"/>
                  </a:moveTo>
                  <a:lnTo>
                    <a:pt x="535685" y="8381"/>
                  </a:lnTo>
                  <a:lnTo>
                    <a:pt x="534923" y="4571"/>
                  </a:lnTo>
                  <a:lnTo>
                    <a:pt x="533399" y="2285"/>
                  </a:lnTo>
                  <a:lnTo>
                    <a:pt x="531113" y="0"/>
                  </a:lnTo>
                  <a:lnTo>
                    <a:pt x="108965" y="0"/>
                  </a:lnTo>
                  <a:lnTo>
                    <a:pt x="108203" y="761"/>
                  </a:lnTo>
                  <a:lnTo>
                    <a:pt x="105917" y="2285"/>
                  </a:lnTo>
                  <a:lnTo>
                    <a:pt x="104393" y="4571"/>
                  </a:lnTo>
                  <a:lnTo>
                    <a:pt x="100583" y="7619"/>
                  </a:lnTo>
                  <a:lnTo>
                    <a:pt x="97535" y="10667"/>
                  </a:lnTo>
                  <a:lnTo>
                    <a:pt x="94487" y="14477"/>
                  </a:lnTo>
                  <a:lnTo>
                    <a:pt x="90677" y="19811"/>
                  </a:lnTo>
                  <a:lnTo>
                    <a:pt x="86867" y="24383"/>
                  </a:lnTo>
                  <a:lnTo>
                    <a:pt x="81533" y="31241"/>
                  </a:lnTo>
                  <a:lnTo>
                    <a:pt x="77723" y="36575"/>
                  </a:lnTo>
                  <a:lnTo>
                    <a:pt x="73151" y="44195"/>
                  </a:lnTo>
                  <a:lnTo>
                    <a:pt x="67817" y="52577"/>
                  </a:lnTo>
                  <a:lnTo>
                    <a:pt x="63245" y="60959"/>
                  </a:lnTo>
                  <a:lnTo>
                    <a:pt x="57911" y="69341"/>
                  </a:lnTo>
                  <a:lnTo>
                    <a:pt x="48005" y="89153"/>
                  </a:lnTo>
                  <a:lnTo>
                    <a:pt x="43433" y="99821"/>
                  </a:lnTo>
                  <a:lnTo>
                    <a:pt x="38099" y="111251"/>
                  </a:lnTo>
                  <a:lnTo>
                    <a:pt x="33527" y="123443"/>
                  </a:lnTo>
                  <a:lnTo>
                    <a:pt x="24383" y="149351"/>
                  </a:lnTo>
                  <a:lnTo>
                    <a:pt x="20573" y="163067"/>
                  </a:lnTo>
                  <a:lnTo>
                    <a:pt x="16001" y="177545"/>
                  </a:lnTo>
                  <a:lnTo>
                    <a:pt x="6857" y="224789"/>
                  </a:lnTo>
                  <a:lnTo>
                    <a:pt x="761" y="277367"/>
                  </a:lnTo>
                  <a:lnTo>
                    <a:pt x="0" y="295655"/>
                  </a:lnTo>
                  <a:lnTo>
                    <a:pt x="0" y="315467"/>
                  </a:lnTo>
                  <a:lnTo>
                    <a:pt x="0" y="334517"/>
                  </a:lnTo>
                  <a:lnTo>
                    <a:pt x="761" y="353567"/>
                  </a:lnTo>
                  <a:lnTo>
                    <a:pt x="2285" y="371093"/>
                  </a:lnTo>
                  <a:lnTo>
                    <a:pt x="6857" y="406145"/>
                  </a:lnTo>
                  <a:lnTo>
                    <a:pt x="12953" y="436625"/>
                  </a:lnTo>
                  <a:lnTo>
                    <a:pt x="16001" y="452627"/>
                  </a:lnTo>
                  <a:lnTo>
                    <a:pt x="20573" y="466343"/>
                  </a:lnTo>
                  <a:lnTo>
                    <a:pt x="24383" y="480059"/>
                  </a:lnTo>
                  <a:lnTo>
                    <a:pt x="28955" y="493775"/>
                  </a:lnTo>
                  <a:lnTo>
                    <a:pt x="33527" y="505967"/>
                  </a:lnTo>
                  <a:lnTo>
                    <a:pt x="38099" y="517397"/>
                  </a:lnTo>
                  <a:lnTo>
                    <a:pt x="43433" y="528827"/>
                  </a:lnTo>
                  <a:lnTo>
                    <a:pt x="48005" y="539495"/>
                  </a:lnTo>
                  <a:lnTo>
                    <a:pt x="53339" y="549401"/>
                  </a:lnTo>
                  <a:lnTo>
                    <a:pt x="57911" y="558545"/>
                  </a:lnTo>
                  <a:lnTo>
                    <a:pt x="63245" y="566927"/>
                  </a:lnTo>
                  <a:lnTo>
                    <a:pt x="67817" y="575309"/>
                  </a:lnTo>
                  <a:lnTo>
                    <a:pt x="73151" y="582929"/>
                  </a:lnTo>
                  <a:lnTo>
                    <a:pt x="77723" y="590549"/>
                  </a:lnTo>
                  <a:lnTo>
                    <a:pt x="81533" y="595883"/>
                  </a:lnTo>
                  <a:lnTo>
                    <a:pt x="86867" y="602741"/>
                  </a:lnTo>
                  <a:lnTo>
                    <a:pt x="94487" y="611885"/>
                  </a:lnTo>
                  <a:lnTo>
                    <a:pt x="97535" y="615695"/>
                  </a:lnTo>
                  <a:lnTo>
                    <a:pt x="105917" y="624077"/>
                  </a:lnTo>
                  <a:lnTo>
                    <a:pt x="108203" y="625601"/>
                  </a:lnTo>
                  <a:lnTo>
                    <a:pt x="108965" y="626363"/>
                  </a:lnTo>
                  <a:lnTo>
                    <a:pt x="531113" y="626363"/>
                  </a:lnTo>
                  <a:lnTo>
                    <a:pt x="533399" y="624077"/>
                  </a:lnTo>
                  <a:lnTo>
                    <a:pt x="534923" y="621029"/>
                  </a:lnTo>
                  <a:lnTo>
                    <a:pt x="535685" y="617981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590406" y="5447537"/>
              <a:ext cx="528320" cy="622300"/>
            </a:xfrm>
            <a:custGeom>
              <a:avLst/>
              <a:gdLst/>
              <a:ahLst/>
              <a:cxnLst/>
              <a:rect l="l" t="t" r="r" b="b"/>
              <a:pathLst>
                <a:path w="528320" h="622300">
                  <a:moveTo>
                    <a:pt x="528065" y="613409"/>
                  </a:moveTo>
                  <a:lnTo>
                    <a:pt x="528065" y="8381"/>
                  </a:lnTo>
                  <a:lnTo>
                    <a:pt x="526541" y="2285"/>
                  </a:lnTo>
                  <a:lnTo>
                    <a:pt x="523493" y="761"/>
                  </a:lnTo>
                  <a:lnTo>
                    <a:pt x="519683" y="0"/>
                  </a:lnTo>
                  <a:lnTo>
                    <a:pt x="107441" y="0"/>
                  </a:lnTo>
                  <a:lnTo>
                    <a:pt x="106679" y="761"/>
                  </a:lnTo>
                  <a:lnTo>
                    <a:pt x="104393" y="2285"/>
                  </a:lnTo>
                  <a:lnTo>
                    <a:pt x="102869" y="5333"/>
                  </a:lnTo>
                  <a:lnTo>
                    <a:pt x="99059" y="7619"/>
                  </a:lnTo>
                  <a:lnTo>
                    <a:pt x="96011" y="11429"/>
                  </a:lnTo>
                  <a:lnTo>
                    <a:pt x="92963" y="16001"/>
                  </a:lnTo>
                  <a:lnTo>
                    <a:pt x="89915" y="19811"/>
                  </a:lnTo>
                  <a:lnTo>
                    <a:pt x="85343" y="25145"/>
                  </a:lnTo>
                  <a:lnTo>
                    <a:pt x="81533" y="31241"/>
                  </a:lnTo>
                  <a:lnTo>
                    <a:pt x="76199" y="38099"/>
                  </a:lnTo>
                  <a:lnTo>
                    <a:pt x="71627" y="44195"/>
                  </a:lnTo>
                  <a:lnTo>
                    <a:pt x="67055" y="51815"/>
                  </a:lnTo>
                  <a:lnTo>
                    <a:pt x="57911" y="70103"/>
                  </a:lnTo>
                  <a:lnTo>
                    <a:pt x="52577" y="79247"/>
                  </a:lnTo>
                  <a:lnTo>
                    <a:pt x="47243" y="89153"/>
                  </a:lnTo>
                  <a:lnTo>
                    <a:pt x="42671" y="99059"/>
                  </a:lnTo>
                  <a:lnTo>
                    <a:pt x="38099" y="110489"/>
                  </a:lnTo>
                  <a:lnTo>
                    <a:pt x="32765" y="123443"/>
                  </a:lnTo>
                  <a:lnTo>
                    <a:pt x="28955" y="135635"/>
                  </a:lnTo>
                  <a:lnTo>
                    <a:pt x="23621" y="148589"/>
                  </a:lnTo>
                  <a:lnTo>
                    <a:pt x="19811" y="162305"/>
                  </a:lnTo>
                  <a:lnTo>
                    <a:pt x="12191" y="191261"/>
                  </a:lnTo>
                  <a:lnTo>
                    <a:pt x="9905" y="206501"/>
                  </a:lnTo>
                  <a:lnTo>
                    <a:pt x="6857" y="223265"/>
                  </a:lnTo>
                  <a:lnTo>
                    <a:pt x="4571" y="240029"/>
                  </a:lnTo>
                  <a:lnTo>
                    <a:pt x="3047" y="257555"/>
                  </a:lnTo>
                  <a:lnTo>
                    <a:pt x="761" y="275843"/>
                  </a:lnTo>
                  <a:lnTo>
                    <a:pt x="0" y="293369"/>
                  </a:lnTo>
                  <a:lnTo>
                    <a:pt x="0" y="313181"/>
                  </a:lnTo>
                  <a:lnTo>
                    <a:pt x="0" y="332231"/>
                  </a:lnTo>
                  <a:lnTo>
                    <a:pt x="761" y="351281"/>
                  </a:lnTo>
                  <a:lnTo>
                    <a:pt x="3047" y="368045"/>
                  </a:lnTo>
                  <a:lnTo>
                    <a:pt x="4571" y="385571"/>
                  </a:lnTo>
                  <a:lnTo>
                    <a:pt x="6857" y="402335"/>
                  </a:lnTo>
                  <a:lnTo>
                    <a:pt x="9905" y="418337"/>
                  </a:lnTo>
                  <a:lnTo>
                    <a:pt x="12191" y="433577"/>
                  </a:lnTo>
                  <a:lnTo>
                    <a:pt x="16001" y="448817"/>
                  </a:lnTo>
                  <a:lnTo>
                    <a:pt x="23621" y="476249"/>
                  </a:lnTo>
                  <a:lnTo>
                    <a:pt x="28955" y="488441"/>
                  </a:lnTo>
                  <a:lnTo>
                    <a:pt x="32765" y="502157"/>
                  </a:lnTo>
                  <a:lnTo>
                    <a:pt x="38099" y="513587"/>
                  </a:lnTo>
                  <a:lnTo>
                    <a:pt x="47243" y="534923"/>
                  </a:lnTo>
                  <a:lnTo>
                    <a:pt x="52577" y="544829"/>
                  </a:lnTo>
                  <a:lnTo>
                    <a:pt x="57911" y="553973"/>
                  </a:lnTo>
                  <a:lnTo>
                    <a:pt x="67055" y="570737"/>
                  </a:lnTo>
                  <a:lnTo>
                    <a:pt x="71627" y="578357"/>
                  </a:lnTo>
                  <a:lnTo>
                    <a:pt x="76199" y="585215"/>
                  </a:lnTo>
                  <a:lnTo>
                    <a:pt x="81533" y="591311"/>
                  </a:lnTo>
                  <a:lnTo>
                    <a:pt x="85343" y="596645"/>
                  </a:lnTo>
                  <a:lnTo>
                    <a:pt x="89915" y="602741"/>
                  </a:lnTo>
                  <a:lnTo>
                    <a:pt x="92963" y="606551"/>
                  </a:lnTo>
                  <a:lnTo>
                    <a:pt x="96011" y="611123"/>
                  </a:lnTo>
                  <a:lnTo>
                    <a:pt x="99059" y="614171"/>
                  </a:lnTo>
                  <a:lnTo>
                    <a:pt x="102869" y="616457"/>
                  </a:lnTo>
                  <a:lnTo>
                    <a:pt x="108203" y="621791"/>
                  </a:lnTo>
                  <a:lnTo>
                    <a:pt x="519683" y="621791"/>
                  </a:lnTo>
                  <a:lnTo>
                    <a:pt x="523493" y="621029"/>
                  </a:lnTo>
                  <a:lnTo>
                    <a:pt x="526541" y="618743"/>
                  </a:lnTo>
                  <a:lnTo>
                    <a:pt x="527303" y="616457"/>
                  </a:lnTo>
                  <a:lnTo>
                    <a:pt x="528065" y="61340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94216" y="5449823"/>
              <a:ext cx="521334" cy="615950"/>
            </a:xfrm>
            <a:custGeom>
              <a:avLst/>
              <a:gdLst/>
              <a:ahLst/>
              <a:cxnLst/>
              <a:rect l="l" t="t" r="r" b="b"/>
              <a:pathLst>
                <a:path w="521335" h="615950">
                  <a:moveTo>
                    <a:pt x="521207" y="608837"/>
                  </a:moveTo>
                  <a:lnTo>
                    <a:pt x="521207" y="8381"/>
                  </a:lnTo>
                  <a:lnTo>
                    <a:pt x="520445" y="5333"/>
                  </a:lnTo>
                  <a:lnTo>
                    <a:pt x="518921" y="3047"/>
                  </a:lnTo>
                  <a:lnTo>
                    <a:pt x="512825" y="0"/>
                  </a:lnTo>
                  <a:lnTo>
                    <a:pt x="107441" y="0"/>
                  </a:lnTo>
                  <a:lnTo>
                    <a:pt x="105917" y="1523"/>
                  </a:lnTo>
                  <a:lnTo>
                    <a:pt x="104393" y="2285"/>
                  </a:lnTo>
                  <a:lnTo>
                    <a:pt x="102869" y="3809"/>
                  </a:lnTo>
                  <a:lnTo>
                    <a:pt x="100583" y="5333"/>
                  </a:lnTo>
                  <a:lnTo>
                    <a:pt x="98297" y="8381"/>
                  </a:lnTo>
                  <a:lnTo>
                    <a:pt x="95249" y="12191"/>
                  </a:lnTo>
                  <a:lnTo>
                    <a:pt x="91439" y="16001"/>
                  </a:lnTo>
                  <a:lnTo>
                    <a:pt x="88391" y="19811"/>
                  </a:lnTo>
                  <a:lnTo>
                    <a:pt x="83819" y="25907"/>
                  </a:lnTo>
                  <a:lnTo>
                    <a:pt x="80009" y="31241"/>
                  </a:lnTo>
                  <a:lnTo>
                    <a:pt x="76199" y="38099"/>
                  </a:lnTo>
                  <a:lnTo>
                    <a:pt x="70865" y="44957"/>
                  </a:lnTo>
                  <a:lnTo>
                    <a:pt x="66293" y="51815"/>
                  </a:lnTo>
                  <a:lnTo>
                    <a:pt x="60959" y="60197"/>
                  </a:lnTo>
                  <a:lnTo>
                    <a:pt x="56387" y="69341"/>
                  </a:lnTo>
                  <a:lnTo>
                    <a:pt x="51053" y="79247"/>
                  </a:lnTo>
                  <a:lnTo>
                    <a:pt x="47243" y="89153"/>
                  </a:lnTo>
                  <a:lnTo>
                    <a:pt x="42671" y="99821"/>
                  </a:lnTo>
                  <a:lnTo>
                    <a:pt x="37337" y="110489"/>
                  </a:lnTo>
                  <a:lnTo>
                    <a:pt x="32765" y="122681"/>
                  </a:lnTo>
                  <a:lnTo>
                    <a:pt x="27431" y="134873"/>
                  </a:lnTo>
                  <a:lnTo>
                    <a:pt x="24383" y="147827"/>
                  </a:lnTo>
                  <a:lnTo>
                    <a:pt x="19811" y="161543"/>
                  </a:lnTo>
                  <a:lnTo>
                    <a:pt x="9143" y="205739"/>
                  </a:lnTo>
                  <a:lnTo>
                    <a:pt x="2285" y="255269"/>
                  </a:lnTo>
                  <a:lnTo>
                    <a:pt x="1523" y="273557"/>
                  </a:lnTo>
                  <a:lnTo>
                    <a:pt x="761" y="291083"/>
                  </a:lnTo>
                  <a:lnTo>
                    <a:pt x="0" y="310895"/>
                  </a:lnTo>
                  <a:lnTo>
                    <a:pt x="761" y="329945"/>
                  </a:lnTo>
                  <a:lnTo>
                    <a:pt x="1523" y="348233"/>
                  </a:lnTo>
                  <a:lnTo>
                    <a:pt x="9143" y="415289"/>
                  </a:lnTo>
                  <a:lnTo>
                    <a:pt x="19811" y="459485"/>
                  </a:lnTo>
                  <a:lnTo>
                    <a:pt x="24383" y="472439"/>
                  </a:lnTo>
                  <a:lnTo>
                    <a:pt x="27431" y="485393"/>
                  </a:lnTo>
                  <a:lnTo>
                    <a:pt x="32765" y="497585"/>
                  </a:lnTo>
                  <a:lnTo>
                    <a:pt x="37337" y="509777"/>
                  </a:lnTo>
                  <a:lnTo>
                    <a:pt x="42671" y="520445"/>
                  </a:lnTo>
                  <a:lnTo>
                    <a:pt x="47243" y="531113"/>
                  </a:lnTo>
                  <a:lnTo>
                    <a:pt x="51053" y="540257"/>
                  </a:lnTo>
                  <a:lnTo>
                    <a:pt x="56387" y="549401"/>
                  </a:lnTo>
                  <a:lnTo>
                    <a:pt x="60959" y="558545"/>
                  </a:lnTo>
                  <a:lnTo>
                    <a:pt x="66293" y="566165"/>
                  </a:lnTo>
                  <a:lnTo>
                    <a:pt x="70865" y="573023"/>
                  </a:lnTo>
                  <a:lnTo>
                    <a:pt x="76199" y="580643"/>
                  </a:lnTo>
                  <a:lnTo>
                    <a:pt x="80009" y="586739"/>
                  </a:lnTo>
                  <a:lnTo>
                    <a:pt x="83819" y="592073"/>
                  </a:lnTo>
                  <a:lnTo>
                    <a:pt x="88391" y="597407"/>
                  </a:lnTo>
                  <a:lnTo>
                    <a:pt x="91439" y="601979"/>
                  </a:lnTo>
                  <a:lnTo>
                    <a:pt x="98297" y="608837"/>
                  </a:lnTo>
                  <a:lnTo>
                    <a:pt x="100583" y="611885"/>
                  </a:lnTo>
                  <a:lnTo>
                    <a:pt x="102869" y="613409"/>
                  </a:lnTo>
                  <a:lnTo>
                    <a:pt x="104393" y="614933"/>
                  </a:lnTo>
                  <a:lnTo>
                    <a:pt x="105917" y="615695"/>
                  </a:lnTo>
                  <a:lnTo>
                    <a:pt x="515873" y="615695"/>
                  </a:lnTo>
                  <a:lnTo>
                    <a:pt x="518921" y="613409"/>
                  </a:lnTo>
                  <a:lnTo>
                    <a:pt x="520445" y="611123"/>
                  </a:lnTo>
                  <a:lnTo>
                    <a:pt x="521207" y="608837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98026" y="5453633"/>
              <a:ext cx="513080" cy="609600"/>
            </a:xfrm>
            <a:custGeom>
              <a:avLst/>
              <a:gdLst/>
              <a:ahLst/>
              <a:cxnLst/>
              <a:rect l="l" t="t" r="r" b="b"/>
              <a:pathLst>
                <a:path w="513079" h="609600">
                  <a:moveTo>
                    <a:pt x="512825" y="605027"/>
                  </a:moveTo>
                  <a:lnTo>
                    <a:pt x="512825" y="4571"/>
                  </a:lnTo>
                  <a:lnTo>
                    <a:pt x="511301" y="2285"/>
                  </a:lnTo>
                  <a:lnTo>
                    <a:pt x="509015" y="761"/>
                  </a:lnTo>
                  <a:lnTo>
                    <a:pt x="505967" y="0"/>
                  </a:lnTo>
                  <a:lnTo>
                    <a:pt x="105155" y="0"/>
                  </a:lnTo>
                  <a:lnTo>
                    <a:pt x="103631" y="761"/>
                  </a:lnTo>
                  <a:lnTo>
                    <a:pt x="101345" y="2285"/>
                  </a:lnTo>
                  <a:lnTo>
                    <a:pt x="96773" y="6857"/>
                  </a:lnTo>
                  <a:lnTo>
                    <a:pt x="94487" y="10667"/>
                  </a:lnTo>
                  <a:lnTo>
                    <a:pt x="90677" y="14477"/>
                  </a:lnTo>
                  <a:lnTo>
                    <a:pt x="86867" y="19049"/>
                  </a:lnTo>
                  <a:lnTo>
                    <a:pt x="83819" y="24383"/>
                  </a:lnTo>
                  <a:lnTo>
                    <a:pt x="78485" y="30479"/>
                  </a:lnTo>
                  <a:lnTo>
                    <a:pt x="74675" y="36575"/>
                  </a:lnTo>
                  <a:lnTo>
                    <a:pt x="65531" y="50291"/>
                  </a:lnTo>
                  <a:lnTo>
                    <a:pt x="60959" y="58673"/>
                  </a:lnTo>
                  <a:lnTo>
                    <a:pt x="41147" y="97535"/>
                  </a:lnTo>
                  <a:lnTo>
                    <a:pt x="28193" y="132587"/>
                  </a:lnTo>
                  <a:lnTo>
                    <a:pt x="23621" y="145541"/>
                  </a:lnTo>
                  <a:lnTo>
                    <a:pt x="19811" y="158495"/>
                  </a:lnTo>
                  <a:lnTo>
                    <a:pt x="15239" y="172973"/>
                  </a:lnTo>
                  <a:lnTo>
                    <a:pt x="12191" y="187451"/>
                  </a:lnTo>
                  <a:lnTo>
                    <a:pt x="9143" y="203453"/>
                  </a:lnTo>
                  <a:lnTo>
                    <a:pt x="6857" y="218693"/>
                  </a:lnTo>
                  <a:lnTo>
                    <a:pt x="3809" y="235457"/>
                  </a:lnTo>
                  <a:lnTo>
                    <a:pt x="2285" y="252221"/>
                  </a:lnTo>
                  <a:lnTo>
                    <a:pt x="761" y="269747"/>
                  </a:lnTo>
                  <a:lnTo>
                    <a:pt x="0" y="288035"/>
                  </a:lnTo>
                  <a:lnTo>
                    <a:pt x="0" y="307085"/>
                  </a:lnTo>
                  <a:lnTo>
                    <a:pt x="0" y="325373"/>
                  </a:lnTo>
                  <a:lnTo>
                    <a:pt x="761" y="344423"/>
                  </a:lnTo>
                  <a:lnTo>
                    <a:pt x="2285" y="361187"/>
                  </a:lnTo>
                  <a:lnTo>
                    <a:pt x="3809" y="378713"/>
                  </a:lnTo>
                  <a:lnTo>
                    <a:pt x="6857" y="394715"/>
                  </a:lnTo>
                  <a:lnTo>
                    <a:pt x="9143" y="410717"/>
                  </a:lnTo>
                  <a:lnTo>
                    <a:pt x="15239" y="439673"/>
                  </a:lnTo>
                  <a:lnTo>
                    <a:pt x="19811" y="454151"/>
                  </a:lnTo>
                  <a:lnTo>
                    <a:pt x="23621" y="467105"/>
                  </a:lnTo>
                  <a:lnTo>
                    <a:pt x="28193" y="480059"/>
                  </a:lnTo>
                  <a:lnTo>
                    <a:pt x="45719" y="524255"/>
                  </a:lnTo>
                  <a:lnTo>
                    <a:pt x="51053" y="534161"/>
                  </a:lnTo>
                  <a:lnTo>
                    <a:pt x="55625" y="544067"/>
                  </a:lnTo>
                  <a:lnTo>
                    <a:pt x="60959" y="552449"/>
                  </a:lnTo>
                  <a:lnTo>
                    <a:pt x="65531" y="560831"/>
                  </a:lnTo>
                  <a:lnTo>
                    <a:pt x="70103" y="566927"/>
                  </a:lnTo>
                  <a:lnTo>
                    <a:pt x="74675" y="574547"/>
                  </a:lnTo>
                  <a:lnTo>
                    <a:pt x="78485" y="579881"/>
                  </a:lnTo>
                  <a:lnTo>
                    <a:pt x="83819" y="585977"/>
                  </a:lnTo>
                  <a:lnTo>
                    <a:pt x="86867" y="590549"/>
                  </a:lnTo>
                  <a:lnTo>
                    <a:pt x="90677" y="595883"/>
                  </a:lnTo>
                  <a:lnTo>
                    <a:pt x="94487" y="598931"/>
                  </a:lnTo>
                  <a:lnTo>
                    <a:pt x="99059" y="605027"/>
                  </a:lnTo>
                  <a:lnTo>
                    <a:pt x="101345" y="607313"/>
                  </a:lnTo>
                  <a:lnTo>
                    <a:pt x="103631" y="608075"/>
                  </a:lnTo>
                  <a:lnTo>
                    <a:pt x="105155" y="609599"/>
                  </a:lnTo>
                  <a:lnTo>
                    <a:pt x="505967" y="609599"/>
                  </a:lnTo>
                  <a:lnTo>
                    <a:pt x="509015" y="608837"/>
                  </a:lnTo>
                  <a:lnTo>
                    <a:pt x="511301" y="607313"/>
                  </a:lnTo>
                  <a:lnTo>
                    <a:pt x="512825" y="605027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601836" y="5455919"/>
              <a:ext cx="506095" cy="604520"/>
            </a:xfrm>
            <a:custGeom>
              <a:avLst/>
              <a:gdLst/>
              <a:ahLst/>
              <a:cxnLst/>
              <a:rect l="l" t="t" r="r" b="b"/>
              <a:pathLst>
                <a:path w="506095" h="604520">
                  <a:moveTo>
                    <a:pt x="505967" y="598931"/>
                  </a:moveTo>
                  <a:lnTo>
                    <a:pt x="505967" y="4571"/>
                  </a:lnTo>
                  <a:lnTo>
                    <a:pt x="504443" y="2285"/>
                  </a:lnTo>
                  <a:lnTo>
                    <a:pt x="501395" y="761"/>
                  </a:lnTo>
                  <a:lnTo>
                    <a:pt x="497585" y="0"/>
                  </a:lnTo>
                  <a:lnTo>
                    <a:pt x="103631" y="0"/>
                  </a:lnTo>
                  <a:lnTo>
                    <a:pt x="100583" y="3047"/>
                  </a:lnTo>
                  <a:lnTo>
                    <a:pt x="97535" y="4571"/>
                  </a:lnTo>
                  <a:lnTo>
                    <a:pt x="95249" y="7619"/>
                  </a:lnTo>
                  <a:lnTo>
                    <a:pt x="92963" y="11429"/>
                  </a:lnTo>
                  <a:lnTo>
                    <a:pt x="89915" y="14477"/>
                  </a:lnTo>
                  <a:lnTo>
                    <a:pt x="85343" y="19811"/>
                  </a:lnTo>
                  <a:lnTo>
                    <a:pt x="82295" y="24383"/>
                  </a:lnTo>
                  <a:lnTo>
                    <a:pt x="78485" y="30479"/>
                  </a:lnTo>
                  <a:lnTo>
                    <a:pt x="73151" y="36575"/>
                  </a:lnTo>
                  <a:lnTo>
                    <a:pt x="69341" y="43433"/>
                  </a:lnTo>
                  <a:lnTo>
                    <a:pt x="64007" y="51053"/>
                  </a:lnTo>
                  <a:lnTo>
                    <a:pt x="60197" y="58673"/>
                  </a:lnTo>
                  <a:lnTo>
                    <a:pt x="36575" y="108203"/>
                  </a:lnTo>
                  <a:lnTo>
                    <a:pt x="22859" y="144017"/>
                  </a:lnTo>
                  <a:lnTo>
                    <a:pt x="16001" y="172211"/>
                  </a:lnTo>
                  <a:lnTo>
                    <a:pt x="12191" y="186689"/>
                  </a:lnTo>
                  <a:lnTo>
                    <a:pt x="9143" y="201929"/>
                  </a:lnTo>
                  <a:lnTo>
                    <a:pt x="6857" y="217169"/>
                  </a:lnTo>
                  <a:lnTo>
                    <a:pt x="4571" y="233933"/>
                  </a:lnTo>
                  <a:lnTo>
                    <a:pt x="3047" y="250697"/>
                  </a:lnTo>
                  <a:lnTo>
                    <a:pt x="761" y="268223"/>
                  </a:lnTo>
                  <a:lnTo>
                    <a:pt x="0" y="285749"/>
                  </a:lnTo>
                  <a:lnTo>
                    <a:pt x="0" y="304799"/>
                  </a:lnTo>
                  <a:lnTo>
                    <a:pt x="0" y="323087"/>
                  </a:lnTo>
                  <a:lnTo>
                    <a:pt x="761" y="341375"/>
                  </a:lnTo>
                  <a:lnTo>
                    <a:pt x="3047" y="358139"/>
                  </a:lnTo>
                  <a:lnTo>
                    <a:pt x="4571" y="375665"/>
                  </a:lnTo>
                  <a:lnTo>
                    <a:pt x="6857" y="391667"/>
                  </a:lnTo>
                  <a:lnTo>
                    <a:pt x="9143" y="406907"/>
                  </a:lnTo>
                  <a:lnTo>
                    <a:pt x="12191" y="422147"/>
                  </a:lnTo>
                  <a:lnTo>
                    <a:pt x="16001" y="435863"/>
                  </a:lnTo>
                  <a:lnTo>
                    <a:pt x="19049" y="450341"/>
                  </a:lnTo>
                  <a:lnTo>
                    <a:pt x="32003" y="487679"/>
                  </a:lnTo>
                  <a:lnTo>
                    <a:pt x="54863" y="538733"/>
                  </a:lnTo>
                  <a:lnTo>
                    <a:pt x="60197" y="547877"/>
                  </a:lnTo>
                  <a:lnTo>
                    <a:pt x="64007" y="555497"/>
                  </a:lnTo>
                  <a:lnTo>
                    <a:pt x="69341" y="562355"/>
                  </a:lnTo>
                  <a:lnTo>
                    <a:pt x="73151" y="569213"/>
                  </a:lnTo>
                  <a:lnTo>
                    <a:pt x="78485" y="575309"/>
                  </a:lnTo>
                  <a:lnTo>
                    <a:pt x="82295" y="581405"/>
                  </a:lnTo>
                  <a:lnTo>
                    <a:pt x="85343" y="585977"/>
                  </a:lnTo>
                  <a:lnTo>
                    <a:pt x="89915" y="590549"/>
                  </a:lnTo>
                  <a:lnTo>
                    <a:pt x="92963" y="594359"/>
                  </a:lnTo>
                  <a:lnTo>
                    <a:pt x="95249" y="596645"/>
                  </a:lnTo>
                  <a:lnTo>
                    <a:pt x="97535" y="599693"/>
                  </a:lnTo>
                  <a:lnTo>
                    <a:pt x="100583" y="601979"/>
                  </a:lnTo>
                  <a:lnTo>
                    <a:pt x="102869" y="604265"/>
                  </a:lnTo>
                  <a:lnTo>
                    <a:pt x="497585" y="604265"/>
                  </a:lnTo>
                  <a:lnTo>
                    <a:pt x="501395" y="603503"/>
                  </a:lnTo>
                  <a:lnTo>
                    <a:pt x="504443" y="602741"/>
                  </a:lnTo>
                  <a:lnTo>
                    <a:pt x="505967" y="598931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605646" y="5458967"/>
              <a:ext cx="499109" cy="599440"/>
            </a:xfrm>
            <a:custGeom>
              <a:avLst/>
              <a:gdLst/>
              <a:ahLst/>
              <a:cxnLst/>
              <a:rect l="l" t="t" r="r" b="b"/>
              <a:pathLst>
                <a:path w="499110" h="599439">
                  <a:moveTo>
                    <a:pt x="499109" y="590549"/>
                  </a:moveTo>
                  <a:lnTo>
                    <a:pt x="499109" y="7619"/>
                  </a:lnTo>
                  <a:lnTo>
                    <a:pt x="498347" y="4571"/>
                  </a:lnTo>
                  <a:lnTo>
                    <a:pt x="496823" y="1523"/>
                  </a:lnTo>
                  <a:lnTo>
                    <a:pt x="493775" y="0"/>
                  </a:lnTo>
                  <a:lnTo>
                    <a:pt x="102107" y="0"/>
                  </a:lnTo>
                  <a:lnTo>
                    <a:pt x="100583" y="761"/>
                  </a:lnTo>
                  <a:lnTo>
                    <a:pt x="99059" y="3047"/>
                  </a:lnTo>
                  <a:lnTo>
                    <a:pt x="96773" y="4571"/>
                  </a:lnTo>
                  <a:lnTo>
                    <a:pt x="93725" y="7619"/>
                  </a:lnTo>
                  <a:lnTo>
                    <a:pt x="91439" y="10667"/>
                  </a:lnTo>
                  <a:lnTo>
                    <a:pt x="88391" y="14477"/>
                  </a:lnTo>
                  <a:lnTo>
                    <a:pt x="85343" y="19049"/>
                  </a:lnTo>
                  <a:lnTo>
                    <a:pt x="80771" y="23621"/>
                  </a:lnTo>
                  <a:lnTo>
                    <a:pt x="76961" y="29717"/>
                  </a:lnTo>
                  <a:lnTo>
                    <a:pt x="72389" y="36575"/>
                  </a:lnTo>
                  <a:lnTo>
                    <a:pt x="68579" y="42671"/>
                  </a:lnTo>
                  <a:lnTo>
                    <a:pt x="64007" y="50291"/>
                  </a:lnTo>
                  <a:lnTo>
                    <a:pt x="58673" y="58673"/>
                  </a:lnTo>
                  <a:lnTo>
                    <a:pt x="54101" y="66293"/>
                  </a:lnTo>
                  <a:lnTo>
                    <a:pt x="49529" y="75437"/>
                  </a:lnTo>
                  <a:lnTo>
                    <a:pt x="44957" y="85343"/>
                  </a:lnTo>
                  <a:lnTo>
                    <a:pt x="39623" y="96011"/>
                  </a:lnTo>
                  <a:lnTo>
                    <a:pt x="35813" y="106679"/>
                  </a:lnTo>
                  <a:lnTo>
                    <a:pt x="31241" y="118109"/>
                  </a:lnTo>
                  <a:lnTo>
                    <a:pt x="26669" y="130301"/>
                  </a:lnTo>
                  <a:lnTo>
                    <a:pt x="22859" y="142493"/>
                  </a:lnTo>
                  <a:lnTo>
                    <a:pt x="19049" y="156971"/>
                  </a:lnTo>
                  <a:lnTo>
                    <a:pt x="15239" y="169925"/>
                  </a:lnTo>
                  <a:lnTo>
                    <a:pt x="12191" y="184403"/>
                  </a:lnTo>
                  <a:lnTo>
                    <a:pt x="8381" y="199643"/>
                  </a:lnTo>
                  <a:lnTo>
                    <a:pt x="6095" y="214883"/>
                  </a:lnTo>
                  <a:lnTo>
                    <a:pt x="4571" y="231647"/>
                  </a:lnTo>
                  <a:lnTo>
                    <a:pt x="2285" y="247649"/>
                  </a:lnTo>
                  <a:lnTo>
                    <a:pt x="761" y="282701"/>
                  </a:lnTo>
                  <a:lnTo>
                    <a:pt x="0" y="301751"/>
                  </a:lnTo>
                  <a:lnTo>
                    <a:pt x="1523" y="338327"/>
                  </a:lnTo>
                  <a:lnTo>
                    <a:pt x="2285" y="355091"/>
                  </a:lnTo>
                  <a:lnTo>
                    <a:pt x="4571" y="371855"/>
                  </a:lnTo>
                  <a:lnTo>
                    <a:pt x="6095" y="387857"/>
                  </a:lnTo>
                  <a:lnTo>
                    <a:pt x="8381" y="403097"/>
                  </a:lnTo>
                  <a:lnTo>
                    <a:pt x="12191" y="418337"/>
                  </a:lnTo>
                  <a:lnTo>
                    <a:pt x="15239" y="432053"/>
                  </a:lnTo>
                  <a:lnTo>
                    <a:pt x="19049" y="446531"/>
                  </a:lnTo>
                  <a:lnTo>
                    <a:pt x="22859" y="459485"/>
                  </a:lnTo>
                  <a:lnTo>
                    <a:pt x="26669" y="471677"/>
                  </a:lnTo>
                  <a:lnTo>
                    <a:pt x="35813" y="494537"/>
                  </a:lnTo>
                  <a:lnTo>
                    <a:pt x="39623" y="505205"/>
                  </a:lnTo>
                  <a:lnTo>
                    <a:pt x="44957" y="515111"/>
                  </a:lnTo>
                  <a:lnTo>
                    <a:pt x="49529" y="525017"/>
                  </a:lnTo>
                  <a:lnTo>
                    <a:pt x="54101" y="534161"/>
                  </a:lnTo>
                  <a:lnTo>
                    <a:pt x="58673" y="541781"/>
                  </a:lnTo>
                  <a:lnTo>
                    <a:pt x="64007" y="550163"/>
                  </a:lnTo>
                  <a:lnTo>
                    <a:pt x="68579" y="557783"/>
                  </a:lnTo>
                  <a:lnTo>
                    <a:pt x="72389" y="563879"/>
                  </a:lnTo>
                  <a:lnTo>
                    <a:pt x="76961" y="569975"/>
                  </a:lnTo>
                  <a:lnTo>
                    <a:pt x="80771" y="576071"/>
                  </a:lnTo>
                  <a:lnTo>
                    <a:pt x="85343" y="580643"/>
                  </a:lnTo>
                  <a:lnTo>
                    <a:pt x="88391" y="584453"/>
                  </a:lnTo>
                  <a:lnTo>
                    <a:pt x="91439" y="589025"/>
                  </a:lnTo>
                  <a:lnTo>
                    <a:pt x="93725" y="591311"/>
                  </a:lnTo>
                  <a:lnTo>
                    <a:pt x="96773" y="593597"/>
                  </a:lnTo>
                  <a:lnTo>
                    <a:pt x="99059" y="595883"/>
                  </a:lnTo>
                  <a:lnTo>
                    <a:pt x="100583" y="598169"/>
                  </a:lnTo>
                  <a:lnTo>
                    <a:pt x="102107" y="598931"/>
                  </a:lnTo>
                  <a:lnTo>
                    <a:pt x="491489" y="598931"/>
                  </a:lnTo>
                  <a:lnTo>
                    <a:pt x="493775" y="598169"/>
                  </a:lnTo>
                  <a:lnTo>
                    <a:pt x="496823" y="595883"/>
                  </a:lnTo>
                  <a:lnTo>
                    <a:pt x="498347" y="593597"/>
                  </a:lnTo>
                  <a:lnTo>
                    <a:pt x="499109" y="59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748140" y="5458206"/>
              <a:ext cx="356870" cy="599440"/>
            </a:xfrm>
            <a:custGeom>
              <a:avLst/>
              <a:gdLst/>
              <a:ahLst/>
              <a:cxnLst/>
              <a:rect l="l" t="t" r="r" b="b"/>
              <a:pathLst>
                <a:path w="356870" h="599439">
                  <a:moveTo>
                    <a:pt x="356616" y="591312"/>
                  </a:moveTo>
                  <a:lnTo>
                    <a:pt x="356616" y="8382"/>
                  </a:lnTo>
                  <a:lnTo>
                    <a:pt x="348996" y="0"/>
                  </a:lnTo>
                  <a:lnTo>
                    <a:pt x="346710" y="0"/>
                  </a:lnTo>
                  <a:lnTo>
                    <a:pt x="143256" y="1524"/>
                  </a:lnTo>
                  <a:lnTo>
                    <a:pt x="112014" y="29718"/>
                  </a:lnTo>
                  <a:lnTo>
                    <a:pt x="84582" y="60198"/>
                  </a:lnTo>
                  <a:lnTo>
                    <a:pt x="59436" y="94488"/>
                  </a:lnTo>
                  <a:lnTo>
                    <a:pt x="38862" y="130302"/>
                  </a:lnTo>
                  <a:lnTo>
                    <a:pt x="22860" y="169164"/>
                  </a:lnTo>
                  <a:lnTo>
                    <a:pt x="10668" y="211074"/>
                  </a:lnTo>
                  <a:lnTo>
                    <a:pt x="2286" y="253746"/>
                  </a:lnTo>
                  <a:lnTo>
                    <a:pt x="0" y="297942"/>
                  </a:lnTo>
                  <a:lnTo>
                    <a:pt x="762" y="320802"/>
                  </a:lnTo>
                  <a:lnTo>
                    <a:pt x="6096" y="364998"/>
                  </a:lnTo>
                  <a:lnTo>
                    <a:pt x="16002" y="408432"/>
                  </a:lnTo>
                  <a:lnTo>
                    <a:pt x="32004" y="448818"/>
                  </a:lnTo>
                  <a:lnTo>
                    <a:pt x="51816" y="486918"/>
                  </a:lnTo>
                  <a:lnTo>
                    <a:pt x="62484" y="505968"/>
                  </a:lnTo>
                  <a:lnTo>
                    <a:pt x="74676" y="523494"/>
                  </a:lnTo>
                  <a:lnTo>
                    <a:pt x="101346" y="556260"/>
                  </a:lnTo>
                  <a:lnTo>
                    <a:pt x="117348" y="570738"/>
                  </a:lnTo>
                  <a:lnTo>
                    <a:pt x="132588" y="585216"/>
                  </a:lnTo>
                  <a:lnTo>
                    <a:pt x="150114" y="598932"/>
                  </a:lnTo>
                  <a:lnTo>
                    <a:pt x="347472" y="598932"/>
                  </a:lnTo>
                  <a:lnTo>
                    <a:pt x="355092" y="594360"/>
                  </a:lnTo>
                  <a:lnTo>
                    <a:pt x="355854" y="593598"/>
                  </a:lnTo>
                  <a:lnTo>
                    <a:pt x="356616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973692" y="5605271"/>
              <a:ext cx="130810" cy="302260"/>
            </a:xfrm>
            <a:custGeom>
              <a:avLst/>
              <a:gdLst/>
              <a:ahLst/>
              <a:cxnLst/>
              <a:rect l="l" t="t" r="r" b="b"/>
              <a:pathLst>
                <a:path w="130810" h="302260">
                  <a:moveTo>
                    <a:pt x="130301" y="301751"/>
                  </a:moveTo>
                  <a:lnTo>
                    <a:pt x="130301" y="0"/>
                  </a:lnTo>
                  <a:lnTo>
                    <a:pt x="117347" y="3047"/>
                  </a:lnTo>
                  <a:lnTo>
                    <a:pt x="103631" y="6095"/>
                  </a:lnTo>
                  <a:lnTo>
                    <a:pt x="67817" y="24383"/>
                  </a:lnTo>
                  <a:lnTo>
                    <a:pt x="37337" y="50291"/>
                  </a:lnTo>
                  <a:lnTo>
                    <a:pt x="15239" y="84581"/>
                  </a:lnTo>
                  <a:lnTo>
                    <a:pt x="2285" y="122681"/>
                  </a:lnTo>
                  <a:lnTo>
                    <a:pt x="0" y="150875"/>
                  </a:lnTo>
                  <a:lnTo>
                    <a:pt x="761" y="164591"/>
                  </a:lnTo>
                  <a:lnTo>
                    <a:pt x="9905" y="204977"/>
                  </a:lnTo>
                  <a:lnTo>
                    <a:pt x="28955" y="240029"/>
                  </a:lnTo>
                  <a:lnTo>
                    <a:pt x="56387" y="269747"/>
                  </a:lnTo>
                  <a:lnTo>
                    <a:pt x="67055" y="276605"/>
                  </a:lnTo>
                  <a:lnTo>
                    <a:pt x="78485" y="284225"/>
                  </a:lnTo>
                  <a:lnTo>
                    <a:pt x="90677" y="290321"/>
                  </a:lnTo>
                  <a:lnTo>
                    <a:pt x="102869" y="294893"/>
                  </a:lnTo>
                  <a:lnTo>
                    <a:pt x="115823" y="298703"/>
                  </a:lnTo>
                  <a:lnTo>
                    <a:pt x="130301" y="30175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3410" y="5635752"/>
              <a:ext cx="101346" cy="2407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43300" y="5122176"/>
              <a:ext cx="2438400" cy="213360"/>
            </a:xfrm>
            <a:custGeom>
              <a:avLst/>
              <a:gdLst/>
              <a:ahLst/>
              <a:cxnLst/>
              <a:rect l="l" t="t" r="r" b="b"/>
              <a:pathLst>
                <a:path w="2438400" h="213360">
                  <a:moveTo>
                    <a:pt x="2438400" y="0"/>
                  </a:moveTo>
                  <a:lnTo>
                    <a:pt x="2438400" y="0"/>
                  </a:lnTo>
                  <a:lnTo>
                    <a:pt x="0" y="0"/>
                  </a:lnTo>
                  <a:lnTo>
                    <a:pt x="0" y="212598"/>
                  </a:lnTo>
                  <a:lnTo>
                    <a:pt x="1270" y="212598"/>
                  </a:lnTo>
                  <a:lnTo>
                    <a:pt x="1270" y="213360"/>
                  </a:lnTo>
                  <a:lnTo>
                    <a:pt x="2146" y="213360"/>
                  </a:lnTo>
                  <a:lnTo>
                    <a:pt x="2540" y="213360"/>
                  </a:lnTo>
                  <a:lnTo>
                    <a:pt x="2908" y="213360"/>
                  </a:lnTo>
                  <a:lnTo>
                    <a:pt x="2908" y="2286"/>
                  </a:lnTo>
                  <a:lnTo>
                    <a:pt x="2435860" y="2286"/>
                  </a:lnTo>
                  <a:lnTo>
                    <a:pt x="2435860" y="1270"/>
                  </a:lnTo>
                  <a:lnTo>
                    <a:pt x="2437130" y="1270"/>
                  </a:lnTo>
                  <a:lnTo>
                    <a:pt x="2437130" y="2286"/>
                  </a:lnTo>
                  <a:lnTo>
                    <a:pt x="2435860" y="2286"/>
                  </a:lnTo>
                  <a:lnTo>
                    <a:pt x="2435860" y="213106"/>
                  </a:lnTo>
                  <a:lnTo>
                    <a:pt x="2437130" y="213106"/>
                  </a:lnTo>
                  <a:lnTo>
                    <a:pt x="2437130" y="213360"/>
                  </a:lnTo>
                  <a:lnTo>
                    <a:pt x="2438400" y="21336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516492" y="4997195"/>
              <a:ext cx="2487295" cy="24130"/>
            </a:xfrm>
            <a:custGeom>
              <a:avLst/>
              <a:gdLst/>
              <a:ahLst/>
              <a:cxnLst/>
              <a:rect l="l" t="t" r="r" b="b"/>
              <a:pathLst>
                <a:path w="2487295" h="24129">
                  <a:moveTo>
                    <a:pt x="2487167" y="23621"/>
                  </a:moveTo>
                  <a:lnTo>
                    <a:pt x="2464307" y="0"/>
                  </a:lnTo>
                  <a:lnTo>
                    <a:pt x="1347215" y="0"/>
                  </a:lnTo>
                  <a:lnTo>
                    <a:pt x="1347215" y="23621"/>
                  </a:lnTo>
                  <a:lnTo>
                    <a:pt x="1145285" y="23621"/>
                  </a:lnTo>
                  <a:lnTo>
                    <a:pt x="1145285" y="0"/>
                  </a:lnTo>
                  <a:lnTo>
                    <a:pt x="28955" y="0"/>
                  </a:lnTo>
                  <a:lnTo>
                    <a:pt x="0" y="23621"/>
                  </a:lnTo>
                  <a:lnTo>
                    <a:pt x="2487167" y="23621"/>
                  </a:lnTo>
                  <a:close/>
                </a:path>
              </a:pathLst>
            </a:custGeom>
            <a:solidFill>
              <a:srgbClr val="4B4B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655936" y="5734049"/>
              <a:ext cx="265430" cy="35560"/>
            </a:xfrm>
            <a:custGeom>
              <a:avLst/>
              <a:gdLst/>
              <a:ahLst/>
              <a:cxnLst/>
              <a:rect l="l" t="t" r="r" b="b"/>
              <a:pathLst>
                <a:path w="265429" h="35560">
                  <a:moveTo>
                    <a:pt x="3048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762" y="34290"/>
                  </a:lnTo>
                  <a:lnTo>
                    <a:pt x="762" y="35052"/>
                  </a:lnTo>
                  <a:lnTo>
                    <a:pt x="1524" y="35052"/>
                  </a:lnTo>
                  <a:lnTo>
                    <a:pt x="1524" y="34290"/>
                  </a:lnTo>
                  <a:lnTo>
                    <a:pt x="3048" y="34290"/>
                  </a:lnTo>
                  <a:lnTo>
                    <a:pt x="3048" y="762"/>
                  </a:lnTo>
                  <a:lnTo>
                    <a:pt x="3048" y="0"/>
                  </a:lnTo>
                  <a:close/>
                </a:path>
                <a:path w="265429" h="35560">
                  <a:moveTo>
                    <a:pt x="68580" y="0"/>
                  </a:moveTo>
                  <a:lnTo>
                    <a:pt x="65532" y="0"/>
                  </a:lnTo>
                  <a:lnTo>
                    <a:pt x="65532" y="34290"/>
                  </a:lnTo>
                  <a:lnTo>
                    <a:pt x="66294" y="34290"/>
                  </a:lnTo>
                  <a:lnTo>
                    <a:pt x="66294" y="35052"/>
                  </a:lnTo>
                  <a:lnTo>
                    <a:pt x="67818" y="35052"/>
                  </a:lnTo>
                  <a:lnTo>
                    <a:pt x="67818" y="34290"/>
                  </a:lnTo>
                  <a:lnTo>
                    <a:pt x="68580" y="34290"/>
                  </a:lnTo>
                  <a:lnTo>
                    <a:pt x="68580" y="762"/>
                  </a:lnTo>
                  <a:lnTo>
                    <a:pt x="68580" y="0"/>
                  </a:lnTo>
                  <a:close/>
                </a:path>
                <a:path w="265429" h="35560">
                  <a:moveTo>
                    <a:pt x="134112" y="0"/>
                  </a:moveTo>
                  <a:lnTo>
                    <a:pt x="132588" y="0"/>
                  </a:lnTo>
                  <a:lnTo>
                    <a:pt x="132588" y="762"/>
                  </a:lnTo>
                  <a:lnTo>
                    <a:pt x="131064" y="762"/>
                  </a:lnTo>
                  <a:lnTo>
                    <a:pt x="131064" y="34290"/>
                  </a:lnTo>
                  <a:lnTo>
                    <a:pt x="132588" y="34290"/>
                  </a:lnTo>
                  <a:lnTo>
                    <a:pt x="132588" y="35052"/>
                  </a:lnTo>
                  <a:lnTo>
                    <a:pt x="133350" y="35052"/>
                  </a:lnTo>
                  <a:lnTo>
                    <a:pt x="133350" y="34290"/>
                  </a:lnTo>
                  <a:lnTo>
                    <a:pt x="134112" y="34290"/>
                  </a:lnTo>
                  <a:lnTo>
                    <a:pt x="134112" y="762"/>
                  </a:lnTo>
                  <a:lnTo>
                    <a:pt x="134112" y="0"/>
                  </a:lnTo>
                  <a:close/>
                </a:path>
                <a:path w="265429" h="35560">
                  <a:moveTo>
                    <a:pt x="199644" y="0"/>
                  </a:moveTo>
                  <a:lnTo>
                    <a:pt x="198120" y="0"/>
                  </a:lnTo>
                  <a:lnTo>
                    <a:pt x="198120" y="762"/>
                  </a:lnTo>
                  <a:lnTo>
                    <a:pt x="197358" y="762"/>
                  </a:lnTo>
                  <a:lnTo>
                    <a:pt x="197358" y="34290"/>
                  </a:lnTo>
                  <a:lnTo>
                    <a:pt x="198120" y="34290"/>
                  </a:lnTo>
                  <a:lnTo>
                    <a:pt x="198120" y="35052"/>
                  </a:lnTo>
                  <a:lnTo>
                    <a:pt x="198882" y="35052"/>
                  </a:lnTo>
                  <a:lnTo>
                    <a:pt x="199644" y="34290"/>
                  </a:lnTo>
                  <a:lnTo>
                    <a:pt x="199644" y="762"/>
                  </a:lnTo>
                  <a:lnTo>
                    <a:pt x="199644" y="0"/>
                  </a:lnTo>
                  <a:close/>
                </a:path>
                <a:path w="265429" h="35560">
                  <a:moveTo>
                    <a:pt x="265176" y="0"/>
                  </a:moveTo>
                  <a:lnTo>
                    <a:pt x="262890" y="0"/>
                  </a:lnTo>
                  <a:lnTo>
                    <a:pt x="262890" y="34290"/>
                  </a:lnTo>
                  <a:lnTo>
                    <a:pt x="263652" y="34290"/>
                  </a:lnTo>
                  <a:lnTo>
                    <a:pt x="263652" y="35052"/>
                  </a:lnTo>
                  <a:lnTo>
                    <a:pt x="264414" y="35052"/>
                  </a:lnTo>
                  <a:lnTo>
                    <a:pt x="264414" y="34290"/>
                  </a:lnTo>
                  <a:lnTo>
                    <a:pt x="265176" y="34290"/>
                  </a:lnTo>
                  <a:lnTo>
                    <a:pt x="265176" y="762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0156" y="5442203"/>
              <a:ext cx="543305" cy="632459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51360" y="4082796"/>
            <a:ext cx="2157984" cy="2650998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Scanners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67524" y="2994912"/>
            <a:ext cx="3214370" cy="1122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Scanners capture </a:t>
            </a:r>
            <a:r>
              <a:rPr dirty="0" sz="2400">
                <a:latin typeface="Arial"/>
                <a:cs typeface="Arial"/>
              </a:rPr>
              <a:t>and </a:t>
            </a:r>
            <a:r>
              <a:rPr dirty="0" sz="2400" spc="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digitize images from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external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paper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sources.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4429" y="2787395"/>
            <a:ext cx="3657600" cy="287502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6832" y="4463795"/>
            <a:ext cx="3886184" cy="19095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73018" y="2720844"/>
            <a:ext cx="2469515" cy="1616075"/>
            <a:chOff x="2073018" y="2720844"/>
            <a:chExt cx="2469515" cy="1616075"/>
          </a:xfrm>
        </p:grpSpPr>
        <p:sp>
          <p:nvSpPr>
            <p:cNvPr id="3" name="object 3"/>
            <p:cNvSpPr/>
            <p:nvPr/>
          </p:nvSpPr>
          <p:spPr>
            <a:xfrm>
              <a:off x="3254364" y="3163823"/>
              <a:ext cx="1285240" cy="1169670"/>
            </a:xfrm>
            <a:custGeom>
              <a:avLst/>
              <a:gdLst/>
              <a:ahLst/>
              <a:cxnLst/>
              <a:rect l="l" t="t" r="r" b="b"/>
              <a:pathLst>
                <a:path w="1285239" h="1169670">
                  <a:moveTo>
                    <a:pt x="1284731" y="282701"/>
                  </a:moveTo>
                  <a:lnTo>
                    <a:pt x="1284731" y="0"/>
                  </a:lnTo>
                  <a:lnTo>
                    <a:pt x="0" y="781811"/>
                  </a:lnTo>
                  <a:lnTo>
                    <a:pt x="0" y="1169669"/>
                  </a:lnTo>
                  <a:lnTo>
                    <a:pt x="1284731" y="282701"/>
                  </a:lnTo>
                  <a:close/>
                </a:path>
              </a:pathLst>
            </a:custGeom>
            <a:solidFill>
              <a:srgbClr val="BFB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254378" y="3163819"/>
              <a:ext cx="1285240" cy="1169670"/>
            </a:xfrm>
            <a:custGeom>
              <a:avLst/>
              <a:gdLst/>
              <a:ahLst/>
              <a:cxnLst/>
              <a:rect l="l" t="t" r="r" b="b"/>
              <a:pathLst>
                <a:path w="1285239" h="1169670">
                  <a:moveTo>
                    <a:pt x="0" y="781806"/>
                  </a:moveTo>
                  <a:lnTo>
                    <a:pt x="0" y="1169660"/>
                  </a:lnTo>
                  <a:lnTo>
                    <a:pt x="1284724" y="282693"/>
                  </a:lnTo>
                  <a:lnTo>
                    <a:pt x="1284724" y="0"/>
                  </a:lnTo>
                  <a:lnTo>
                    <a:pt x="0" y="781806"/>
                  </a:lnTo>
                  <a:close/>
                </a:path>
              </a:pathLst>
            </a:custGeom>
            <a:ln w="6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81618" y="3774947"/>
              <a:ext cx="154305" cy="466725"/>
            </a:xfrm>
            <a:custGeom>
              <a:avLst/>
              <a:gdLst/>
              <a:ahLst/>
              <a:cxnLst/>
              <a:rect l="l" t="t" r="r" b="b"/>
              <a:pathLst>
                <a:path w="154304" h="466725">
                  <a:moveTo>
                    <a:pt x="153923" y="368045"/>
                  </a:moveTo>
                  <a:lnTo>
                    <a:pt x="153923" y="0"/>
                  </a:lnTo>
                  <a:lnTo>
                    <a:pt x="0" y="85343"/>
                  </a:lnTo>
                  <a:lnTo>
                    <a:pt x="0" y="466343"/>
                  </a:lnTo>
                  <a:lnTo>
                    <a:pt x="153923" y="368045"/>
                  </a:lnTo>
                  <a:close/>
                </a:path>
              </a:pathLst>
            </a:custGeom>
            <a:solidFill>
              <a:srgbClr val="9FF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81632" y="3774947"/>
              <a:ext cx="154305" cy="466725"/>
            </a:xfrm>
            <a:custGeom>
              <a:avLst/>
              <a:gdLst/>
              <a:ahLst/>
              <a:cxnLst/>
              <a:rect l="l" t="t" r="r" b="b"/>
              <a:pathLst>
                <a:path w="154304" h="466725">
                  <a:moveTo>
                    <a:pt x="0" y="85339"/>
                  </a:moveTo>
                  <a:lnTo>
                    <a:pt x="153914" y="0"/>
                  </a:lnTo>
                  <a:lnTo>
                    <a:pt x="153914" y="368032"/>
                  </a:lnTo>
                  <a:lnTo>
                    <a:pt x="0" y="466339"/>
                  </a:lnTo>
                  <a:lnTo>
                    <a:pt x="0" y="85339"/>
                  </a:lnTo>
                  <a:close/>
                </a:path>
              </a:pathLst>
            </a:custGeom>
            <a:ln w="6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682608" y="3591305"/>
              <a:ext cx="147320" cy="447040"/>
            </a:xfrm>
            <a:custGeom>
              <a:avLst/>
              <a:gdLst/>
              <a:ahLst/>
              <a:cxnLst/>
              <a:rect l="l" t="t" r="r" b="b"/>
              <a:pathLst>
                <a:path w="147320" h="447039">
                  <a:moveTo>
                    <a:pt x="147065" y="341375"/>
                  </a:moveTo>
                  <a:lnTo>
                    <a:pt x="147065" y="0"/>
                  </a:lnTo>
                  <a:lnTo>
                    <a:pt x="0" y="91439"/>
                  </a:lnTo>
                  <a:lnTo>
                    <a:pt x="0" y="446531"/>
                  </a:lnTo>
                  <a:lnTo>
                    <a:pt x="147065" y="341375"/>
                  </a:lnTo>
                  <a:close/>
                </a:path>
              </a:pathLst>
            </a:custGeom>
            <a:solidFill>
              <a:srgbClr val="9FF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82614" y="3591300"/>
              <a:ext cx="147320" cy="447040"/>
            </a:xfrm>
            <a:custGeom>
              <a:avLst/>
              <a:gdLst/>
              <a:ahLst/>
              <a:cxnLst/>
              <a:rect l="l" t="t" r="r" b="b"/>
              <a:pathLst>
                <a:path w="147320" h="447039">
                  <a:moveTo>
                    <a:pt x="0" y="91438"/>
                  </a:moveTo>
                  <a:lnTo>
                    <a:pt x="147068" y="0"/>
                  </a:lnTo>
                  <a:lnTo>
                    <a:pt x="147068" y="341372"/>
                  </a:lnTo>
                  <a:lnTo>
                    <a:pt x="0" y="446533"/>
                  </a:lnTo>
                  <a:lnTo>
                    <a:pt x="0" y="91438"/>
                  </a:lnTo>
                  <a:close/>
                </a:path>
              </a:pathLst>
            </a:custGeom>
            <a:ln w="6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70644" y="3413759"/>
              <a:ext cx="154305" cy="426720"/>
            </a:xfrm>
            <a:custGeom>
              <a:avLst/>
              <a:gdLst/>
              <a:ahLst/>
              <a:cxnLst/>
              <a:rect l="l" t="t" r="r" b="b"/>
              <a:pathLst>
                <a:path w="154304" h="426720">
                  <a:moveTo>
                    <a:pt x="153923" y="321563"/>
                  </a:moveTo>
                  <a:lnTo>
                    <a:pt x="153923" y="0"/>
                  </a:lnTo>
                  <a:lnTo>
                    <a:pt x="0" y="92201"/>
                  </a:lnTo>
                  <a:lnTo>
                    <a:pt x="0" y="426719"/>
                  </a:lnTo>
                  <a:lnTo>
                    <a:pt x="153923" y="321563"/>
                  </a:lnTo>
                  <a:close/>
                </a:path>
              </a:pathLst>
            </a:custGeom>
            <a:solidFill>
              <a:srgbClr val="9FF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70659" y="3413753"/>
              <a:ext cx="154305" cy="427355"/>
            </a:xfrm>
            <a:custGeom>
              <a:avLst/>
              <a:gdLst/>
              <a:ahLst/>
              <a:cxnLst/>
              <a:rect l="l" t="t" r="r" b="b"/>
              <a:pathLst>
                <a:path w="154304" h="427354">
                  <a:moveTo>
                    <a:pt x="0" y="92208"/>
                  </a:moveTo>
                  <a:lnTo>
                    <a:pt x="153914" y="0"/>
                  </a:lnTo>
                  <a:lnTo>
                    <a:pt x="153914" y="321566"/>
                  </a:lnTo>
                  <a:lnTo>
                    <a:pt x="0" y="426726"/>
                  </a:lnTo>
                  <a:lnTo>
                    <a:pt x="0" y="92208"/>
                  </a:lnTo>
                  <a:close/>
                </a:path>
              </a:pathLst>
            </a:custGeom>
            <a:ln w="6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57918" y="3243071"/>
              <a:ext cx="154305" cy="401320"/>
            </a:xfrm>
            <a:custGeom>
              <a:avLst/>
              <a:gdLst/>
              <a:ahLst/>
              <a:cxnLst/>
              <a:rect l="l" t="t" r="r" b="b"/>
              <a:pathLst>
                <a:path w="154304" h="401320">
                  <a:moveTo>
                    <a:pt x="153923" y="295655"/>
                  </a:moveTo>
                  <a:lnTo>
                    <a:pt x="153923" y="0"/>
                  </a:lnTo>
                  <a:lnTo>
                    <a:pt x="0" y="92201"/>
                  </a:lnTo>
                  <a:lnTo>
                    <a:pt x="0" y="400811"/>
                  </a:lnTo>
                  <a:lnTo>
                    <a:pt x="153923" y="295655"/>
                  </a:lnTo>
                  <a:close/>
                </a:path>
              </a:pathLst>
            </a:custGeom>
            <a:solidFill>
              <a:srgbClr val="9FF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257919" y="3243059"/>
              <a:ext cx="154305" cy="401320"/>
            </a:xfrm>
            <a:custGeom>
              <a:avLst/>
              <a:gdLst/>
              <a:ahLst/>
              <a:cxnLst/>
              <a:rect l="l" t="t" r="r" b="b"/>
              <a:pathLst>
                <a:path w="154304" h="401320">
                  <a:moveTo>
                    <a:pt x="0" y="92208"/>
                  </a:moveTo>
                  <a:lnTo>
                    <a:pt x="153929" y="0"/>
                  </a:lnTo>
                  <a:lnTo>
                    <a:pt x="153929" y="295660"/>
                  </a:lnTo>
                  <a:lnTo>
                    <a:pt x="0" y="400821"/>
                  </a:lnTo>
                  <a:lnTo>
                    <a:pt x="0" y="92208"/>
                  </a:lnTo>
                  <a:close/>
                </a:path>
              </a:pathLst>
            </a:custGeom>
            <a:ln w="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076312" y="3446525"/>
              <a:ext cx="1178560" cy="887094"/>
            </a:xfrm>
            <a:custGeom>
              <a:avLst/>
              <a:gdLst/>
              <a:ahLst/>
              <a:cxnLst/>
              <a:rect l="l" t="t" r="r" b="b"/>
              <a:pathLst>
                <a:path w="1178560" h="887095">
                  <a:moveTo>
                    <a:pt x="1178051" y="886967"/>
                  </a:moveTo>
                  <a:lnTo>
                    <a:pt x="1178051" y="499109"/>
                  </a:lnTo>
                  <a:lnTo>
                    <a:pt x="0" y="0"/>
                  </a:lnTo>
                  <a:lnTo>
                    <a:pt x="0" y="355091"/>
                  </a:lnTo>
                  <a:lnTo>
                    <a:pt x="1178051" y="886967"/>
                  </a:lnTo>
                  <a:close/>
                </a:path>
              </a:pathLst>
            </a:custGeom>
            <a:solidFill>
              <a:srgbClr val="DFD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076324" y="3446512"/>
              <a:ext cx="1178560" cy="887094"/>
            </a:xfrm>
            <a:custGeom>
              <a:avLst/>
              <a:gdLst/>
              <a:ahLst/>
              <a:cxnLst/>
              <a:rect l="l" t="t" r="r" b="b"/>
              <a:pathLst>
                <a:path w="1178560" h="887095">
                  <a:moveTo>
                    <a:pt x="0" y="0"/>
                  </a:moveTo>
                  <a:lnTo>
                    <a:pt x="1178053" y="499113"/>
                  </a:lnTo>
                  <a:lnTo>
                    <a:pt x="1178053" y="886967"/>
                  </a:lnTo>
                  <a:lnTo>
                    <a:pt x="0" y="355094"/>
                  </a:lnTo>
                  <a:lnTo>
                    <a:pt x="0" y="0"/>
                  </a:lnTo>
                  <a:close/>
                </a:path>
              </a:pathLst>
            </a:custGeom>
            <a:ln w="66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76312" y="2724149"/>
              <a:ext cx="2463165" cy="1221740"/>
            </a:xfrm>
            <a:custGeom>
              <a:avLst/>
              <a:gdLst/>
              <a:ahLst/>
              <a:cxnLst/>
              <a:rect l="l" t="t" r="r" b="b"/>
              <a:pathLst>
                <a:path w="2463165" h="1221739">
                  <a:moveTo>
                    <a:pt x="2462783" y="439673"/>
                  </a:moveTo>
                  <a:lnTo>
                    <a:pt x="1365503" y="0"/>
                  </a:lnTo>
                  <a:lnTo>
                    <a:pt x="0" y="722375"/>
                  </a:lnTo>
                  <a:lnTo>
                    <a:pt x="1178051" y="1221485"/>
                  </a:lnTo>
                  <a:lnTo>
                    <a:pt x="2462783" y="4396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076324" y="2724140"/>
              <a:ext cx="2463165" cy="1221740"/>
            </a:xfrm>
            <a:custGeom>
              <a:avLst/>
              <a:gdLst/>
              <a:ahLst/>
              <a:cxnLst/>
              <a:rect l="l" t="t" r="r" b="b"/>
              <a:pathLst>
                <a:path w="2463165" h="1221739">
                  <a:moveTo>
                    <a:pt x="0" y="722372"/>
                  </a:moveTo>
                  <a:lnTo>
                    <a:pt x="1365504" y="0"/>
                  </a:lnTo>
                  <a:lnTo>
                    <a:pt x="2462778" y="439679"/>
                  </a:lnTo>
                  <a:lnTo>
                    <a:pt x="1178053" y="1221485"/>
                  </a:lnTo>
                  <a:lnTo>
                    <a:pt x="0" y="722372"/>
                  </a:lnTo>
                  <a:close/>
                </a:path>
              </a:pathLst>
            </a:custGeom>
            <a:ln w="65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230236" y="3288791"/>
              <a:ext cx="1305560" cy="571500"/>
            </a:xfrm>
            <a:custGeom>
              <a:avLst/>
              <a:gdLst/>
              <a:ahLst/>
              <a:cxnLst/>
              <a:rect l="l" t="t" r="r" b="b"/>
              <a:pathLst>
                <a:path w="1305560" h="571500">
                  <a:moveTo>
                    <a:pt x="1305305" y="486155"/>
                  </a:moveTo>
                  <a:lnTo>
                    <a:pt x="140969" y="0"/>
                  </a:lnTo>
                  <a:lnTo>
                    <a:pt x="0" y="79247"/>
                  </a:lnTo>
                  <a:lnTo>
                    <a:pt x="1151381" y="571499"/>
                  </a:lnTo>
                  <a:lnTo>
                    <a:pt x="1305305" y="486155"/>
                  </a:lnTo>
                  <a:close/>
                </a:path>
              </a:pathLst>
            </a:custGeom>
            <a:solidFill>
              <a:srgbClr val="DFF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230238" y="3288786"/>
              <a:ext cx="1305560" cy="571500"/>
            </a:xfrm>
            <a:custGeom>
              <a:avLst/>
              <a:gdLst/>
              <a:ahLst/>
              <a:cxnLst/>
              <a:rect l="l" t="t" r="r" b="b"/>
              <a:pathLst>
                <a:path w="1305560" h="571500">
                  <a:moveTo>
                    <a:pt x="0" y="79240"/>
                  </a:moveTo>
                  <a:lnTo>
                    <a:pt x="140976" y="0"/>
                  </a:lnTo>
                  <a:lnTo>
                    <a:pt x="1305308" y="486160"/>
                  </a:lnTo>
                  <a:lnTo>
                    <a:pt x="1151394" y="571500"/>
                  </a:lnTo>
                  <a:lnTo>
                    <a:pt x="0" y="79240"/>
                  </a:lnTo>
                  <a:close/>
                </a:path>
              </a:pathLst>
            </a:custGeom>
            <a:ln w="65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538084" y="3124961"/>
              <a:ext cx="1291590" cy="558165"/>
            </a:xfrm>
            <a:custGeom>
              <a:avLst/>
              <a:gdLst/>
              <a:ahLst/>
              <a:cxnLst/>
              <a:rect l="l" t="t" r="r" b="b"/>
              <a:pathLst>
                <a:path w="1291589" h="558164">
                  <a:moveTo>
                    <a:pt x="1291589" y="466343"/>
                  </a:moveTo>
                  <a:lnTo>
                    <a:pt x="147065" y="0"/>
                  </a:lnTo>
                  <a:lnTo>
                    <a:pt x="0" y="78485"/>
                  </a:lnTo>
                  <a:lnTo>
                    <a:pt x="1144523" y="557783"/>
                  </a:lnTo>
                  <a:lnTo>
                    <a:pt x="1291589" y="466343"/>
                  </a:lnTo>
                  <a:close/>
                </a:path>
              </a:pathLst>
            </a:custGeom>
            <a:solidFill>
              <a:srgbClr val="DFF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538097" y="3124961"/>
              <a:ext cx="1291590" cy="558165"/>
            </a:xfrm>
            <a:custGeom>
              <a:avLst/>
              <a:gdLst/>
              <a:ahLst/>
              <a:cxnLst/>
              <a:rect l="l" t="t" r="r" b="b"/>
              <a:pathLst>
                <a:path w="1291589" h="558164">
                  <a:moveTo>
                    <a:pt x="0" y="78485"/>
                  </a:moveTo>
                  <a:lnTo>
                    <a:pt x="147052" y="0"/>
                  </a:lnTo>
                  <a:lnTo>
                    <a:pt x="1291585" y="466339"/>
                  </a:lnTo>
                  <a:lnTo>
                    <a:pt x="1144517" y="557777"/>
                  </a:lnTo>
                  <a:lnTo>
                    <a:pt x="0" y="78485"/>
                  </a:lnTo>
                  <a:close/>
                </a:path>
              </a:pathLst>
            </a:custGeom>
            <a:ln w="6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852790" y="2960369"/>
              <a:ext cx="1271905" cy="546100"/>
            </a:xfrm>
            <a:custGeom>
              <a:avLst/>
              <a:gdLst/>
              <a:ahLst/>
              <a:cxnLst/>
              <a:rect l="l" t="t" r="r" b="b"/>
              <a:pathLst>
                <a:path w="1271904" h="546100">
                  <a:moveTo>
                    <a:pt x="1271777" y="453389"/>
                  </a:moveTo>
                  <a:lnTo>
                    <a:pt x="140207" y="0"/>
                  </a:lnTo>
                  <a:lnTo>
                    <a:pt x="0" y="72389"/>
                  </a:lnTo>
                  <a:lnTo>
                    <a:pt x="1123949" y="545591"/>
                  </a:lnTo>
                  <a:lnTo>
                    <a:pt x="1271777" y="453389"/>
                  </a:lnTo>
                  <a:close/>
                </a:path>
              </a:pathLst>
            </a:custGeom>
            <a:solidFill>
              <a:srgbClr val="DFF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852801" y="2960366"/>
              <a:ext cx="1271905" cy="546100"/>
            </a:xfrm>
            <a:custGeom>
              <a:avLst/>
              <a:gdLst/>
              <a:ahLst/>
              <a:cxnLst/>
              <a:rect l="l" t="t" r="r" b="b"/>
              <a:pathLst>
                <a:path w="1271904" h="546100">
                  <a:moveTo>
                    <a:pt x="0" y="72386"/>
                  </a:moveTo>
                  <a:lnTo>
                    <a:pt x="140207" y="0"/>
                  </a:lnTo>
                  <a:lnTo>
                    <a:pt x="1271771" y="453386"/>
                  </a:lnTo>
                  <a:lnTo>
                    <a:pt x="1123949" y="545594"/>
                  </a:lnTo>
                  <a:lnTo>
                    <a:pt x="0" y="72386"/>
                  </a:lnTo>
                  <a:close/>
                </a:path>
              </a:pathLst>
            </a:custGeom>
            <a:ln w="6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153780" y="2796539"/>
              <a:ext cx="1258570" cy="539115"/>
            </a:xfrm>
            <a:custGeom>
              <a:avLst/>
              <a:gdLst/>
              <a:ahLst/>
              <a:cxnLst/>
              <a:rect l="l" t="t" r="r" b="b"/>
              <a:pathLst>
                <a:path w="1258570" h="539114">
                  <a:moveTo>
                    <a:pt x="1258061" y="446531"/>
                  </a:moveTo>
                  <a:lnTo>
                    <a:pt x="147065" y="0"/>
                  </a:lnTo>
                  <a:lnTo>
                    <a:pt x="0" y="78485"/>
                  </a:lnTo>
                  <a:lnTo>
                    <a:pt x="1104137" y="538733"/>
                  </a:lnTo>
                  <a:lnTo>
                    <a:pt x="1258061" y="446531"/>
                  </a:lnTo>
                  <a:close/>
                </a:path>
              </a:pathLst>
            </a:custGeom>
            <a:solidFill>
              <a:srgbClr val="DFF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153784" y="2796526"/>
              <a:ext cx="1258570" cy="539115"/>
            </a:xfrm>
            <a:custGeom>
              <a:avLst/>
              <a:gdLst/>
              <a:ahLst/>
              <a:cxnLst/>
              <a:rect l="l" t="t" r="r" b="b"/>
              <a:pathLst>
                <a:path w="1258570" h="539114">
                  <a:moveTo>
                    <a:pt x="0" y="78485"/>
                  </a:moveTo>
                  <a:lnTo>
                    <a:pt x="147068" y="0"/>
                  </a:lnTo>
                  <a:lnTo>
                    <a:pt x="1258064" y="446533"/>
                  </a:lnTo>
                  <a:lnTo>
                    <a:pt x="1104135" y="538741"/>
                  </a:lnTo>
                  <a:lnTo>
                    <a:pt x="0" y="78485"/>
                  </a:lnTo>
                  <a:close/>
                </a:path>
              </a:pathLst>
            </a:custGeom>
            <a:ln w="6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076324" y="3499092"/>
              <a:ext cx="1178560" cy="493395"/>
            </a:xfrm>
            <a:custGeom>
              <a:avLst/>
              <a:gdLst/>
              <a:ahLst/>
              <a:cxnLst/>
              <a:rect l="l" t="t" r="r" b="b"/>
              <a:pathLst>
                <a:path w="1178560" h="493395">
                  <a:moveTo>
                    <a:pt x="0" y="0"/>
                  </a:moveTo>
                  <a:lnTo>
                    <a:pt x="1178053" y="493014"/>
                  </a:lnTo>
                </a:path>
              </a:pathLst>
            </a:custGeom>
            <a:ln w="6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076324" y="3761979"/>
              <a:ext cx="1178560" cy="532130"/>
            </a:xfrm>
            <a:custGeom>
              <a:avLst/>
              <a:gdLst/>
              <a:ahLst/>
              <a:cxnLst/>
              <a:rect l="l" t="t" r="r" b="b"/>
              <a:pathLst>
                <a:path w="1178560" h="532129">
                  <a:moveTo>
                    <a:pt x="0" y="0"/>
                  </a:moveTo>
                  <a:lnTo>
                    <a:pt x="1178053" y="531887"/>
                  </a:lnTo>
                </a:path>
              </a:pathLst>
            </a:custGeom>
            <a:ln w="65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076324" y="3696461"/>
              <a:ext cx="1178560" cy="519430"/>
            </a:xfrm>
            <a:custGeom>
              <a:avLst/>
              <a:gdLst/>
              <a:ahLst/>
              <a:cxnLst/>
              <a:rect l="l" t="t" r="r" b="b"/>
              <a:pathLst>
                <a:path w="1178560" h="519429">
                  <a:moveTo>
                    <a:pt x="0" y="0"/>
                  </a:moveTo>
                  <a:lnTo>
                    <a:pt x="1178053" y="518919"/>
                  </a:lnTo>
                </a:path>
              </a:pathLst>
            </a:custGeom>
            <a:ln w="65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076324" y="3577578"/>
              <a:ext cx="1178560" cy="506095"/>
            </a:xfrm>
            <a:custGeom>
              <a:avLst/>
              <a:gdLst/>
              <a:ahLst/>
              <a:cxnLst/>
              <a:rect l="l" t="t" r="r" b="b"/>
              <a:pathLst>
                <a:path w="1178560" h="506095">
                  <a:moveTo>
                    <a:pt x="0" y="0"/>
                  </a:moveTo>
                  <a:lnTo>
                    <a:pt x="1178053" y="505967"/>
                  </a:lnTo>
                </a:path>
              </a:pathLst>
            </a:custGeom>
            <a:ln w="6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076324" y="3630158"/>
              <a:ext cx="1178560" cy="506095"/>
            </a:xfrm>
            <a:custGeom>
              <a:avLst/>
              <a:gdLst/>
              <a:ahLst/>
              <a:cxnLst/>
              <a:rect l="l" t="t" r="r" b="b"/>
              <a:pathLst>
                <a:path w="1178560" h="506095">
                  <a:moveTo>
                    <a:pt x="0" y="0"/>
                  </a:moveTo>
                  <a:lnTo>
                    <a:pt x="1178053" y="505967"/>
                  </a:lnTo>
                </a:path>
              </a:pathLst>
            </a:custGeom>
            <a:ln w="6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254378" y="3348220"/>
              <a:ext cx="1285240" cy="867410"/>
            </a:xfrm>
            <a:custGeom>
              <a:avLst/>
              <a:gdLst/>
              <a:ahLst/>
              <a:cxnLst/>
              <a:rect l="l" t="t" r="r" b="b"/>
              <a:pathLst>
                <a:path w="1285239" h="867410">
                  <a:moveTo>
                    <a:pt x="0" y="867160"/>
                  </a:moveTo>
                  <a:lnTo>
                    <a:pt x="1284724" y="0"/>
                  </a:lnTo>
                </a:path>
              </a:pathLst>
            </a:custGeom>
            <a:ln w="66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254378" y="3256012"/>
              <a:ext cx="1285240" cy="828040"/>
            </a:xfrm>
            <a:custGeom>
              <a:avLst/>
              <a:gdLst/>
              <a:ahLst/>
              <a:cxnLst/>
              <a:rect l="l" t="t" r="r" b="b"/>
              <a:pathLst>
                <a:path w="1285239" h="828039">
                  <a:moveTo>
                    <a:pt x="0" y="827533"/>
                  </a:moveTo>
                  <a:lnTo>
                    <a:pt x="1284724" y="0"/>
                  </a:lnTo>
                </a:path>
              </a:pathLst>
            </a:custGeom>
            <a:ln w="66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254378" y="3203447"/>
              <a:ext cx="1285240" cy="788670"/>
            </a:xfrm>
            <a:custGeom>
              <a:avLst/>
              <a:gdLst/>
              <a:ahLst/>
              <a:cxnLst/>
              <a:rect l="l" t="t" r="r" b="b"/>
              <a:pathLst>
                <a:path w="1285239" h="788670">
                  <a:moveTo>
                    <a:pt x="0" y="788660"/>
                  </a:moveTo>
                  <a:lnTo>
                    <a:pt x="1284724" y="0"/>
                  </a:lnTo>
                </a:path>
              </a:pathLst>
            </a:custGeom>
            <a:ln w="6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254378" y="3406899"/>
              <a:ext cx="1285240" cy="887094"/>
            </a:xfrm>
            <a:custGeom>
              <a:avLst/>
              <a:gdLst/>
              <a:ahLst/>
              <a:cxnLst/>
              <a:rect l="l" t="t" r="r" b="b"/>
              <a:pathLst>
                <a:path w="1285239" h="887095">
                  <a:moveTo>
                    <a:pt x="0" y="886967"/>
                  </a:moveTo>
                  <a:lnTo>
                    <a:pt x="1284724" y="0"/>
                  </a:lnTo>
                </a:path>
              </a:pathLst>
            </a:custGeom>
            <a:ln w="66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254378" y="3308592"/>
              <a:ext cx="1285240" cy="828040"/>
            </a:xfrm>
            <a:custGeom>
              <a:avLst/>
              <a:gdLst/>
              <a:ahLst/>
              <a:cxnLst/>
              <a:rect l="l" t="t" r="r" b="b"/>
              <a:pathLst>
                <a:path w="1285239" h="828039">
                  <a:moveTo>
                    <a:pt x="0" y="827533"/>
                  </a:moveTo>
                  <a:lnTo>
                    <a:pt x="1284724" y="0"/>
                  </a:lnTo>
                </a:path>
              </a:pathLst>
            </a:custGeom>
            <a:ln w="66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210422" y="2763024"/>
              <a:ext cx="2208530" cy="1123950"/>
            </a:xfrm>
            <a:custGeom>
              <a:avLst/>
              <a:gdLst/>
              <a:ahLst/>
              <a:cxnLst/>
              <a:rect l="l" t="t" r="r" b="b"/>
              <a:pathLst>
                <a:path w="2208529" h="1123950">
                  <a:moveTo>
                    <a:pt x="46482" y="657606"/>
                  </a:moveTo>
                  <a:lnTo>
                    <a:pt x="40386" y="657606"/>
                  </a:lnTo>
                  <a:lnTo>
                    <a:pt x="40386" y="650748"/>
                  </a:lnTo>
                  <a:lnTo>
                    <a:pt x="6858" y="650748"/>
                  </a:lnTo>
                  <a:lnTo>
                    <a:pt x="6858" y="657606"/>
                  </a:lnTo>
                  <a:lnTo>
                    <a:pt x="0" y="657606"/>
                  </a:lnTo>
                  <a:lnTo>
                    <a:pt x="0" y="676656"/>
                  </a:lnTo>
                  <a:lnTo>
                    <a:pt x="6858" y="683514"/>
                  </a:lnTo>
                  <a:lnTo>
                    <a:pt x="13716" y="683514"/>
                  </a:lnTo>
                  <a:lnTo>
                    <a:pt x="19812" y="690372"/>
                  </a:lnTo>
                  <a:lnTo>
                    <a:pt x="33528" y="690372"/>
                  </a:lnTo>
                  <a:lnTo>
                    <a:pt x="33528" y="683514"/>
                  </a:lnTo>
                  <a:lnTo>
                    <a:pt x="40386" y="683514"/>
                  </a:lnTo>
                  <a:lnTo>
                    <a:pt x="46482" y="676656"/>
                  </a:lnTo>
                  <a:lnTo>
                    <a:pt x="46482" y="657606"/>
                  </a:lnTo>
                  <a:close/>
                </a:path>
                <a:path w="2208529" h="1123950">
                  <a:moveTo>
                    <a:pt x="194310" y="591312"/>
                  </a:moveTo>
                  <a:lnTo>
                    <a:pt x="187452" y="585216"/>
                  </a:lnTo>
                  <a:lnTo>
                    <a:pt x="187452" y="578358"/>
                  </a:lnTo>
                  <a:lnTo>
                    <a:pt x="180594" y="578358"/>
                  </a:lnTo>
                  <a:lnTo>
                    <a:pt x="180594" y="572262"/>
                  </a:lnTo>
                  <a:lnTo>
                    <a:pt x="153924" y="572262"/>
                  </a:lnTo>
                  <a:lnTo>
                    <a:pt x="153924" y="578358"/>
                  </a:lnTo>
                  <a:lnTo>
                    <a:pt x="147066" y="578358"/>
                  </a:lnTo>
                  <a:lnTo>
                    <a:pt x="147066" y="585216"/>
                  </a:lnTo>
                  <a:lnTo>
                    <a:pt x="140208" y="585216"/>
                  </a:lnTo>
                  <a:lnTo>
                    <a:pt x="140208" y="598170"/>
                  </a:lnTo>
                  <a:lnTo>
                    <a:pt x="147066" y="598170"/>
                  </a:lnTo>
                  <a:lnTo>
                    <a:pt x="147066" y="605028"/>
                  </a:lnTo>
                  <a:lnTo>
                    <a:pt x="153924" y="605028"/>
                  </a:lnTo>
                  <a:lnTo>
                    <a:pt x="153924" y="611124"/>
                  </a:lnTo>
                  <a:lnTo>
                    <a:pt x="180594" y="611124"/>
                  </a:lnTo>
                  <a:lnTo>
                    <a:pt x="180594" y="605028"/>
                  </a:lnTo>
                  <a:lnTo>
                    <a:pt x="187452" y="605028"/>
                  </a:lnTo>
                  <a:lnTo>
                    <a:pt x="187452" y="598170"/>
                  </a:lnTo>
                  <a:lnTo>
                    <a:pt x="194310" y="591312"/>
                  </a:lnTo>
                  <a:close/>
                </a:path>
                <a:path w="2208529" h="1123950">
                  <a:moveTo>
                    <a:pt x="341376" y="512826"/>
                  </a:moveTo>
                  <a:lnTo>
                    <a:pt x="334518" y="505968"/>
                  </a:lnTo>
                  <a:lnTo>
                    <a:pt x="334518" y="499872"/>
                  </a:lnTo>
                  <a:lnTo>
                    <a:pt x="327660" y="493014"/>
                  </a:lnTo>
                  <a:lnTo>
                    <a:pt x="300990" y="493014"/>
                  </a:lnTo>
                  <a:lnTo>
                    <a:pt x="294132" y="499872"/>
                  </a:lnTo>
                  <a:lnTo>
                    <a:pt x="294132" y="505968"/>
                  </a:lnTo>
                  <a:lnTo>
                    <a:pt x="288036" y="505968"/>
                  </a:lnTo>
                  <a:lnTo>
                    <a:pt x="288036" y="512826"/>
                  </a:lnTo>
                  <a:lnTo>
                    <a:pt x="294132" y="519684"/>
                  </a:lnTo>
                  <a:lnTo>
                    <a:pt x="294132" y="525780"/>
                  </a:lnTo>
                  <a:lnTo>
                    <a:pt x="300990" y="525780"/>
                  </a:lnTo>
                  <a:lnTo>
                    <a:pt x="307848" y="532638"/>
                  </a:lnTo>
                  <a:lnTo>
                    <a:pt x="320802" y="532638"/>
                  </a:lnTo>
                  <a:lnTo>
                    <a:pt x="327660" y="525780"/>
                  </a:lnTo>
                  <a:lnTo>
                    <a:pt x="334518" y="525780"/>
                  </a:lnTo>
                  <a:lnTo>
                    <a:pt x="334518" y="519684"/>
                  </a:lnTo>
                  <a:lnTo>
                    <a:pt x="341376" y="512826"/>
                  </a:lnTo>
                  <a:close/>
                </a:path>
                <a:path w="2208529" h="1123950">
                  <a:moveTo>
                    <a:pt x="495300" y="407670"/>
                  </a:moveTo>
                  <a:lnTo>
                    <a:pt x="488442" y="407670"/>
                  </a:lnTo>
                  <a:lnTo>
                    <a:pt x="488442" y="400812"/>
                  </a:lnTo>
                  <a:lnTo>
                    <a:pt x="454914" y="400812"/>
                  </a:lnTo>
                  <a:lnTo>
                    <a:pt x="454914" y="407670"/>
                  </a:lnTo>
                  <a:lnTo>
                    <a:pt x="448056" y="407670"/>
                  </a:lnTo>
                  <a:lnTo>
                    <a:pt x="448056" y="427482"/>
                  </a:lnTo>
                  <a:lnTo>
                    <a:pt x="454914" y="433578"/>
                  </a:lnTo>
                  <a:lnTo>
                    <a:pt x="461772" y="433578"/>
                  </a:lnTo>
                  <a:lnTo>
                    <a:pt x="461772" y="440436"/>
                  </a:lnTo>
                  <a:lnTo>
                    <a:pt x="481584" y="440436"/>
                  </a:lnTo>
                  <a:lnTo>
                    <a:pt x="488442" y="433578"/>
                  </a:lnTo>
                  <a:lnTo>
                    <a:pt x="495300" y="427482"/>
                  </a:lnTo>
                  <a:lnTo>
                    <a:pt x="495300" y="407670"/>
                  </a:lnTo>
                  <a:close/>
                </a:path>
                <a:path w="2208529" h="1123950">
                  <a:moveTo>
                    <a:pt x="656082" y="329171"/>
                  </a:moveTo>
                  <a:lnTo>
                    <a:pt x="649224" y="329171"/>
                  </a:lnTo>
                  <a:lnTo>
                    <a:pt x="649224" y="322313"/>
                  </a:lnTo>
                  <a:lnTo>
                    <a:pt x="642366" y="322313"/>
                  </a:lnTo>
                  <a:lnTo>
                    <a:pt x="635508" y="315455"/>
                  </a:lnTo>
                  <a:lnTo>
                    <a:pt x="622554" y="315455"/>
                  </a:lnTo>
                  <a:lnTo>
                    <a:pt x="622554" y="322313"/>
                  </a:lnTo>
                  <a:lnTo>
                    <a:pt x="615696" y="322313"/>
                  </a:lnTo>
                  <a:lnTo>
                    <a:pt x="608838" y="329171"/>
                  </a:lnTo>
                  <a:lnTo>
                    <a:pt x="608838" y="348221"/>
                  </a:lnTo>
                  <a:lnTo>
                    <a:pt x="615696" y="348221"/>
                  </a:lnTo>
                  <a:lnTo>
                    <a:pt x="615696" y="355079"/>
                  </a:lnTo>
                  <a:lnTo>
                    <a:pt x="622554" y="355079"/>
                  </a:lnTo>
                  <a:lnTo>
                    <a:pt x="622554" y="361937"/>
                  </a:lnTo>
                  <a:lnTo>
                    <a:pt x="635508" y="361937"/>
                  </a:lnTo>
                  <a:lnTo>
                    <a:pt x="635508" y="355079"/>
                  </a:lnTo>
                  <a:lnTo>
                    <a:pt x="649224" y="355079"/>
                  </a:lnTo>
                  <a:lnTo>
                    <a:pt x="649224" y="348221"/>
                  </a:lnTo>
                  <a:lnTo>
                    <a:pt x="656082" y="348221"/>
                  </a:lnTo>
                  <a:lnTo>
                    <a:pt x="656082" y="335267"/>
                  </a:lnTo>
                  <a:lnTo>
                    <a:pt x="656082" y="329171"/>
                  </a:lnTo>
                  <a:close/>
                </a:path>
                <a:path w="2208529" h="1123950">
                  <a:moveTo>
                    <a:pt x="803148" y="249936"/>
                  </a:moveTo>
                  <a:lnTo>
                    <a:pt x="796290" y="243078"/>
                  </a:lnTo>
                  <a:lnTo>
                    <a:pt x="782574" y="243078"/>
                  </a:lnTo>
                  <a:lnTo>
                    <a:pt x="782574" y="236982"/>
                  </a:lnTo>
                  <a:lnTo>
                    <a:pt x="776478" y="236982"/>
                  </a:lnTo>
                  <a:lnTo>
                    <a:pt x="776478" y="243078"/>
                  </a:lnTo>
                  <a:lnTo>
                    <a:pt x="762762" y="243078"/>
                  </a:lnTo>
                  <a:lnTo>
                    <a:pt x="762762" y="249936"/>
                  </a:lnTo>
                  <a:lnTo>
                    <a:pt x="755904" y="249936"/>
                  </a:lnTo>
                  <a:lnTo>
                    <a:pt x="755904" y="269748"/>
                  </a:lnTo>
                  <a:lnTo>
                    <a:pt x="762762" y="269748"/>
                  </a:lnTo>
                  <a:lnTo>
                    <a:pt x="762762" y="276606"/>
                  </a:lnTo>
                  <a:lnTo>
                    <a:pt x="776478" y="276606"/>
                  </a:lnTo>
                  <a:lnTo>
                    <a:pt x="776478" y="282702"/>
                  </a:lnTo>
                  <a:lnTo>
                    <a:pt x="782574" y="282702"/>
                  </a:lnTo>
                  <a:lnTo>
                    <a:pt x="789432" y="276606"/>
                  </a:lnTo>
                  <a:lnTo>
                    <a:pt x="796290" y="276606"/>
                  </a:lnTo>
                  <a:lnTo>
                    <a:pt x="796290" y="269748"/>
                  </a:lnTo>
                  <a:lnTo>
                    <a:pt x="803148" y="269748"/>
                  </a:lnTo>
                  <a:lnTo>
                    <a:pt x="803148" y="249936"/>
                  </a:lnTo>
                  <a:close/>
                </a:path>
                <a:path w="2208529" h="1123950">
                  <a:moveTo>
                    <a:pt x="963930" y="164579"/>
                  </a:moveTo>
                  <a:lnTo>
                    <a:pt x="957072" y="164579"/>
                  </a:lnTo>
                  <a:lnTo>
                    <a:pt x="957072" y="157721"/>
                  </a:lnTo>
                  <a:lnTo>
                    <a:pt x="950214" y="157721"/>
                  </a:lnTo>
                  <a:lnTo>
                    <a:pt x="950214" y="151625"/>
                  </a:lnTo>
                  <a:lnTo>
                    <a:pt x="930402" y="151625"/>
                  </a:lnTo>
                  <a:lnTo>
                    <a:pt x="930402" y="157721"/>
                  </a:lnTo>
                  <a:lnTo>
                    <a:pt x="923544" y="157721"/>
                  </a:lnTo>
                  <a:lnTo>
                    <a:pt x="916686" y="164579"/>
                  </a:lnTo>
                  <a:lnTo>
                    <a:pt x="916686" y="184391"/>
                  </a:lnTo>
                  <a:lnTo>
                    <a:pt x="923544" y="184391"/>
                  </a:lnTo>
                  <a:lnTo>
                    <a:pt x="923544" y="191249"/>
                  </a:lnTo>
                  <a:lnTo>
                    <a:pt x="957072" y="191249"/>
                  </a:lnTo>
                  <a:lnTo>
                    <a:pt x="957072" y="184391"/>
                  </a:lnTo>
                  <a:lnTo>
                    <a:pt x="963930" y="184391"/>
                  </a:lnTo>
                  <a:lnTo>
                    <a:pt x="963930" y="171437"/>
                  </a:lnTo>
                  <a:lnTo>
                    <a:pt x="963930" y="164579"/>
                  </a:lnTo>
                  <a:close/>
                </a:path>
                <a:path w="2208529" h="1123950">
                  <a:moveTo>
                    <a:pt x="1063752" y="1091184"/>
                  </a:moveTo>
                  <a:lnTo>
                    <a:pt x="1056894" y="1091184"/>
                  </a:lnTo>
                  <a:lnTo>
                    <a:pt x="1056894" y="1084326"/>
                  </a:lnTo>
                  <a:lnTo>
                    <a:pt x="1024128" y="1084326"/>
                  </a:lnTo>
                  <a:lnTo>
                    <a:pt x="1024128" y="1091184"/>
                  </a:lnTo>
                  <a:lnTo>
                    <a:pt x="1017270" y="1091184"/>
                  </a:lnTo>
                  <a:lnTo>
                    <a:pt x="1017270" y="1110234"/>
                  </a:lnTo>
                  <a:lnTo>
                    <a:pt x="1024128" y="1117092"/>
                  </a:lnTo>
                  <a:lnTo>
                    <a:pt x="1030224" y="1123950"/>
                  </a:lnTo>
                  <a:lnTo>
                    <a:pt x="1056894" y="1123950"/>
                  </a:lnTo>
                  <a:lnTo>
                    <a:pt x="1056894" y="1117092"/>
                  </a:lnTo>
                  <a:lnTo>
                    <a:pt x="1063752" y="1117092"/>
                  </a:lnTo>
                  <a:lnTo>
                    <a:pt x="1063752" y="1091184"/>
                  </a:lnTo>
                  <a:close/>
                </a:path>
                <a:path w="2208529" h="1123950">
                  <a:moveTo>
                    <a:pt x="1104138" y="86106"/>
                  </a:moveTo>
                  <a:lnTo>
                    <a:pt x="1097280" y="79248"/>
                  </a:lnTo>
                  <a:lnTo>
                    <a:pt x="1090422" y="79248"/>
                  </a:lnTo>
                  <a:lnTo>
                    <a:pt x="1090422" y="72390"/>
                  </a:lnTo>
                  <a:lnTo>
                    <a:pt x="1077468" y="72390"/>
                  </a:lnTo>
                  <a:lnTo>
                    <a:pt x="1070610" y="79248"/>
                  </a:lnTo>
                  <a:lnTo>
                    <a:pt x="1063752" y="79248"/>
                  </a:lnTo>
                  <a:lnTo>
                    <a:pt x="1063752" y="86106"/>
                  </a:lnTo>
                  <a:lnTo>
                    <a:pt x="1056894" y="86106"/>
                  </a:lnTo>
                  <a:lnTo>
                    <a:pt x="1056894" y="105156"/>
                  </a:lnTo>
                  <a:lnTo>
                    <a:pt x="1063752" y="105156"/>
                  </a:lnTo>
                  <a:lnTo>
                    <a:pt x="1063752" y="112014"/>
                  </a:lnTo>
                  <a:lnTo>
                    <a:pt x="1097280" y="112014"/>
                  </a:lnTo>
                  <a:lnTo>
                    <a:pt x="1097280" y="105156"/>
                  </a:lnTo>
                  <a:lnTo>
                    <a:pt x="1104138" y="105156"/>
                  </a:lnTo>
                  <a:lnTo>
                    <a:pt x="1104138" y="86106"/>
                  </a:lnTo>
                  <a:close/>
                </a:path>
                <a:path w="2208529" h="1123950">
                  <a:moveTo>
                    <a:pt x="1197864" y="1011936"/>
                  </a:moveTo>
                  <a:lnTo>
                    <a:pt x="1191006" y="1005840"/>
                  </a:lnTo>
                  <a:lnTo>
                    <a:pt x="1184148" y="998982"/>
                  </a:lnTo>
                  <a:lnTo>
                    <a:pt x="1178052" y="998982"/>
                  </a:lnTo>
                  <a:lnTo>
                    <a:pt x="1178052" y="992124"/>
                  </a:lnTo>
                  <a:lnTo>
                    <a:pt x="1171194" y="992124"/>
                  </a:lnTo>
                  <a:lnTo>
                    <a:pt x="1164336" y="998982"/>
                  </a:lnTo>
                  <a:lnTo>
                    <a:pt x="1157478" y="998982"/>
                  </a:lnTo>
                  <a:lnTo>
                    <a:pt x="1157478" y="1005840"/>
                  </a:lnTo>
                  <a:lnTo>
                    <a:pt x="1150620" y="1005840"/>
                  </a:lnTo>
                  <a:lnTo>
                    <a:pt x="1150620" y="1024890"/>
                  </a:lnTo>
                  <a:lnTo>
                    <a:pt x="1164336" y="1038606"/>
                  </a:lnTo>
                  <a:lnTo>
                    <a:pt x="1184148" y="1038606"/>
                  </a:lnTo>
                  <a:lnTo>
                    <a:pt x="1184148" y="1031748"/>
                  </a:lnTo>
                  <a:lnTo>
                    <a:pt x="1191006" y="1031748"/>
                  </a:lnTo>
                  <a:lnTo>
                    <a:pt x="1191006" y="1024890"/>
                  </a:lnTo>
                  <a:lnTo>
                    <a:pt x="1197864" y="1018794"/>
                  </a:lnTo>
                  <a:lnTo>
                    <a:pt x="1197864" y="1011936"/>
                  </a:lnTo>
                  <a:close/>
                </a:path>
                <a:path w="2208529" h="1123950">
                  <a:moveTo>
                    <a:pt x="1251204" y="13716"/>
                  </a:moveTo>
                  <a:lnTo>
                    <a:pt x="1244346" y="6858"/>
                  </a:lnTo>
                  <a:lnTo>
                    <a:pt x="1238250" y="0"/>
                  </a:lnTo>
                  <a:lnTo>
                    <a:pt x="1210818" y="0"/>
                  </a:lnTo>
                  <a:lnTo>
                    <a:pt x="1210818" y="6858"/>
                  </a:lnTo>
                  <a:lnTo>
                    <a:pt x="1204722" y="6858"/>
                  </a:lnTo>
                  <a:lnTo>
                    <a:pt x="1204722" y="33528"/>
                  </a:lnTo>
                  <a:lnTo>
                    <a:pt x="1210818" y="33528"/>
                  </a:lnTo>
                  <a:lnTo>
                    <a:pt x="1210818" y="39624"/>
                  </a:lnTo>
                  <a:lnTo>
                    <a:pt x="1238250" y="39624"/>
                  </a:lnTo>
                  <a:lnTo>
                    <a:pt x="1238250" y="33528"/>
                  </a:lnTo>
                  <a:lnTo>
                    <a:pt x="1244346" y="33528"/>
                  </a:lnTo>
                  <a:lnTo>
                    <a:pt x="1244346" y="26670"/>
                  </a:lnTo>
                  <a:lnTo>
                    <a:pt x="1251204" y="26670"/>
                  </a:lnTo>
                  <a:lnTo>
                    <a:pt x="1251204" y="13716"/>
                  </a:lnTo>
                  <a:close/>
                </a:path>
                <a:path w="2208529" h="1123950">
                  <a:moveTo>
                    <a:pt x="1338072" y="926592"/>
                  </a:moveTo>
                  <a:lnTo>
                    <a:pt x="1331214" y="926592"/>
                  </a:lnTo>
                  <a:lnTo>
                    <a:pt x="1331214" y="919734"/>
                  </a:lnTo>
                  <a:lnTo>
                    <a:pt x="1325118" y="913638"/>
                  </a:lnTo>
                  <a:lnTo>
                    <a:pt x="1298448" y="913638"/>
                  </a:lnTo>
                  <a:lnTo>
                    <a:pt x="1298448" y="919734"/>
                  </a:lnTo>
                  <a:lnTo>
                    <a:pt x="1291590" y="919734"/>
                  </a:lnTo>
                  <a:lnTo>
                    <a:pt x="1291590" y="946404"/>
                  </a:lnTo>
                  <a:lnTo>
                    <a:pt x="1298448" y="946404"/>
                  </a:lnTo>
                  <a:lnTo>
                    <a:pt x="1298448" y="953262"/>
                  </a:lnTo>
                  <a:lnTo>
                    <a:pt x="1331214" y="953262"/>
                  </a:lnTo>
                  <a:lnTo>
                    <a:pt x="1331214" y="939546"/>
                  </a:lnTo>
                  <a:lnTo>
                    <a:pt x="1338072" y="939546"/>
                  </a:lnTo>
                  <a:lnTo>
                    <a:pt x="1338072" y="926592"/>
                  </a:lnTo>
                  <a:close/>
                </a:path>
                <a:path w="2208529" h="1123950">
                  <a:moveTo>
                    <a:pt x="1485138" y="828294"/>
                  </a:moveTo>
                  <a:lnTo>
                    <a:pt x="1479042" y="828294"/>
                  </a:lnTo>
                  <a:lnTo>
                    <a:pt x="1479042" y="821436"/>
                  </a:lnTo>
                  <a:lnTo>
                    <a:pt x="1445514" y="821436"/>
                  </a:lnTo>
                  <a:lnTo>
                    <a:pt x="1445514" y="828294"/>
                  </a:lnTo>
                  <a:lnTo>
                    <a:pt x="1438656" y="834390"/>
                  </a:lnTo>
                  <a:lnTo>
                    <a:pt x="1438656" y="848106"/>
                  </a:lnTo>
                  <a:lnTo>
                    <a:pt x="1445514" y="854202"/>
                  </a:lnTo>
                  <a:lnTo>
                    <a:pt x="1452372" y="861060"/>
                  </a:lnTo>
                  <a:lnTo>
                    <a:pt x="1479042" y="861060"/>
                  </a:lnTo>
                  <a:lnTo>
                    <a:pt x="1479042" y="854202"/>
                  </a:lnTo>
                  <a:lnTo>
                    <a:pt x="1485138" y="854202"/>
                  </a:lnTo>
                  <a:lnTo>
                    <a:pt x="1485138" y="828294"/>
                  </a:lnTo>
                  <a:close/>
                </a:path>
                <a:path w="2208529" h="1123950">
                  <a:moveTo>
                    <a:pt x="1639062" y="749046"/>
                  </a:moveTo>
                  <a:lnTo>
                    <a:pt x="1632966" y="742950"/>
                  </a:lnTo>
                  <a:lnTo>
                    <a:pt x="1632966" y="736092"/>
                  </a:lnTo>
                  <a:lnTo>
                    <a:pt x="1619250" y="736092"/>
                  </a:lnTo>
                  <a:lnTo>
                    <a:pt x="1619250" y="729234"/>
                  </a:lnTo>
                  <a:lnTo>
                    <a:pt x="1612392" y="729234"/>
                  </a:lnTo>
                  <a:lnTo>
                    <a:pt x="1606296" y="736092"/>
                  </a:lnTo>
                  <a:lnTo>
                    <a:pt x="1599438" y="736092"/>
                  </a:lnTo>
                  <a:lnTo>
                    <a:pt x="1599438" y="742950"/>
                  </a:lnTo>
                  <a:lnTo>
                    <a:pt x="1592580" y="742950"/>
                  </a:lnTo>
                  <a:lnTo>
                    <a:pt x="1592580" y="768858"/>
                  </a:lnTo>
                  <a:lnTo>
                    <a:pt x="1599438" y="768858"/>
                  </a:lnTo>
                  <a:lnTo>
                    <a:pt x="1606296" y="775716"/>
                  </a:lnTo>
                  <a:lnTo>
                    <a:pt x="1626108" y="775716"/>
                  </a:lnTo>
                  <a:lnTo>
                    <a:pt x="1626108" y="768858"/>
                  </a:lnTo>
                  <a:lnTo>
                    <a:pt x="1632966" y="768858"/>
                  </a:lnTo>
                  <a:lnTo>
                    <a:pt x="1632966" y="762762"/>
                  </a:lnTo>
                  <a:lnTo>
                    <a:pt x="1639062" y="762762"/>
                  </a:lnTo>
                  <a:lnTo>
                    <a:pt x="1639062" y="749046"/>
                  </a:lnTo>
                  <a:close/>
                </a:path>
                <a:path w="2208529" h="1123950">
                  <a:moveTo>
                    <a:pt x="1780032" y="657606"/>
                  </a:moveTo>
                  <a:lnTo>
                    <a:pt x="1773174" y="657606"/>
                  </a:lnTo>
                  <a:lnTo>
                    <a:pt x="1773174" y="650748"/>
                  </a:lnTo>
                  <a:lnTo>
                    <a:pt x="1739646" y="650748"/>
                  </a:lnTo>
                  <a:lnTo>
                    <a:pt x="1739646" y="657606"/>
                  </a:lnTo>
                  <a:lnTo>
                    <a:pt x="1732788" y="663702"/>
                  </a:lnTo>
                  <a:lnTo>
                    <a:pt x="1732788" y="676656"/>
                  </a:lnTo>
                  <a:lnTo>
                    <a:pt x="1746504" y="690372"/>
                  </a:lnTo>
                  <a:lnTo>
                    <a:pt x="1773174" y="690372"/>
                  </a:lnTo>
                  <a:lnTo>
                    <a:pt x="1773174" y="683514"/>
                  </a:lnTo>
                  <a:lnTo>
                    <a:pt x="1780032" y="683514"/>
                  </a:lnTo>
                  <a:lnTo>
                    <a:pt x="1780032" y="657606"/>
                  </a:lnTo>
                  <a:close/>
                </a:path>
                <a:path w="2208529" h="1123950">
                  <a:moveTo>
                    <a:pt x="1933956" y="572262"/>
                  </a:moveTo>
                  <a:lnTo>
                    <a:pt x="1927098" y="572262"/>
                  </a:lnTo>
                  <a:lnTo>
                    <a:pt x="1927098" y="558546"/>
                  </a:lnTo>
                  <a:lnTo>
                    <a:pt x="1914144" y="558546"/>
                  </a:lnTo>
                  <a:lnTo>
                    <a:pt x="1914144" y="552450"/>
                  </a:lnTo>
                  <a:lnTo>
                    <a:pt x="1900428" y="552450"/>
                  </a:lnTo>
                  <a:lnTo>
                    <a:pt x="1900428" y="558546"/>
                  </a:lnTo>
                  <a:lnTo>
                    <a:pt x="1893570" y="558546"/>
                  </a:lnTo>
                  <a:lnTo>
                    <a:pt x="1886712" y="565404"/>
                  </a:lnTo>
                  <a:lnTo>
                    <a:pt x="1886712" y="591312"/>
                  </a:lnTo>
                  <a:lnTo>
                    <a:pt x="1893570" y="591312"/>
                  </a:lnTo>
                  <a:lnTo>
                    <a:pt x="1900428" y="598170"/>
                  </a:lnTo>
                  <a:lnTo>
                    <a:pt x="1920240" y="598170"/>
                  </a:lnTo>
                  <a:lnTo>
                    <a:pt x="1920240" y="591312"/>
                  </a:lnTo>
                  <a:lnTo>
                    <a:pt x="1927098" y="591312"/>
                  </a:lnTo>
                  <a:lnTo>
                    <a:pt x="1927098" y="585216"/>
                  </a:lnTo>
                  <a:lnTo>
                    <a:pt x="1933956" y="578358"/>
                  </a:lnTo>
                  <a:lnTo>
                    <a:pt x="1933956" y="572262"/>
                  </a:lnTo>
                  <a:close/>
                </a:path>
                <a:path w="2208529" h="1123950">
                  <a:moveTo>
                    <a:pt x="2067306" y="480060"/>
                  </a:moveTo>
                  <a:lnTo>
                    <a:pt x="2061210" y="480060"/>
                  </a:lnTo>
                  <a:lnTo>
                    <a:pt x="2061210" y="473202"/>
                  </a:lnTo>
                  <a:lnTo>
                    <a:pt x="2027682" y="473202"/>
                  </a:lnTo>
                  <a:lnTo>
                    <a:pt x="2027682" y="480060"/>
                  </a:lnTo>
                  <a:lnTo>
                    <a:pt x="2020824" y="480060"/>
                  </a:lnTo>
                  <a:lnTo>
                    <a:pt x="2020824" y="499872"/>
                  </a:lnTo>
                  <a:lnTo>
                    <a:pt x="2027682" y="505968"/>
                  </a:lnTo>
                  <a:lnTo>
                    <a:pt x="2034540" y="512826"/>
                  </a:lnTo>
                  <a:lnTo>
                    <a:pt x="2054352" y="512826"/>
                  </a:lnTo>
                  <a:lnTo>
                    <a:pt x="2067306" y="499872"/>
                  </a:lnTo>
                  <a:lnTo>
                    <a:pt x="2067306" y="480060"/>
                  </a:lnTo>
                  <a:close/>
                </a:path>
                <a:path w="2208529" h="1123950">
                  <a:moveTo>
                    <a:pt x="2208276" y="407670"/>
                  </a:moveTo>
                  <a:lnTo>
                    <a:pt x="2201418" y="407670"/>
                  </a:lnTo>
                  <a:lnTo>
                    <a:pt x="2201418" y="394716"/>
                  </a:lnTo>
                  <a:lnTo>
                    <a:pt x="2188464" y="394716"/>
                  </a:lnTo>
                  <a:lnTo>
                    <a:pt x="2188464" y="387858"/>
                  </a:lnTo>
                  <a:lnTo>
                    <a:pt x="2181606" y="387858"/>
                  </a:lnTo>
                  <a:lnTo>
                    <a:pt x="2174748" y="394716"/>
                  </a:lnTo>
                  <a:lnTo>
                    <a:pt x="2167890" y="394716"/>
                  </a:lnTo>
                  <a:lnTo>
                    <a:pt x="2167890" y="400812"/>
                  </a:lnTo>
                  <a:lnTo>
                    <a:pt x="2161032" y="400812"/>
                  </a:lnTo>
                  <a:lnTo>
                    <a:pt x="2161032" y="420624"/>
                  </a:lnTo>
                  <a:lnTo>
                    <a:pt x="2167890" y="427482"/>
                  </a:lnTo>
                  <a:lnTo>
                    <a:pt x="2174748" y="433578"/>
                  </a:lnTo>
                  <a:lnTo>
                    <a:pt x="2194560" y="433578"/>
                  </a:lnTo>
                  <a:lnTo>
                    <a:pt x="2194560" y="427482"/>
                  </a:lnTo>
                  <a:lnTo>
                    <a:pt x="2201418" y="427482"/>
                  </a:lnTo>
                  <a:lnTo>
                    <a:pt x="2201418" y="420624"/>
                  </a:lnTo>
                  <a:lnTo>
                    <a:pt x="2208276" y="414528"/>
                  </a:lnTo>
                  <a:lnTo>
                    <a:pt x="2208276" y="407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7253602" y="2809746"/>
            <a:ext cx="19081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Video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Monitor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771512" y="4950870"/>
            <a:ext cx="2871470" cy="1242060"/>
            <a:chOff x="1771512" y="4950870"/>
            <a:chExt cx="2871470" cy="1242060"/>
          </a:xfrm>
        </p:grpSpPr>
        <p:sp>
          <p:nvSpPr>
            <p:cNvPr id="38" name="object 38"/>
            <p:cNvSpPr/>
            <p:nvPr/>
          </p:nvSpPr>
          <p:spPr>
            <a:xfrm>
              <a:off x="1771512" y="5571691"/>
              <a:ext cx="2871470" cy="15875"/>
            </a:xfrm>
            <a:custGeom>
              <a:avLst/>
              <a:gdLst/>
              <a:ahLst/>
              <a:cxnLst/>
              <a:rect l="l" t="t" r="r" b="b"/>
              <a:pathLst>
                <a:path w="2871470" h="15875">
                  <a:moveTo>
                    <a:pt x="0" y="15359"/>
                  </a:moveTo>
                  <a:lnTo>
                    <a:pt x="0" y="0"/>
                  </a:lnTo>
                  <a:lnTo>
                    <a:pt x="2871216" y="0"/>
                  </a:lnTo>
                  <a:lnTo>
                    <a:pt x="2871216" y="15359"/>
                  </a:lnTo>
                  <a:lnTo>
                    <a:pt x="0" y="15359"/>
                  </a:lnTo>
                  <a:close/>
                </a:path>
              </a:pathLst>
            </a:custGeom>
            <a:solidFill>
              <a:srgbClr val="3E00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188329" y="5372092"/>
              <a:ext cx="367665" cy="429895"/>
            </a:xfrm>
            <a:custGeom>
              <a:avLst/>
              <a:gdLst/>
              <a:ahLst/>
              <a:cxnLst/>
              <a:rect l="l" t="t" r="r" b="b"/>
              <a:pathLst>
                <a:path w="367664" h="429895">
                  <a:moveTo>
                    <a:pt x="0" y="199655"/>
                  </a:moveTo>
                  <a:lnTo>
                    <a:pt x="6853" y="169179"/>
                  </a:lnTo>
                  <a:lnTo>
                    <a:pt x="12950" y="130311"/>
                  </a:lnTo>
                  <a:lnTo>
                    <a:pt x="19047" y="99836"/>
                  </a:lnTo>
                  <a:lnTo>
                    <a:pt x="25915" y="92212"/>
                  </a:lnTo>
                  <a:lnTo>
                    <a:pt x="38108" y="84589"/>
                  </a:lnTo>
                  <a:lnTo>
                    <a:pt x="57156" y="84589"/>
                  </a:lnTo>
                  <a:lnTo>
                    <a:pt x="63253" y="92212"/>
                  </a:lnTo>
                  <a:lnTo>
                    <a:pt x="70106" y="107442"/>
                  </a:lnTo>
                  <a:lnTo>
                    <a:pt x="76203" y="130311"/>
                  </a:lnTo>
                  <a:lnTo>
                    <a:pt x="95251" y="261376"/>
                  </a:lnTo>
                  <a:lnTo>
                    <a:pt x="101348" y="284228"/>
                  </a:lnTo>
                  <a:lnTo>
                    <a:pt x="101348" y="299474"/>
                  </a:lnTo>
                  <a:lnTo>
                    <a:pt x="114298" y="307098"/>
                  </a:lnTo>
                  <a:lnTo>
                    <a:pt x="126492" y="307098"/>
                  </a:lnTo>
                  <a:lnTo>
                    <a:pt x="133346" y="299474"/>
                  </a:lnTo>
                  <a:lnTo>
                    <a:pt x="139443" y="284228"/>
                  </a:lnTo>
                  <a:lnTo>
                    <a:pt x="145540" y="261376"/>
                  </a:lnTo>
                  <a:lnTo>
                    <a:pt x="171455" y="69343"/>
                  </a:lnTo>
                  <a:lnTo>
                    <a:pt x="177551" y="38115"/>
                  </a:lnTo>
                  <a:lnTo>
                    <a:pt x="177551" y="22869"/>
                  </a:lnTo>
                  <a:lnTo>
                    <a:pt x="183648" y="7623"/>
                  </a:lnTo>
                  <a:lnTo>
                    <a:pt x="196599" y="0"/>
                  </a:lnTo>
                  <a:lnTo>
                    <a:pt x="215646" y="0"/>
                  </a:lnTo>
                  <a:lnTo>
                    <a:pt x="227840" y="15246"/>
                  </a:lnTo>
                  <a:lnTo>
                    <a:pt x="227840" y="30492"/>
                  </a:lnTo>
                  <a:lnTo>
                    <a:pt x="234694" y="53345"/>
                  </a:lnTo>
                  <a:lnTo>
                    <a:pt x="272032" y="368818"/>
                  </a:lnTo>
                  <a:lnTo>
                    <a:pt x="278900" y="391671"/>
                  </a:lnTo>
                  <a:lnTo>
                    <a:pt x="284996" y="414540"/>
                  </a:lnTo>
                  <a:lnTo>
                    <a:pt x="291080" y="422163"/>
                  </a:lnTo>
                  <a:lnTo>
                    <a:pt x="304044" y="429770"/>
                  </a:lnTo>
                  <a:lnTo>
                    <a:pt x="316238" y="414540"/>
                  </a:lnTo>
                  <a:lnTo>
                    <a:pt x="323091" y="399294"/>
                  </a:lnTo>
                  <a:lnTo>
                    <a:pt x="329188" y="368818"/>
                  </a:lnTo>
                  <a:lnTo>
                    <a:pt x="367283" y="84589"/>
                  </a:lnTo>
                </a:path>
              </a:pathLst>
            </a:custGeom>
            <a:ln w="13790">
              <a:solidFill>
                <a:srgbClr val="FF3F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555613" y="4957568"/>
              <a:ext cx="619760" cy="1228725"/>
            </a:xfrm>
            <a:custGeom>
              <a:avLst/>
              <a:gdLst/>
              <a:ahLst/>
              <a:cxnLst/>
              <a:rect l="l" t="t" r="r" b="b"/>
              <a:pathLst>
                <a:path w="619760" h="1228725">
                  <a:moveTo>
                    <a:pt x="0" y="499113"/>
                  </a:moveTo>
                  <a:lnTo>
                    <a:pt x="31241" y="268230"/>
                  </a:lnTo>
                  <a:lnTo>
                    <a:pt x="38108" y="252983"/>
                  </a:lnTo>
                  <a:lnTo>
                    <a:pt x="44191" y="245360"/>
                  </a:lnTo>
                  <a:lnTo>
                    <a:pt x="56385" y="237754"/>
                  </a:lnTo>
                  <a:lnTo>
                    <a:pt x="69349" y="245360"/>
                  </a:lnTo>
                  <a:lnTo>
                    <a:pt x="75446" y="252983"/>
                  </a:lnTo>
                  <a:lnTo>
                    <a:pt x="82300" y="268230"/>
                  </a:lnTo>
                  <a:lnTo>
                    <a:pt x="157733" y="936506"/>
                  </a:lnTo>
                  <a:lnTo>
                    <a:pt x="164601" y="967751"/>
                  </a:lnTo>
                  <a:lnTo>
                    <a:pt x="170684" y="982981"/>
                  </a:lnTo>
                  <a:lnTo>
                    <a:pt x="182878" y="990604"/>
                  </a:lnTo>
                  <a:lnTo>
                    <a:pt x="201925" y="990604"/>
                  </a:lnTo>
                  <a:lnTo>
                    <a:pt x="214890" y="975358"/>
                  </a:lnTo>
                  <a:lnTo>
                    <a:pt x="220986" y="936506"/>
                  </a:lnTo>
                  <a:lnTo>
                    <a:pt x="297176" y="160787"/>
                  </a:lnTo>
                  <a:lnTo>
                    <a:pt x="297176" y="130311"/>
                  </a:lnTo>
                  <a:lnTo>
                    <a:pt x="303273" y="115065"/>
                  </a:lnTo>
                  <a:lnTo>
                    <a:pt x="309370" y="107442"/>
                  </a:lnTo>
                  <a:lnTo>
                    <a:pt x="316238" y="92212"/>
                  </a:lnTo>
                  <a:lnTo>
                    <a:pt x="328418" y="92212"/>
                  </a:lnTo>
                  <a:lnTo>
                    <a:pt x="360430" y="130311"/>
                  </a:lnTo>
                  <a:lnTo>
                    <a:pt x="435863" y="1151391"/>
                  </a:lnTo>
                  <a:lnTo>
                    <a:pt x="435863" y="1190243"/>
                  </a:lnTo>
                  <a:lnTo>
                    <a:pt x="442730" y="1213112"/>
                  </a:lnTo>
                  <a:lnTo>
                    <a:pt x="454910" y="1220735"/>
                  </a:lnTo>
                  <a:lnTo>
                    <a:pt x="467875" y="1228341"/>
                  </a:lnTo>
                  <a:lnTo>
                    <a:pt x="480068" y="1220735"/>
                  </a:lnTo>
                  <a:lnTo>
                    <a:pt x="486922" y="1213112"/>
                  </a:lnTo>
                  <a:lnTo>
                    <a:pt x="486922" y="1190243"/>
                  </a:lnTo>
                  <a:lnTo>
                    <a:pt x="493019" y="1151391"/>
                  </a:lnTo>
                  <a:lnTo>
                    <a:pt x="581403" y="68591"/>
                  </a:lnTo>
                  <a:lnTo>
                    <a:pt x="587499" y="45721"/>
                  </a:lnTo>
                  <a:lnTo>
                    <a:pt x="594367" y="30475"/>
                  </a:lnTo>
                  <a:lnTo>
                    <a:pt x="600464" y="15246"/>
                  </a:lnTo>
                  <a:lnTo>
                    <a:pt x="606547" y="7623"/>
                  </a:lnTo>
                  <a:lnTo>
                    <a:pt x="613415" y="0"/>
                  </a:lnTo>
                  <a:lnTo>
                    <a:pt x="619511" y="0"/>
                  </a:lnTo>
                </a:path>
              </a:pathLst>
            </a:custGeom>
            <a:ln w="13194">
              <a:solidFill>
                <a:srgbClr val="FF3F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794623" y="5372092"/>
              <a:ext cx="360680" cy="429895"/>
            </a:xfrm>
            <a:custGeom>
              <a:avLst/>
              <a:gdLst/>
              <a:ahLst/>
              <a:cxnLst/>
              <a:rect l="l" t="t" r="r" b="b"/>
              <a:pathLst>
                <a:path w="360679" h="429895">
                  <a:moveTo>
                    <a:pt x="360430" y="199655"/>
                  </a:moveTo>
                  <a:lnTo>
                    <a:pt x="354333" y="169179"/>
                  </a:lnTo>
                  <a:lnTo>
                    <a:pt x="348236" y="130311"/>
                  </a:lnTo>
                  <a:lnTo>
                    <a:pt x="348236" y="99836"/>
                  </a:lnTo>
                  <a:lnTo>
                    <a:pt x="335285" y="92212"/>
                  </a:lnTo>
                  <a:lnTo>
                    <a:pt x="329188" y="84589"/>
                  </a:lnTo>
                  <a:lnTo>
                    <a:pt x="310141" y="84589"/>
                  </a:lnTo>
                  <a:lnTo>
                    <a:pt x="297190" y="92212"/>
                  </a:lnTo>
                  <a:lnTo>
                    <a:pt x="291093" y="107442"/>
                  </a:lnTo>
                  <a:lnTo>
                    <a:pt x="291093" y="130311"/>
                  </a:lnTo>
                  <a:lnTo>
                    <a:pt x="272032" y="261376"/>
                  </a:lnTo>
                  <a:lnTo>
                    <a:pt x="265935" y="284228"/>
                  </a:lnTo>
                  <a:lnTo>
                    <a:pt x="259081" y="299474"/>
                  </a:lnTo>
                  <a:lnTo>
                    <a:pt x="246888" y="307098"/>
                  </a:lnTo>
                  <a:lnTo>
                    <a:pt x="240034" y="307098"/>
                  </a:lnTo>
                  <a:lnTo>
                    <a:pt x="227840" y="299474"/>
                  </a:lnTo>
                  <a:lnTo>
                    <a:pt x="221743" y="284228"/>
                  </a:lnTo>
                  <a:lnTo>
                    <a:pt x="214890" y="261376"/>
                  </a:lnTo>
                  <a:lnTo>
                    <a:pt x="189745" y="69343"/>
                  </a:lnTo>
                  <a:lnTo>
                    <a:pt x="189745" y="38115"/>
                  </a:lnTo>
                  <a:lnTo>
                    <a:pt x="183648" y="22869"/>
                  </a:lnTo>
                  <a:lnTo>
                    <a:pt x="176781" y="7623"/>
                  </a:lnTo>
                  <a:lnTo>
                    <a:pt x="170698" y="0"/>
                  </a:lnTo>
                  <a:lnTo>
                    <a:pt x="145540" y="0"/>
                  </a:lnTo>
                  <a:lnTo>
                    <a:pt x="139456" y="15246"/>
                  </a:lnTo>
                  <a:lnTo>
                    <a:pt x="132589" y="30492"/>
                  </a:lnTo>
                  <a:lnTo>
                    <a:pt x="126492" y="53345"/>
                  </a:lnTo>
                  <a:lnTo>
                    <a:pt x="88397" y="368818"/>
                  </a:lnTo>
                  <a:lnTo>
                    <a:pt x="88397" y="391671"/>
                  </a:lnTo>
                  <a:lnTo>
                    <a:pt x="76203" y="414540"/>
                  </a:lnTo>
                  <a:lnTo>
                    <a:pt x="69349" y="422163"/>
                  </a:lnTo>
                  <a:lnTo>
                    <a:pt x="57156" y="429770"/>
                  </a:lnTo>
                  <a:lnTo>
                    <a:pt x="44205" y="414540"/>
                  </a:lnTo>
                  <a:lnTo>
                    <a:pt x="38108" y="399294"/>
                  </a:lnTo>
                  <a:lnTo>
                    <a:pt x="32011" y="368818"/>
                  </a:lnTo>
                  <a:lnTo>
                    <a:pt x="0" y="84589"/>
                  </a:lnTo>
                </a:path>
              </a:pathLst>
            </a:custGeom>
            <a:ln w="13765">
              <a:solidFill>
                <a:srgbClr val="FF3F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169028" y="4957568"/>
              <a:ext cx="626110" cy="1228725"/>
            </a:xfrm>
            <a:custGeom>
              <a:avLst/>
              <a:gdLst/>
              <a:ahLst/>
              <a:cxnLst/>
              <a:rect l="l" t="t" r="r" b="b"/>
              <a:pathLst>
                <a:path w="626110" h="1228725">
                  <a:moveTo>
                    <a:pt x="625594" y="506736"/>
                  </a:moveTo>
                  <a:lnTo>
                    <a:pt x="594353" y="268230"/>
                  </a:lnTo>
                  <a:lnTo>
                    <a:pt x="587499" y="252983"/>
                  </a:lnTo>
                  <a:lnTo>
                    <a:pt x="575306" y="245360"/>
                  </a:lnTo>
                  <a:lnTo>
                    <a:pt x="568452" y="237754"/>
                  </a:lnTo>
                  <a:lnTo>
                    <a:pt x="556258" y="245360"/>
                  </a:lnTo>
                  <a:lnTo>
                    <a:pt x="550161" y="252983"/>
                  </a:lnTo>
                  <a:lnTo>
                    <a:pt x="543308" y="268230"/>
                  </a:lnTo>
                  <a:lnTo>
                    <a:pt x="467861" y="936506"/>
                  </a:lnTo>
                  <a:lnTo>
                    <a:pt x="461007" y="967751"/>
                  </a:lnTo>
                  <a:lnTo>
                    <a:pt x="454910" y="982981"/>
                  </a:lnTo>
                  <a:lnTo>
                    <a:pt x="441959" y="990604"/>
                  </a:lnTo>
                  <a:lnTo>
                    <a:pt x="416815" y="990604"/>
                  </a:lnTo>
                  <a:lnTo>
                    <a:pt x="410718" y="975358"/>
                  </a:lnTo>
                  <a:lnTo>
                    <a:pt x="404621" y="936506"/>
                  </a:lnTo>
                  <a:lnTo>
                    <a:pt x="328418" y="160787"/>
                  </a:lnTo>
                  <a:lnTo>
                    <a:pt x="322321" y="130311"/>
                  </a:lnTo>
                  <a:lnTo>
                    <a:pt x="316224" y="115065"/>
                  </a:lnTo>
                  <a:lnTo>
                    <a:pt x="316224" y="107442"/>
                  </a:lnTo>
                  <a:lnTo>
                    <a:pt x="303273" y="92212"/>
                  </a:lnTo>
                  <a:lnTo>
                    <a:pt x="297176" y="92212"/>
                  </a:lnTo>
                  <a:lnTo>
                    <a:pt x="284226" y="99819"/>
                  </a:lnTo>
                  <a:lnTo>
                    <a:pt x="271275" y="107442"/>
                  </a:lnTo>
                  <a:lnTo>
                    <a:pt x="265178" y="115065"/>
                  </a:lnTo>
                  <a:lnTo>
                    <a:pt x="259081" y="130311"/>
                  </a:lnTo>
                  <a:lnTo>
                    <a:pt x="259081" y="160787"/>
                  </a:lnTo>
                  <a:lnTo>
                    <a:pt x="189731" y="1151391"/>
                  </a:lnTo>
                  <a:lnTo>
                    <a:pt x="182878" y="1190243"/>
                  </a:lnTo>
                  <a:lnTo>
                    <a:pt x="176781" y="1213112"/>
                  </a:lnTo>
                  <a:lnTo>
                    <a:pt x="163830" y="1220735"/>
                  </a:lnTo>
                  <a:lnTo>
                    <a:pt x="151636" y="1228341"/>
                  </a:lnTo>
                  <a:lnTo>
                    <a:pt x="132589" y="1190243"/>
                  </a:lnTo>
                  <a:lnTo>
                    <a:pt x="126492" y="1151391"/>
                  </a:lnTo>
                  <a:lnTo>
                    <a:pt x="37338" y="68591"/>
                  </a:lnTo>
                  <a:lnTo>
                    <a:pt x="37338" y="45721"/>
                  </a:lnTo>
                  <a:lnTo>
                    <a:pt x="31241" y="30475"/>
                  </a:lnTo>
                  <a:lnTo>
                    <a:pt x="25144" y="15246"/>
                  </a:lnTo>
                  <a:lnTo>
                    <a:pt x="19047" y="7623"/>
                  </a:lnTo>
                  <a:lnTo>
                    <a:pt x="6096" y="0"/>
                  </a:lnTo>
                  <a:lnTo>
                    <a:pt x="0" y="0"/>
                  </a:lnTo>
                </a:path>
              </a:pathLst>
            </a:custGeom>
            <a:ln w="13203">
              <a:solidFill>
                <a:srgbClr val="FF3F3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1919604" y="4486146"/>
            <a:ext cx="9080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So</a:t>
            </a:r>
            <a:r>
              <a:rPr dirty="0" sz="2400" spc="-5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96197" y="5781545"/>
            <a:ext cx="2178050" cy="756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Controlling </a:t>
            </a:r>
            <a:r>
              <a:rPr dirty="0" sz="2400" spc="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Other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Machines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232897" y="2787014"/>
            <a:ext cx="1875789" cy="1943735"/>
            <a:chOff x="5232897" y="2787014"/>
            <a:chExt cx="1875789" cy="1943735"/>
          </a:xfrm>
        </p:grpSpPr>
        <p:sp>
          <p:nvSpPr>
            <p:cNvPr id="46" name="object 46"/>
            <p:cNvSpPr/>
            <p:nvPr/>
          </p:nvSpPr>
          <p:spPr>
            <a:xfrm>
              <a:off x="5895456" y="4489703"/>
              <a:ext cx="34290" cy="125095"/>
            </a:xfrm>
            <a:custGeom>
              <a:avLst/>
              <a:gdLst/>
              <a:ahLst/>
              <a:cxnLst/>
              <a:rect l="l" t="t" r="r" b="b"/>
              <a:pathLst>
                <a:path w="34289" h="125095">
                  <a:moveTo>
                    <a:pt x="0" y="124967"/>
                  </a:moveTo>
                  <a:lnTo>
                    <a:pt x="34289" y="124967"/>
                  </a:lnTo>
                  <a:lnTo>
                    <a:pt x="34289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923650" y="4463795"/>
              <a:ext cx="32384" cy="151130"/>
            </a:xfrm>
            <a:custGeom>
              <a:avLst/>
              <a:gdLst/>
              <a:ahLst/>
              <a:cxnLst/>
              <a:rect l="l" t="t" r="r" b="b"/>
              <a:pathLst>
                <a:path w="32385" h="151129">
                  <a:moveTo>
                    <a:pt x="32003" y="15087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50875"/>
                  </a:lnTo>
                  <a:lnTo>
                    <a:pt x="32003" y="150875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949558" y="4463795"/>
              <a:ext cx="36195" cy="151130"/>
            </a:xfrm>
            <a:custGeom>
              <a:avLst/>
              <a:gdLst/>
              <a:ahLst/>
              <a:cxnLst/>
              <a:rect l="l" t="t" r="r" b="b"/>
              <a:pathLst>
                <a:path w="36195" h="151129">
                  <a:moveTo>
                    <a:pt x="35813" y="150875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150875"/>
                  </a:lnTo>
                  <a:lnTo>
                    <a:pt x="35813" y="150875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975466" y="4463795"/>
              <a:ext cx="35560" cy="151130"/>
            </a:xfrm>
            <a:custGeom>
              <a:avLst/>
              <a:gdLst/>
              <a:ahLst/>
              <a:cxnLst/>
              <a:rect l="l" t="t" r="r" b="b"/>
              <a:pathLst>
                <a:path w="35560" h="151129">
                  <a:moveTo>
                    <a:pt x="35051" y="15087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150875"/>
                  </a:lnTo>
                  <a:lnTo>
                    <a:pt x="35051" y="150875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001374" y="4489703"/>
              <a:ext cx="35560" cy="125095"/>
            </a:xfrm>
            <a:custGeom>
              <a:avLst/>
              <a:gdLst/>
              <a:ahLst/>
              <a:cxnLst/>
              <a:rect l="l" t="t" r="r" b="b"/>
              <a:pathLst>
                <a:path w="35560" h="125095">
                  <a:moveTo>
                    <a:pt x="0" y="124967"/>
                  </a:moveTo>
                  <a:lnTo>
                    <a:pt x="35051" y="124967"/>
                  </a:lnTo>
                  <a:lnTo>
                    <a:pt x="35051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026520" y="4489703"/>
              <a:ext cx="36195" cy="125095"/>
            </a:xfrm>
            <a:custGeom>
              <a:avLst/>
              <a:gdLst/>
              <a:ahLst/>
              <a:cxnLst/>
              <a:rect l="l" t="t" r="r" b="b"/>
              <a:pathLst>
                <a:path w="36195" h="125095">
                  <a:moveTo>
                    <a:pt x="0" y="124967"/>
                  </a:moveTo>
                  <a:lnTo>
                    <a:pt x="35813" y="124967"/>
                  </a:lnTo>
                  <a:lnTo>
                    <a:pt x="3581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056238" y="4489703"/>
              <a:ext cx="35560" cy="125095"/>
            </a:xfrm>
            <a:custGeom>
              <a:avLst/>
              <a:gdLst/>
              <a:ahLst/>
              <a:cxnLst/>
              <a:rect l="l" t="t" r="r" b="b"/>
              <a:pathLst>
                <a:path w="35560" h="125095">
                  <a:moveTo>
                    <a:pt x="0" y="124967"/>
                  </a:moveTo>
                  <a:lnTo>
                    <a:pt x="35051" y="124967"/>
                  </a:lnTo>
                  <a:lnTo>
                    <a:pt x="35051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082146" y="4489703"/>
              <a:ext cx="32384" cy="125095"/>
            </a:xfrm>
            <a:custGeom>
              <a:avLst/>
              <a:gdLst/>
              <a:ahLst/>
              <a:cxnLst/>
              <a:rect l="l" t="t" r="r" b="b"/>
              <a:pathLst>
                <a:path w="32385" h="125095">
                  <a:moveTo>
                    <a:pt x="0" y="124967"/>
                  </a:moveTo>
                  <a:lnTo>
                    <a:pt x="32003" y="124967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107292" y="4489703"/>
              <a:ext cx="36195" cy="125095"/>
            </a:xfrm>
            <a:custGeom>
              <a:avLst/>
              <a:gdLst/>
              <a:ahLst/>
              <a:cxnLst/>
              <a:rect l="l" t="t" r="r" b="b"/>
              <a:pathLst>
                <a:path w="36195" h="125095">
                  <a:moveTo>
                    <a:pt x="0" y="124967"/>
                  </a:moveTo>
                  <a:lnTo>
                    <a:pt x="35813" y="124967"/>
                  </a:lnTo>
                  <a:lnTo>
                    <a:pt x="3581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136248" y="4489703"/>
              <a:ext cx="33020" cy="125095"/>
            </a:xfrm>
            <a:custGeom>
              <a:avLst/>
              <a:gdLst/>
              <a:ahLst/>
              <a:cxnLst/>
              <a:rect l="l" t="t" r="r" b="b"/>
              <a:pathLst>
                <a:path w="33020" h="125095">
                  <a:moveTo>
                    <a:pt x="0" y="124967"/>
                  </a:moveTo>
                  <a:lnTo>
                    <a:pt x="32765" y="124967"/>
                  </a:lnTo>
                  <a:lnTo>
                    <a:pt x="32765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6162156" y="4489703"/>
              <a:ext cx="31750" cy="125095"/>
            </a:xfrm>
            <a:custGeom>
              <a:avLst/>
              <a:gdLst/>
              <a:ahLst/>
              <a:cxnLst/>
              <a:rect l="l" t="t" r="r" b="b"/>
              <a:pathLst>
                <a:path w="31750" h="125095">
                  <a:moveTo>
                    <a:pt x="0" y="124967"/>
                  </a:moveTo>
                  <a:lnTo>
                    <a:pt x="31241" y="124967"/>
                  </a:lnTo>
                  <a:lnTo>
                    <a:pt x="31241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187302" y="4489703"/>
              <a:ext cx="32384" cy="125095"/>
            </a:xfrm>
            <a:custGeom>
              <a:avLst/>
              <a:gdLst/>
              <a:ahLst/>
              <a:cxnLst/>
              <a:rect l="l" t="t" r="r" b="b"/>
              <a:pathLst>
                <a:path w="32385" h="125095">
                  <a:moveTo>
                    <a:pt x="0" y="124967"/>
                  </a:moveTo>
                  <a:lnTo>
                    <a:pt x="32003" y="124967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213210" y="4489703"/>
              <a:ext cx="36195" cy="125095"/>
            </a:xfrm>
            <a:custGeom>
              <a:avLst/>
              <a:gdLst/>
              <a:ahLst/>
              <a:cxnLst/>
              <a:rect l="l" t="t" r="r" b="b"/>
              <a:pathLst>
                <a:path w="36195" h="125095">
                  <a:moveTo>
                    <a:pt x="0" y="124967"/>
                  </a:moveTo>
                  <a:lnTo>
                    <a:pt x="35813" y="124967"/>
                  </a:lnTo>
                  <a:lnTo>
                    <a:pt x="3581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239118" y="4489703"/>
              <a:ext cx="35560" cy="125095"/>
            </a:xfrm>
            <a:custGeom>
              <a:avLst/>
              <a:gdLst/>
              <a:ahLst/>
              <a:cxnLst/>
              <a:rect l="l" t="t" r="r" b="b"/>
              <a:pathLst>
                <a:path w="35560" h="125095">
                  <a:moveTo>
                    <a:pt x="0" y="124967"/>
                  </a:moveTo>
                  <a:lnTo>
                    <a:pt x="35051" y="124967"/>
                  </a:lnTo>
                  <a:lnTo>
                    <a:pt x="35051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6268074" y="4489703"/>
              <a:ext cx="32384" cy="125095"/>
            </a:xfrm>
            <a:custGeom>
              <a:avLst/>
              <a:gdLst/>
              <a:ahLst/>
              <a:cxnLst/>
              <a:rect l="l" t="t" r="r" b="b"/>
              <a:pathLst>
                <a:path w="32385" h="125095">
                  <a:moveTo>
                    <a:pt x="0" y="124967"/>
                  </a:moveTo>
                  <a:lnTo>
                    <a:pt x="32003" y="124967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293982" y="4489703"/>
              <a:ext cx="32384" cy="125095"/>
            </a:xfrm>
            <a:custGeom>
              <a:avLst/>
              <a:gdLst/>
              <a:ahLst/>
              <a:cxnLst/>
              <a:rect l="l" t="t" r="r" b="b"/>
              <a:pathLst>
                <a:path w="32385" h="125095">
                  <a:moveTo>
                    <a:pt x="0" y="124967"/>
                  </a:moveTo>
                  <a:lnTo>
                    <a:pt x="32003" y="124967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6316080" y="4489703"/>
              <a:ext cx="32384" cy="125095"/>
            </a:xfrm>
            <a:custGeom>
              <a:avLst/>
              <a:gdLst/>
              <a:ahLst/>
              <a:cxnLst/>
              <a:rect l="l" t="t" r="r" b="b"/>
              <a:pathLst>
                <a:path w="32385" h="125095">
                  <a:moveTo>
                    <a:pt x="0" y="124967"/>
                  </a:moveTo>
                  <a:lnTo>
                    <a:pt x="32003" y="124967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6338940" y="4489703"/>
              <a:ext cx="32384" cy="125095"/>
            </a:xfrm>
            <a:custGeom>
              <a:avLst/>
              <a:gdLst/>
              <a:ahLst/>
              <a:cxnLst/>
              <a:rect l="l" t="t" r="r" b="b"/>
              <a:pathLst>
                <a:path w="32385" h="125095">
                  <a:moveTo>
                    <a:pt x="0" y="124967"/>
                  </a:moveTo>
                  <a:lnTo>
                    <a:pt x="32003" y="124967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364848" y="4489703"/>
              <a:ext cx="29209" cy="125095"/>
            </a:xfrm>
            <a:custGeom>
              <a:avLst/>
              <a:gdLst/>
              <a:ahLst/>
              <a:cxnLst/>
              <a:rect l="l" t="t" r="r" b="b"/>
              <a:pathLst>
                <a:path w="29210" h="125095">
                  <a:moveTo>
                    <a:pt x="0" y="124967"/>
                  </a:moveTo>
                  <a:lnTo>
                    <a:pt x="28955" y="12496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6386946" y="4489703"/>
              <a:ext cx="29845" cy="125095"/>
            </a:xfrm>
            <a:custGeom>
              <a:avLst/>
              <a:gdLst/>
              <a:ahLst/>
              <a:cxnLst/>
              <a:rect l="l" t="t" r="r" b="b"/>
              <a:pathLst>
                <a:path w="29845" h="125095">
                  <a:moveTo>
                    <a:pt x="0" y="124967"/>
                  </a:moveTo>
                  <a:lnTo>
                    <a:pt x="29717" y="124967"/>
                  </a:lnTo>
                  <a:lnTo>
                    <a:pt x="29717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409806" y="4489703"/>
              <a:ext cx="29209" cy="125095"/>
            </a:xfrm>
            <a:custGeom>
              <a:avLst/>
              <a:gdLst/>
              <a:ahLst/>
              <a:cxnLst/>
              <a:rect l="l" t="t" r="r" b="b"/>
              <a:pathLst>
                <a:path w="29210" h="125095">
                  <a:moveTo>
                    <a:pt x="0" y="124967"/>
                  </a:moveTo>
                  <a:lnTo>
                    <a:pt x="28955" y="12496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434952" y="4489703"/>
              <a:ext cx="29845" cy="125095"/>
            </a:xfrm>
            <a:custGeom>
              <a:avLst/>
              <a:gdLst/>
              <a:ahLst/>
              <a:cxnLst/>
              <a:rect l="l" t="t" r="r" b="b"/>
              <a:pathLst>
                <a:path w="29845" h="125095">
                  <a:moveTo>
                    <a:pt x="0" y="124967"/>
                  </a:moveTo>
                  <a:lnTo>
                    <a:pt x="29717" y="124967"/>
                  </a:lnTo>
                  <a:lnTo>
                    <a:pt x="29717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6454764" y="4489703"/>
              <a:ext cx="28575" cy="125095"/>
            </a:xfrm>
            <a:custGeom>
              <a:avLst/>
              <a:gdLst/>
              <a:ahLst/>
              <a:cxnLst/>
              <a:rect l="l" t="t" r="r" b="b"/>
              <a:pathLst>
                <a:path w="28575" h="125095">
                  <a:moveTo>
                    <a:pt x="0" y="124967"/>
                  </a:moveTo>
                  <a:lnTo>
                    <a:pt x="28193" y="124967"/>
                  </a:lnTo>
                  <a:lnTo>
                    <a:pt x="28193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869548" y="4463795"/>
              <a:ext cx="611505" cy="147320"/>
            </a:xfrm>
            <a:custGeom>
              <a:avLst/>
              <a:gdLst/>
              <a:ahLst/>
              <a:cxnLst/>
              <a:rect l="l" t="t" r="r" b="b"/>
              <a:pathLst>
                <a:path w="611504" h="147320">
                  <a:moveTo>
                    <a:pt x="0" y="0"/>
                  </a:moveTo>
                  <a:lnTo>
                    <a:pt x="0" y="147065"/>
                  </a:lnTo>
                  <a:lnTo>
                    <a:pt x="611123" y="147065"/>
                  </a:lnTo>
                  <a:lnTo>
                    <a:pt x="61112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615802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641710" y="4678679"/>
              <a:ext cx="34290" cy="52069"/>
            </a:xfrm>
            <a:custGeom>
              <a:avLst/>
              <a:gdLst/>
              <a:ahLst/>
              <a:cxnLst/>
              <a:rect l="l" t="t" r="r" b="b"/>
              <a:pathLst>
                <a:path w="34289" h="52070">
                  <a:moveTo>
                    <a:pt x="34289" y="51815"/>
                  </a:moveTo>
                  <a:lnTo>
                    <a:pt x="34289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4289" y="51815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5666094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695810" y="4678679"/>
              <a:ext cx="57150" cy="52069"/>
            </a:xfrm>
            <a:custGeom>
              <a:avLst/>
              <a:gdLst/>
              <a:ahLst/>
              <a:cxnLst/>
              <a:rect l="l" t="t" r="r" b="b"/>
              <a:pathLst>
                <a:path w="57150" h="52070">
                  <a:moveTo>
                    <a:pt x="57150" y="0"/>
                  </a:moveTo>
                  <a:lnTo>
                    <a:pt x="32004" y="0"/>
                  </a:lnTo>
                  <a:lnTo>
                    <a:pt x="25146" y="0"/>
                  </a:lnTo>
                  <a:lnTo>
                    <a:pt x="0" y="0"/>
                  </a:lnTo>
                  <a:lnTo>
                    <a:pt x="0" y="51816"/>
                  </a:lnTo>
                  <a:lnTo>
                    <a:pt x="25146" y="51816"/>
                  </a:lnTo>
                  <a:lnTo>
                    <a:pt x="32004" y="51816"/>
                  </a:lnTo>
                  <a:lnTo>
                    <a:pt x="57150" y="51816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746866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5776584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5798682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5824590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5856594" y="4678679"/>
              <a:ext cx="29209" cy="52069"/>
            </a:xfrm>
            <a:custGeom>
              <a:avLst/>
              <a:gdLst/>
              <a:ahLst/>
              <a:cxnLst/>
              <a:rect l="l" t="t" r="r" b="b"/>
              <a:pathLst>
                <a:path w="29210" h="52070">
                  <a:moveTo>
                    <a:pt x="28955" y="51815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28955" y="51815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879454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905362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5933556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5959464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985372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6014328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6040236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6066144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6091290" y="4678679"/>
              <a:ext cx="36195" cy="52069"/>
            </a:xfrm>
            <a:custGeom>
              <a:avLst/>
              <a:gdLst/>
              <a:ahLst/>
              <a:cxnLst/>
              <a:rect l="l" t="t" r="r" b="b"/>
              <a:pathLst>
                <a:path w="36195" h="52070">
                  <a:moveTo>
                    <a:pt x="35813" y="51815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813" y="51815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6117198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6146154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6171300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6197208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6226164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6249024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6277980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6303888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6329796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60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6354942" y="4678679"/>
              <a:ext cx="36195" cy="52069"/>
            </a:xfrm>
            <a:custGeom>
              <a:avLst/>
              <a:gdLst/>
              <a:ahLst/>
              <a:cxnLst/>
              <a:rect l="l" t="t" r="r" b="b"/>
              <a:pathLst>
                <a:path w="36195" h="52070">
                  <a:moveTo>
                    <a:pt x="35813" y="51815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813" y="51815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6383898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6409806" y="4678679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32765" y="5181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765" y="51815"/>
                  </a:lnTo>
                  <a:close/>
                </a:path>
              </a:pathLst>
            </a:custGeom>
            <a:solidFill>
              <a:srgbClr val="AAAA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6434952" y="4678679"/>
              <a:ext cx="36195" cy="52069"/>
            </a:xfrm>
            <a:custGeom>
              <a:avLst/>
              <a:gdLst/>
              <a:ahLst/>
              <a:cxnLst/>
              <a:rect l="l" t="t" r="r" b="b"/>
              <a:pathLst>
                <a:path w="36195" h="52070">
                  <a:moveTo>
                    <a:pt x="35813" y="51815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813" y="51815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6464670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6490578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4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6515724" y="4678679"/>
              <a:ext cx="35560" cy="52069"/>
            </a:xfrm>
            <a:custGeom>
              <a:avLst/>
              <a:gdLst/>
              <a:ahLst/>
              <a:cxnLst/>
              <a:rect l="l" t="t" r="r" b="b"/>
              <a:pathLst>
                <a:path w="35559" h="52070">
                  <a:moveTo>
                    <a:pt x="35051" y="51815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5051" y="51815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6541632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4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6571348" y="4678679"/>
              <a:ext cx="56515" cy="52069"/>
            </a:xfrm>
            <a:custGeom>
              <a:avLst/>
              <a:gdLst/>
              <a:ahLst/>
              <a:cxnLst/>
              <a:rect l="l" t="t" r="r" b="b"/>
              <a:pathLst>
                <a:path w="56515" h="52070">
                  <a:moveTo>
                    <a:pt x="56388" y="0"/>
                  </a:moveTo>
                  <a:lnTo>
                    <a:pt x="28194" y="0"/>
                  </a:lnTo>
                  <a:lnTo>
                    <a:pt x="24384" y="0"/>
                  </a:lnTo>
                  <a:lnTo>
                    <a:pt x="0" y="0"/>
                  </a:lnTo>
                  <a:lnTo>
                    <a:pt x="0" y="51816"/>
                  </a:lnTo>
                  <a:lnTo>
                    <a:pt x="24384" y="51816"/>
                  </a:lnTo>
                  <a:lnTo>
                    <a:pt x="28194" y="51816"/>
                  </a:lnTo>
                  <a:lnTo>
                    <a:pt x="56388" y="51816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6621642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4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6647550" y="467867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4" h="52070">
                  <a:moveTo>
                    <a:pt x="32003" y="51815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32003" y="51815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6673458" y="4678679"/>
              <a:ext cx="25400" cy="52069"/>
            </a:xfrm>
            <a:custGeom>
              <a:avLst/>
              <a:gdLst/>
              <a:ahLst/>
              <a:cxnLst/>
              <a:rect l="l" t="t" r="r" b="b"/>
              <a:pathLst>
                <a:path w="25400" h="52070">
                  <a:moveTo>
                    <a:pt x="25145" y="51815"/>
                  </a:moveTo>
                  <a:lnTo>
                    <a:pt x="2514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25145" y="51815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6696318" y="467867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28193" y="51815"/>
                  </a:moveTo>
                  <a:lnTo>
                    <a:pt x="28193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28193" y="51815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6718416" y="4678679"/>
              <a:ext cx="29209" cy="52069"/>
            </a:xfrm>
            <a:custGeom>
              <a:avLst/>
              <a:gdLst/>
              <a:ahLst/>
              <a:cxnLst/>
              <a:rect l="l" t="t" r="r" b="b"/>
              <a:pathLst>
                <a:path w="29209" h="52070">
                  <a:moveTo>
                    <a:pt x="28955" y="51815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28955" y="51815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6740514" y="4678679"/>
              <a:ext cx="29845" cy="52069"/>
            </a:xfrm>
            <a:custGeom>
              <a:avLst/>
              <a:gdLst/>
              <a:ahLst/>
              <a:cxnLst/>
              <a:rect l="l" t="t" r="r" b="b"/>
              <a:pathLst>
                <a:path w="29845" h="52070">
                  <a:moveTo>
                    <a:pt x="29717" y="51815"/>
                  </a:moveTo>
                  <a:lnTo>
                    <a:pt x="29717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29717" y="51815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6762612" y="4678679"/>
              <a:ext cx="26034" cy="52069"/>
            </a:xfrm>
            <a:custGeom>
              <a:avLst/>
              <a:gdLst/>
              <a:ahLst/>
              <a:cxnLst/>
              <a:rect l="l" t="t" r="r" b="b"/>
              <a:pathLst>
                <a:path w="26034" h="52070">
                  <a:moveTo>
                    <a:pt x="25907" y="51815"/>
                  </a:moveTo>
                  <a:lnTo>
                    <a:pt x="25907" y="0"/>
                  </a:lnTo>
                  <a:lnTo>
                    <a:pt x="0" y="0"/>
                  </a:lnTo>
                  <a:lnTo>
                    <a:pt x="0" y="51815"/>
                  </a:lnTo>
                  <a:lnTo>
                    <a:pt x="25907" y="51815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560938" y="4678679"/>
              <a:ext cx="1228090" cy="48895"/>
            </a:xfrm>
            <a:custGeom>
              <a:avLst/>
              <a:gdLst/>
              <a:ahLst/>
              <a:cxnLst/>
              <a:rect l="l" t="t" r="r" b="b"/>
              <a:pathLst>
                <a:path w="1228090" h="48895">
                  <a:moveTo>
                    <a:pt x="0" y="0"/>
                  </a:moveTo>
                  <a:lnTo>
                    <a:pt x="0" y="48767"/>
                  </a:lnTo>
                  <a:lnTo>
                    <a:pt x="1227581" y="48767"/>
                  </a:lnTo>
                  <a:lnTo>
                    <a:pt x="122758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560938" y="4572761"/>
              <a:ext cx="1228090" cy="106045"/>
            </a:xfrm>
            <a:custGeom>
              <a:avLst/>
              <a:gdLst/>
              <a:ahLst/>
              <a:cxnLst/>
              <a:rect l="l" t="t" r="r" b="b"/>
              <a:pathLst>
                <a:path w="1228090" h="106045">
                  <a:moveTo>
                    <a:pt x="1227581" y="105917"/>
                  </a:moveTo>
                  <a:lnTo>
                    <a:pt x="922019" y="0"/>
                  </a:lnTo>
                  <a:lnTo>
                    <a:pt x="304799" y="0"/>
                  </a:lnTo>
                  <a:lnTo>
                    <a:pt x="0" y="105917"/>
                  </a:lnTo>
                  <a:lnTo>
                    <a:pt x="1227581" y="105917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560938" y="4572761"/>
              <a:ext cx="1228090" cy="106045"/>
            </a:xfrm>
            <a:custGeom>
              <a:avLst/>
              <a:gdLst/>
              <a:ahLst/>
              <a:cxnLst/>
              <a:rect l="l" t="t" r="r" b="b"/>
              <a:pathLst>
                <a:path w="1228090" h="106045">
                  <a:moveTo>
                    <a:pt x="0" y="105917"/>
                  </a:moveTo>
                  <a:lnTo>
                    <a:pt x="304799" y="0"/>
                  </a:lnTo>
                  <a:lnTo>
                    <a:pt x="922019" y="0"/>
                  </a:lnTo>
                  <a:lnTo>
                    <a:pt x="1227581" y="105917"/>
                  </a:lnTo>
                  <a:lnTo>
                    <a:pt x="0" y="10591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233278" y="2787395"/>
              <a:ext cx="1874520" cy="1702435"/>
            </a:xfrm>
            <a:custGeom>
              <a:avLst/>
              <a:gdLst/>
              <a:ahLst/>
              <a:cxnLst/>
              <a:rect l="l" t="t" r="r" b="b"/>
              <a:pathLst>
                <a:path w="1874520" h="1702435">
                  <a:moveTo>
                    <a:pt x="1874519" y="1702307"/>
                  </a:moveTo>
                  <a:lnTo>
                    <a:pt x="1874519" y="0"/>
                  </a:lnTo>
                  <a:lnTo>
                    <a:pt x="0" y="0"/>
                  </a:lnTo>
                  <a:lnTo>
                    <a:pt x="0" y="1702307"/>
                  </a:lnTo>
                  <a:lnTo>
                    <a:pt x="1874519" y="1702307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233278" y="2787395"/>
              <a:ext cx="1874520" cy="1702435"/>
            </a:xfrm>
            <a:custGeom>
              <a:avLst/>
              <a:gdLst/>
              <a:ahLst/>
              <a:cxnLst/>
              <a:rect l="l" t="t" r="r" b="b"/>
              <a:pathLst>
                <a:path w="1874520" h="1702435">
                  <a:moveTo>
                    <a:pt x="0" y="0"/>
                  </a:moveTo>
                  <a:lnTo>
                    <a:pt x="0" y="1702307"/>
                  </a:lnTo>
                  <a:lnTo>
                    <a:pt x="1874519" y="1702307"/>
                  </a:lnTo>
                  <a:lnTo>
                    <a:pt x="187451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432160" y="2967227"/>
              <a:ext cx="1489075" cy="1156335"/>
            </a:xfrm>
            <a:custGeom>
              <a:avLst/>
              <a:gdLst/>
              <a:ahLst/>
              <a:cxnLst/>
              <a:rect l="l" t="t" r="r" b="b"/>
              <a:pathLst>
                <a:path w="1489075" h="1156335">
                  <a:moveTo>
                    <a:pt x="1488947" y="1155953"/>
                  </a:moveTo>
                  <a:lnTo>
                    <a:pt x="1488947" y="0"/>
                  </a:lnTo>
                  <a:lnTo>
                    <a:pt x="0" y="0"/>
                  </a:lnTo>
                  <a:lnTo>
                    <a:pt x="0" y="1155953"/>
                  </a:lnTo>
                  <a:lnTo>
                    <a:pt x="1488947" y="115595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432160" y="2967227"/>
              <a:ext cx="1489075" cy="1156335"/>
            </a:xfrm>
            <a:custGeom>
              <a:avLst/>
              <a:gdLst/>
              <a:ahLst/>
              <a:cxnLst/>
              <a:rect l="l" t="t" r="r" b="b"/>
              <a:pathLst>
                <a:path w="1489075" h="1156335">
                  <a:moveTo>
                    <a:pt x="0" y="0"/>
                  </a:moveTo>
                  <a:lnTo>
                    <a:pt x="0" y="1155953"/>
                  </a:lnTo>
                  <a:lnTo>
                    <a:pt x="1488947" y="1155953"/>
                  </a:lnTo>
                  <a:lnTo>
                    <a:pt x="148894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6708510" y="2987039"/>
              <a:ext cx="182880" cy="1117600"/>
            </a:xfrm>
            <a:custGeom>
              <a:avLst/>
              <a:gdLst/>
              <a:ahLst/>
              <a:cxnLst/>
              <a:rect l="l" t="t" r="r" b="b"/>
              <a:pathLst>
                <a:path w="182879" h="1117600">
                  <a:moveTo>
                    <a:pt x="0" y="1117091"/>
                  </a:moveTo>
                  <a:lnTo>
                    <a:pt x="182879" y="1117091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0" y="1117091"/>
                  </a:lnTo>
                  <a:close/>
                </a:path>
              </a:pathLst>
            </a:custGeom>
            <a:solidFill>
              <a:srgbClr val="0101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6666600" y="2987039"/>
              <a:ext cx="200025" cy="1117600"/>
            </a:xfrm>
            <a:custGeom>
              <a:avLst/>
              <a:gdLst/>
              <a:ahLst/>
              <a:cxnLst/>
              <a:rect l="l" t="t" r="r" b="b"/>
              <a:pathLst>
                <a:path w="200025" h="1117600">
                  <a:moveTo>
                    <a:pt x="0" y="1117091"/>
                  </a:moveTo>
                  <a:lnTo>
                    <a:pt x="199643" y="1117091"/>
                  </a:lnTo>
                  <a:lnTo>
                    <a:pt x="199643" y="0"/>
                  </a:lnTo>
                  <a:lnTo>
                    <a:pt x="0" y="0"/>
                  </a:lnTo>
                  <a:lnTo>
                    <a:pt x="0" y="1117091"/>
                  </a:lnTo>
                  <a:close/>
                </a:path>
              </a:pathLst>
            </a:custGeom>
            <a:solidFill>
              <a:srgbClr val="0101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467212" y="2987039"/>
              <a:ext cx="1354455" cy="1117600"/>
            </a:xfrm>
            <a:custGeom>
              <a:avLst/>
              <a:gdLst/>
              <a:ahLst/>
              <a:cxnLst/>
              <a:rect l="l" t="t" r="r" b="b"/>
              <a:pathLst>
                <a:path w="1354454" h="1117600">
                  <a:moveTo>
                    <a:pt x="1354073" y="1117091"/>
                  </a:moveTo>
                  <a:lnTo>
                    <a:pt x="1354073" y="0"/>
                  </a:lnTo>
                  <a:lnTo>
                    <a:pt x="0" y="0"/>
                  </a:lnTo>
                  <a:lnTo>
                    <a:pt x="0" y="1117091"/>
                  </a:lnTo>
                  <a:lnTo>
                    <a:pt x="1354073" y="1117091"/>
                  </a:lnTo>
                  <a:close/>
                </a:path>
              </a:pathLst>
            </a:custGeom>
            <a:solidFill>
              <a:srgbClr val="010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467212" y="2987039"/>
              <a:ext cx="1321435" cy="1117600"/>
            </a:xfrm>
            <a:custGeom>
              <a:avLst/>
              <a:gdLst/>
              <a:ahLst/>
              <a:cxnLst/>
              <a:rect l="l" t="t" r="r" b="b"/>
              <a:pathLst>
                <a:path w="1321434" h="1117600">
                  <a:moveTo>
                    <a:pt x="1321307" y="1117091"/>
                  </a:moveTo>
                  <a:lnTo>
                    <a:pt x="1321307" y="0"/>
                  </a:lnTo>
                  <a:lnTo>
                    <a:pt x="0" y="0"/>
                  </a:lnTo>
                  <a:lnTo>
                    <a:pt x="0" y="1117091"/>
                  </a:lnTo>
                  <a:lnTo>
                    <a:pt x="1321307" y="1117091"/>
                  </a:lnTo>
                  <a:close/>
                </a:path>
              </a:pathLst>
            </a:custGeom>
            <a:solidFill>
              <a:srgbClr val="0101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467212" y="2987039"/>
              <a:ext cx="1277620" cy="1117600"/>
            </a:xfrm>
            <a:custGeom>
              <a:avLst/>
              <a:gdLst/>
              <a:ahLst/>
              <a:cxnLst/>
              <a:rect l="l" t="t" r="r" b="b"/>
              <a:pathLst>
                <a:path w="1277620" h="1117600">
                  <a:moveTo>
                    <a:pt x="1277111" y="1117091"/>
                  </a:moveTo>
                  <a:lnTo>
                    <a:pt x="1277111" y="0"/>
                  </a:lnTo>
                  <a:lnTo>
                    <a:pt x="0" y="0"/>
                  </a:lnTo>
                  <a:lnTo>
                    <a:pt x="0" y="1117091"/>
                  </a:lnTo>
                  <a:lnTo>
                    <a:pt x="1277111" y="1117091"/>
                  </a:lnTo>
                  <a:close/>
                </a:path>
              </a:pathLst>
            </a:custGeom>
            <a:solidFill>
              <a:srgbClr val="0101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467212" y="2987039"/>
              <a:ext cx="1241425" cy="1117600"/>
            </a:xfrm>
            <a:custGeom>
              <a:avLst/>
              <a:gdLst/>
              <a:ahLst/>
              <a:cxnLst/>
              <a:rect l="l" t="t" r="r" b="b"/>
              <a:pathLst>
                <a:path w="1241425" h="1117600">
                  <a:moveTo>
                    <a:pt x="1241297" y="1117091"/>
                  </a:moveTo>
                  <a:lnTo>
                    <a:pt x="1241297" y="0"/>
                  </a:lnTo>
                  <a:lnTo>
                    <a:pt x="0" y="0"/>
                  </a:lnTo>
                  <a:lnTo>
                    <a:pt x="0" y="1117091"/>
                  </a:lnTo>
                  <a:lnTo>
                    <a:pt x="1241297" y="1117091"/>
                  </a:lnTo>
                  <a:close/>
                </a:path>
              </a:pathLst>
            </a:custGeom>
            <a:solidFill>
              <a:srgbClr val="0101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467212" y="2987039"/>
              <a:ext cx="1199515" cy="1117600"/>
            </a:xfrm>
            <a:custGeom>
              <a:avLst/>
              <a:gdLst/>
              <a:ahLst/>
              <a:cxnLst/>
              <a:rect l="l" t="t" r="r" b="b"/>
              <a:pathLst>
                <a:path w="1199515" h="1117600">
                  <a:moveTo>
                    <a:pt x="1199387" y="1117091"/>
                  </a:moveTo>
                  <a:lnTo>
                    <a:pt x="1199387" y="0"/>
                  </a:lnTo>
                  <a:lnTo>
                    <a:pt x="0" y="0"/>
                  </a:lnTo>
                  <a:lnTo>
                    <a:pt x="0" y="1117091"/>
                  </a:lnTo>
                  <a:lnTo>
                    <a:pt x="1199387" y="1117091"/>
                  </a:lnTo>
                  <a:close/>
                </a:path>
              </a:pathLst>
            </a:custGeom>
            <a:solidFill>
              <a:srgbClr val="0101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467212" y="2987039"/>
              <a:ext cx="1160780" cy="1091565"/>
            </a:xfrm>
            <a:custGeom>
              <a:avLst/>
              <a:gdLst/>
              <a:ahLst/>
              <a:cxnLst/>
              <a:rect l="l" t="t" r="r" b="b"/>
              <a:pathLst>
                <a:path w="1160779" h="1091564">
                  <a:moveTo>
                    <a:pt x="1160525" y="1091183"/>
                  </a:moveTo>
                  <a:lnTo>
                    <a:pt x="1160525" y="0"/>
                  </a:lnTo>
                  <a:lnTo>
                    <a:pt x="0" y="0"/>
                  </a:lnTo>
                  <a:lnTo>
                    <a:pt x="0" y="1091183"/>
                  </a:lnTo>
                  <a:lnTo>
                    <a:pt x="1160525" y="1091183"/>
                  </a:lnTo>
                  <a:close/>
                </a:path>
              </a:pathLst>
            </a:custGeom>
            <a:solidFill>
              <a:srgbClr val="0101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5467212" y="2987039"/>
              <a:ext cx="1120140" cy="1049655"/>
            </a:xfrm>
            <a:custGeom>
              <a:avLst/>
              <a:gdLst/>
              <a:ahLst/>
              <a:cxnLst/>
              <a:rect l="l" t="t" r="r" b="b"/>
              <a:pathLst>
                <a:path w="1120140" h="1049654">
                  <a:moveTo>
                    <a:pt x="1120139" y="1049273"/>
                  </a:moveTo>
                  <a:lnTo>
                    <a:pt x="1120139" y="0"/>
                  </a:lnTo>
                  <a:lnTo>
                    <a:pt x="0" y="0"/>
                  </a:lnTo>
                  <a:lnTo>
                    <a:pt x="0" y="1049273"/>
                  </a:lnTo>
                  <a:lnTo>
                    <a:pt x="1120139" y="1049273"/>
                  </a:lnTo>
                  <a:close/>
                </a:path>
              </a:pathLst>
            </a:custGeom>
            <a:solidFill>
              <a:srgbClr val="0101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5467212" y="2987039"/>
              <a:ext cx="1083945" cy="1011555"/>
            </a:xfrm>
            <a:custGeom>
              <a:avLst/>
              <a:gdLst/>
              <a:ahLst/>
              <a:cxnLst/>
              <a:rect l="l" t="t" r="r" b="b"/>
              <a:pathLst>
                <a:path w="1083945" h="1011554">
                  <a:moveTo>
                    <a:pt x="1083563" y="1011173"/>
                  </a:moveTo>
                  <a:lnTo>
                    <a:pt x="1083563" y="0"/>
                  </a:lnTo>
                  <a:lnTo>
                    <a:pt x="0" y="0"/>
                  </a:lnTo>
                  <a:lnTo>
                    <a:pt x="0" y="1011173"/>
                  </a:lnTo>
                  <a:lnTo>
                    <a:pt x="1083563" y="1011173"/>
                  </a:lnTo>
                  <a:close/>
                </a:path>
              </a:pathLst>
            </a:custGeom>
            <a:solidFill>
              <a:srgbClr val="010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467212" y="2987039"/>
              <a:ext cx="1042669" cy="972819"/>
            </a:xfrm>
            <a:custGeom>
              <a:avLst/>
              <a:gdLst/>
              <a:ahLst/>
              <a:cxnLst/>
              <a:rect l="l" t="t" r="r" b="b"/>
              <a:pathLst>
                <a:path w="1042670" h="972820">
                  <a:moveTo>
                    <a:pt x="1042415" y="972311"/>
                  </a:moveTo>
                  <a:lnTo>
                    <a:pt x="1042415" y="0"/>
                  </a:lnTo>
                  <a:lnTo>
                    <a:pt x="0" y="0"/>
                  </a:lnTo>
                  <a:lnTo>
                    <a:pt x="0" y="972311"/>
                  </a:lnTo>
                  <a:lnTo>
                    <a:pt x="1042415" y="972311"/>
                  </a:lnTo>
                  <a:close/>
                </a:path>
              </a:pathLst>
            </a:custGeom>
            <a:solidFill>
              <a:srgbClr val="010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5467212" y="2987039"/>
              <a:ext cx="1003935" cy="930910"/>
            </a:xfrm>
            <a:custGeom>
              <a:avLst/>
              <a:gdLst/>
              <a:ahLst/>
              <a:cxnLst/>
              <a:rect l="l" t="t" r="r" b="b"/>
              <a:pathLst>
                <a:path w="1003935" h="930910">
                  <a:moveTo>
                    <a:pt x="1003553" y="930401"/>
                  </a:moveTo>
                  <a:lnTo>
                    <a:pt x="1003553" y="0"/>
                  </a:lnTo>
                  <a:lnTo>
                    <a:pt x="0" y="0"/>
                  </a:lnTo>
                  <a:lnTo>
                    <a:pt x="0" y="930401"/>
                  </a:lnTo>
                  <a:lnTo>
                    <a:pt x="1003553" y="930401"/>
                  </a:lnTo>
                  <a:close/>
                </a:path>
              </a:pathLst>
            </a:custGeom>
            <a:solidFill>
              <a:srgbClr val="0101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5467212" y="2987039"/>
              <a:ext cx="965835" cy="892810"/>
            </a:xfrm>
            <a:custGeom>
              <a:avLst/>
              <a:gdLst/>
              <a:ahLst/>
              <a:cxnLst/>
              <a:rect l="l" t="t" r="r" b="b"/>
              <a:pathLst>
                <a:path w="965835" h="892810">
                  <a:moveTo>
                    <a:pt x="965453" y="892301"/>
                  </a:moveTo>
                  <a:lnTo>
                    <a:pt x="965453" y="0"/>
                  </a:lnTo>
                  <a:lnTo>
                    <a:pt x="0" y="0"/>
                  </a:lnTo>
                  <a:lnTo>
                    <a:pt x="0" y="892301"/>
                  </a:lnTo>
                  <a:lnTo>
                    <a:pt x="965453" y="892301"/>
                  </a:lnTo>
                  <a:close/>
                </a:path>
              </a:pathLst>
            </a:custGeom>
            <a:solidFill>
              <a:srgbClr val="0101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5467212" y="2987039"/>
              <a:ext cx="927100" cy="850900"/>
            </a:xfrm>
            <a:custGeom>
              <a:avLst/>
              <a:gdLst/>
              <a:ahLst/>
              <a:cxnLst/>
              <a:rect l="l" t="t" r="r" b="b"/>
              <a:pathLst>
                <a:path w="927100" h="850900">
                  <a:moveTo>
                    <a:pt x="926591" y="850391"/>
                  </a:moveTo>
                  <a:lnTo>
                    <a:pt x="926591" y="0"/>
                  </a:lnTo>
                  <a:lnTo>
                    <a:pt x="0" y="0"/>
                  </a:lnTo>
                  <a:lnTo>
                    <a:pt x="0" y="850391"/>
                  </a:lnTo>
                  <a:lnTo>
                    <a:pt x="926591" y="850391"/>
                  </a:lnTo>
                  <a:close/>
                </a:path>
              </a:pathLst>
            </a:custGeom>
            <a:solidFill>
              <a:srgbClr val="0101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5467212" y="2987039"/>
              <a:ext cx="885190" cy="812800"/>
            </a:xfrm>
            <a:custGeom>
              <a:avLst/>
              <a:gdLst/>
              <a:ahLst/>
              <a:cxnLst/>
              <a:rect l="l" t="t" r="r" b="b"/>
              <a:pathLst>
                <a:path w="885189" h="812800">
                  <a:moveTo>
                    <a:pt x="884681" y="812291"/>
                  </a:moveTo>
                  <a:lnTo>
                    <a:pt x="884681" y="0"/>
                  </a:lnTo>
                  <a:lnTo>
                    <a:pt x="0" y="0"/>
                  </a:lnTo>
                  <a:lnTo>
                    <a:pt x="0" y="812291"/>
                  </a:lnTo>
                  <a:lnTo>
                    <a:pt x="884681" y="812291"/>
                  </a:lnTo>
                  <a:close/>
                </a:path>
              </a:pathLst>
            </a:custGeom>
            <a:solidFill>
              <a:srgbClr val="0101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5467212" y="2987039"/>
              <a:ext cx="847090" cy="773430"/>
            </a:xfrm>
            <a:custGeom>
              <a:avLst/>
              <a:gdLst/>
              <a:ahLst/>
              <a:cxnLst/>
              <a:rect l="l" t="t" r="r" b="b"/>
              <a:pathLst>
                <a:path w="847089" h="773429">
                  <a:moveTo>
                    <a:pt x="846581" y="773429"/>
                  </a:moveTo>
                  <a:lnTo>
                    <a:pt x="846581" y="0"/>
                  </a:lnTo>
                  <a:lnTo>
                    <a:pt x="0" y="0"/>
                  </a:lnTo>
                  <a:lnTo>
                    <a:pt x="0" y="773429"/>
                  </a:lnTo>
                  <a:lnTo>
                    <a:pt x="846581" y="773429"/>
                  </a:lnTo>
                  <a:close/>
                </a:path>
              </a:pathLst>
            </a:custGeom>
            <a:solidFill>
              <a:srgbClr val="0101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5467212" y="2987039"/>
              <a:ext cx="803910" cy="731520"/>
            </a:xfrm>
            <a:custGeom>
              <a:avLst/>
              <a:gdLst/>
              <a:ahLst/>
              <a:cxnLst/>
              <a:rect l="l" t="t" r="r" b="b"/>
              <a:pathLst>
                <a:path w="803910" h="731520">
                  <a:moveTo>
                    <a:pt x="803909" y="731519"/>
                  </a:moveTo>
                  <a:lnTo>
                    <a:pt x="803909" y="0"/>
                  </a:lnTo>
                  <a:lnTo>
                    <a:pt x="0" y="0"/>
                  </a:lnTo>
                  <a:lnTo>
                    <a:pt x="0" y="731519"/>
                  </a:lnTo>
                  <a:lnTo>
                    <a:pt x="803909" y="731519"/>
                  </a:lnTo>
                  <a:close/>
                </a:path>
              </a:pathLst>
            </a:custGeom>
            <a:solidFill>
              <a:srgbClr val="0101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5467212" y="2987039"/>
              <a:ext cx="768985" cy="695960"/>
            </a:xfrm>
            <a:custGeom>
              <a:avLst/>
              <a:gdLst/>
              <a:ahLst/>
              <a:cxnLst/>
              <a:rect l="l" t="t" r="r" b="b"/>
              <a:pathLst>
                <a:path w="768985" h="695960">
                  <a:moveTo>
                    <a:pt x="768857" y="695705"/>
                  </a:moveTo>
                  <a:lnTo>
                    <a:pt x="768857" y="0"/>
                  </a:lnTo>
                  <a:lnTo>
                    <a:pt x="0" y="0"/>
                  </a:lnTo>
                  <a:lnTo>
                    <a:pt x="0" y="695705"/>
                  </a:lnTo>
                  <a:lnTo>
                    <a:pt x="768857" y="695705"/>
                  </a:lnTo>
                  <a:close/>
                </a:path>
              </a:pathLst>
            </a:custGeom>
            <a:solidFill>
              <a:srgbClr val="0101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5467212" y="2987039"/>
              <a:ext cx="723900" cy="651510"/>
            </a:xfrm>
            <a:custGeom>
              <a:avLst/>
              <a:gdLst/>
              <a:ahLst/>
              <a:cxnLst/>
              <a:rect l="l" t="t" r="r" b="b"/>
              <a:pathLst>
                <a:path w="723900" h="651510">
                  <a:moveTo>
                    <a:pt x="723899" y="651509"/>
                  </a:moveTo>
                  <a:lnTo>
                    <a:pt x="723899" y="0"/>
                  </a:lnTo>
                  <a:lnTo>
                    <a:pt x="0" y="0"/>
                  </a:lnTo>
                  <a:lnTo>
                    <a:pt x="0" y="651509"/>
                  </a:lnTo>
                  <a:lnTo>
                    <a:pt x="723899" y="651509"/>
                  </a:lnTo>
                  <a:close/>
                </a:path>
              </a:pathLst>
            </a:custGeom>
            <a:solidFill>
              <a:srgbClr val="0101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5506074" y="2987039"/>
              <a:ext cx="653415" cy="615950"/>
            </a:xfrm>
            <a:custGeom>
              <a:avLst/>
              <a:gdLst/>
              <a:ahLst/>
              <a:cxnLst/>
              <a:rect l="l" t="t" r="r" b="b"/>
              <a:pathLst>
                <a:path w="653414" h="615950">
                  <a:moveTo>
                    <a:pt x="653033" y="615695"/>
                  </a:moveTo>
                  <a:lnTo>
                    <a:pt x="653033" y="0"/>
                  </a:lnTo>
                  <a:lnTo>
                    <a:pt x="0" y="0"/>
                  </a:lnTo>
                  <a:lnTo>
                    <a:pt x="0" y="615695"/>
                  </a:lnTo>
                  <a:lnTo>
                    <a:pt x="653033" y="615695"/>
                  </a:lnTo>
                  <a:close/>
                </a:path>
              </a:pathLst>
            </a:custGeom>
            <a:solidFill>
              <a:srgbClr val="0101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5541126" y="2989325"/>
              <a:ext cx="563245" cy="566420"/>
            </a:xfrm>
            <a:custGeom>
              <a:avLst/>
              <a:gdLst/>
              <a:ahLst/>
              <a:cxnLst/>
              <a:rect l="l" t="t" r="r" b="b"/>
              <a:pathLst>
                <a:path w="563245" h="566420">
                  <a:moveTo>
                    <a:pt x="563117" y="566165"/>
                  </a:moveTo>
                  <a:lnTo>
                    <a:pt x="563117" y="0"/>
                  </a:lnTo>
                  <a:lnTo>
                    <a:pt x="0" y="0"/>
                  </a:lnTo>
                  <a:lnTo>
                    <a:pt x="0" y="566165"/>
                  </a:lnTo>
                  <a:lnTo>
                    <a:pt x="563117" y="566165"/>
                  </a:lnTo>
                  <a:close/>
                </a:path>
              </a:pathLst>
            </a:custGeom>
            <a:solidFill>
              <a:srgbClr val="0101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5586084" y="3025139"/>
              <a:ext cx="480059" cy="488950"/>
            </a:xfrm>
            <a:custGeom>
              <a:avLst/>
              <a:gdLst/>
              <a:ahLst/>
              <a:cxnLst/>
              <a:rect l="l" t="t" r="r" b="b"/>
              <a:pathLst>
                <a:path w="480060" h="488950">
                  <a:moveTo>
                    <a:pt x="480059" y="488441"/>
                  </a:moveTo>
                  <a:lnTo>
                    <a:pt x="480059" y="0"/>
                  </a:lnTo>
                  <a:lnTo>
                    <a:pt x="0" y="0"/>
                  </a:lnTo>
                  <a:lnTo>
                    <a:pt x="0" y="488441"/>
                  </a:lnTo>
                  <a:lnTo>
                    <a:pt x="480059" y="488441"/>
                  </a:lnTo>
                  <a:close/>
                </a:path>
              </a:pathLst>
            </a:custGeom>
            <a:solidFill>
              <a:srgbClr val="0101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5618088" y="3060191"/>
              <a:ext cx="408940" cy="407670"/>
            </a:xfrm>
            <a:custGeom>
              <a:avLst/>
              <a:gdLst/>
              <a:ahLst/>
              <a:cxnLst/>
              <a:rect l="l" t="t" r="r" b="b"/>
              <a:pathLst>
                <a:path w="408939" h="407670">
                  <a:moveTo>
                    <a:pt x="408431" y="407669"/>
                  </a:moveTo>
                  <a:lnTo>
                    <a:pt x="408431" y="0"/>
                  </a:lnTo>
                  <a:lnTo>
                    <a:pt x="0" y="0"/>
                  </a:lnTo>
                  <a:lnTo>
                    <a:pt x="0" y="407669"/>
                  </a:lnTo>
                  <a:lnTo>
                    <a:pt x="408431" y="407669"/>
                  </a:lnTo>
                  <a:close/>
                </a:path>
              </a:pathLst>
            </a:custGeom>
            <a:solidFill>
              <a:srgbClr val="0101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5663808" y="3105911"/>
              <a:ext cx="321945" cy="327025"/>
            </a:xfrm>
            <a:custGeom>
              <a:avLst/>
              <a:gdLst/>
              <a:ahLst/>
              <a:cxnLst/>
              <a:rect l="l" t="t" r="r" b="b"/>
              <a:pathLst>
                <a:path w="321945" h="327025">
                  <a:moveTo>
                    <a:pt x="321563" y="326897"/>
                  </a:moveTo>
                  <a:lnTo>
                    <a:pt x="321563" y="0"/>
                  </a:lnTo>
                  <a:lnTo>
                    <a:pt x="0" y="0"/>
                  </a:lnTo>
                  <a:lnTo>
                    <a:pt x="0" y="326897"/>
                  </a:lnTo>
                  <a:lnTo>
                    <a:pt x="321563" y="326897"/>
                  </a:lnTo>
                  <a:close/>
                </a:path>
              </a:pathLst>
            </a:custGeom>
            <a:solidFill>
              <a:srgbClr val="0101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5698860" y="3144011"/>
              <a:ext cx="247650" cy="247015"/>
            </a:xfrm>
            <a:custGeom>
              <a:avLst/>
              <a:gdLst/>
              <a:ahLst/>
              <a:cxnLst/>
              <a:rect l="l" t="t" r="r" b="b"/>
              <a:pathLst>
                <a:path w="247650" h="247014">
                  <a:moveTo>
                    <a:pt x="247649" y="246887"/>
                  </a:moveTo>
                  <a:lnTo>
                    <a:pt x="247649" y="0"/>
                  </a:lnTo>
                  <a:lnTo>
                    <a:pt x="0" y="0"/>
                  </a:lnTo>
                  <a:lnTo>
                    <a:pt x="0" y="246887"/>
                  </a:lnTo>
                  <a:lnTo>
                    <a:pt x="247649" y="246887"/>
                  </a:lnTo>
                  <a:close/>
                </a:path>
              </a:pathLst>
            </a:custGeom>
            <a:solidFill>
              <a:srgbClr val="0101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740770" y="3185921"/>
              <a:ext cx="170815" cy="170180"/>
            </a:xfrm>
            <a:custGeom>
              <a:avLst/>
              <a:gdLst/>
              <a:ahLst/>
              <a:cxnLst/>
              <a:rect l="l" t="t" r="r" b="b"/>
              <a:pathLst>
                <a:path w="170814" h="170179">
                  <a:moveTo>
                    <a:pt x="170687" y="169925"/>
                  </a:moveTo>
                  <a:lnTo>
                    <a:pt x="170687" y="0"/>
                  </a:lnTo>
                  <a:lnTo>
                    <a:pt x="0" y="0"/>
                  </a:lnTo>
                  <a:lnTo>
                    <a:pt x="0" y="169925"/>
                  </a:lnTo>
                  <a:lnTo>
                    <a:pt x="170687" y="169925"/>
                  </a:lnTo>
                  <a:close/>
                </a:path>
              </a:pathLst>
            </a:custGeom>
            <a:solidFill>
              <a:srgbClr val="0101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5233278" y="2987039"/>
              <a:ext cx="1874520" cy="1503045"/>
            </a:xfrm>
            <a:custGeom>
              <a:avLst/>
              <a:gdLst/>
              <a:ahLst/>
              <a:cxnLst/>
              <a:rect l="l" t="t" r="r" b="b"/>
              <a:pathLst>
                <a:path w="1874520" h="1503045">
                  <a:moveTo>
                    <a:pt x="233933" y="0"/>
                  </a:moveTo>
                  <a:lnTo>
                    <a:pt x="233933" y="1110995"/>
                  </a:lnTo>
                  <a:lnTo>
                    <a:pt x="1652015" y="1110995"/>
                  </a:lnTo>
                  <a:lnTo>
                    <a:pt x="1652015" y="0"/>
                  </a:lnTo>
                  <a:lnTo>
                    <a:pt x="233933" y="0"/>
                  </a:lnTo>
                  <a:close/>
                </a:path>
                <a:path w="1874520" h="1503045">
                  <a:moveTo>
                    <a:pt x="0" y="1344929"/>
                  </a:moveTo>
                  <a:lnTo>
                    <a:pt x="1874519" y="1344929"/>
                  </a:lnTo>
                </a:path>
                <a:path w="1874520" h="1503045">
                  <a:moveTo>
                    <a:pt x="700277" y="1344929"/>
                  </a:moveTo>
                  <a:lnTo>
                    <a:pt x="700277" y="1502663"/>
                  </a:lnTo>
                </a:path>
                <a:path w="1874520" h="1503045">
                  <a:moveTo>
                    <a:pt x="1183385" y="1344929"/>
                  </a:moveTo>
                  <a:lnTo>
                    <a:pt x="1183385" y="1502663"/>
                  </a:lnTo>
                </a:path>
                <a:path w="1874520" h="1503045">
                  <a:moveTo>
                    <a:pt x="1588007" y="1386839"/>
                  </a:moveTo>
                  <a:lnTo>
                    <a:pt x="1588007" y="1466849"/>
                  </a:lnTo>
                  <a:lnTo>
                    <a:pt x="1661921" y="1466849"/>
                  </a:lnTo>
                  <a:lnTo>
                    <a:pt x="1661921" y="1386839"/>
                  </a:lnTo>
                  <a:lnTo>
                    <a:pt x="1588007" y="13868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7" name="object 147"/>
          <p:cNvGrpSpPr/>
          <p:nvPr/>
        </p:nvGrpSpPr>
        <p:grpSpPr>
          <a:xfrm>
            <a:off x="6646609" y="4087189"/>
            <a:ext cx="2808605" cy="1943735"/>
            <a:chOff x="6646609" y="4087189"/>
            <a:chExt cx="2808605" cy="1943735"/>
          </a:xfrm>
        </p:grpSpPr>
        <p:sp>
          <p:nvSpPr>
            <p:cNvPr id="148" name="object 148"/>
            <p:cNvSpPr/>
            <p:nvPr/>
          </p:nvSpPr>
          <p:spPr>
            <a:xfrm>
              <a:off x="7816458" y="5068823"/>
              <a:ext cx="722630" cy="582930"/>
            </a:xfrm>
            <a:custGeom>
              <a:avLst/>
              <a:gdLst/>
              <a:ahLst/>
              <a:cxnLst/>
              <a:rect l="l" t="t" r="r" b="b"/>
              <a:pathLst>
                <a:path w="722629" h="582929">
                  <a:moveTo>
                    <a:pt x="722375" y="230123"/>
                  </a:moveTo>
                  <a:lnTo>
                    <a:pt x="654557" y="0"/>
                  </a:lnTo>
                  <a:lnTo>
                    <a:pt x="576071" y="16001"/>
                  </a:lnTo>
                  <a:lnTo>
                    <a:pt x="523493" y="27431"/>
                  </a:lnTo>
                  <a:lnTo>
                    <a:pt x="470915" y="44957"/>
                  </a:lnTo>
                  <a:lnTo>
                    <a:pt x="419099" y="61721"/>
                  </a:lnTo>
                  <a:lnTo>
                    <a:pt x="374903" y="80009"/>
                  </a:lnTo>
                  <a:lnTo>
                    <a:pt x="326135" y="102869"/>
                  </a:lnTo>
                  <a:lnTo>
                    <a:pt x="280415" y="127253"/>
                  </a:lnTo>
                  <a:lnTo>
                    <a:pt x="241553" y="149351"/>
                  </a:lnTo>
                  <a:lnTo>
                    <a:pt x="206501" y="171449"/>
                  </a:lnTo>
                  <a:lnTo>
                    <a:pt x="167639" y="197357"/>
                  </a:lnTo>
                  <a:lnTo>
                    <a:pt x="144017" y="215645"/>
                  </a:lnTo>
                  <a:lnTo>
                    <a:pt x="118109" y="235457"/>
                  </a:lnTo>
                  <a:lnTo>
                    <a:pt x="90677" y="258317"/>
                  </a:lnTo>
                  <a:lnTo>
                    <a:pt x="64007" y="284225"/>
                  </a:lnTo>
                  <a:lnTo>
                    <a:pt x="40385" y="307085"/>
                  </a:lnTo>
                  <a:lnTo>
                    <a:pt x="19049" y="330707"/>
                  </a:lnTo>
                  <a:lnTo>
                    <a:pt x="0" y="352805"/>
                  </a:lnTo>
                  <a:lnTo>
                    <a:pt x="67817" y="582929"/>
                  </a:lnTo>
                  <a:lnTo>
                    <a:pt x="86867" y="561593"/>
                  </a:lnTo>
                  <a:lnTo>
                    <a:pt x="101345" y="545591"/>
                  </a:lnTo>
                  <a:lnTo>
                    <a:pt x="118871" y="526541"/>
                  </a:lnTo>
                  <a:lnTo>
                    <a:pt x="141731" y="506729"/>
                  </a:lnTo>
                  <a:lnTo>
                    <a:pt x="163067" y="486155"/>
                  </a:lnTo>
                  <a:lnTo>
                    <a:pt x="212597" y="445007"/>
                  </a:lnTo>
                  <a:lnTo>
                    <a:pt x="270509" y="403097"/>
                  </a:lnTo>
                  <a:lnTo>
                    <a:pt x="306323" y="380999"/>
                  </a:lnTo>
                  <a:lnTo>
                    <a:pt x="339089" y="361187"/>
                  </a:lnTo>
                  <a:lnTo>
                    <a:pt x="377189" y="339851"/>
                  </a:lnTo>
                  <a:lnTo>
                    <a:pt x="413765" y="323087"/>
                  </a:lnTo>
                  <a:lnTo>
                    <a:pt x="457199" y="304037"/>
                  </a:lnTo>
                  <a:lnTo>
                    <a:pt x="502157" y="287273"/>
                  </a:lnTo>
                  <a:lnTo>
                    <a:pt x="558545" y="268985"/>
                  </a:lnTo>
                  <a:lnTo>
                    <a:pt x="613409" y="252983"/>
                  </a:lnTo>
                  <a:lnTo>
                    <a:pt x="676655" y="239267"/>
                  </a:lnTo>
                  <a:lnTo>
                    <a:pt x="722375" y="230123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7816458" y="5068823"/>
              <a:ext cx="722630" cy="582930"/>
            </a:xfrm>
            <a:custGeom>
              <a:avLst/>
              <a:gdLst/>
              <a:ahLst/>
              <a:cxnLst/>
              <a:rect l="l" t="t" r="r" b="b"/>
              <a:pathLst>
                <a:path w="722629" h="582929">
                  <a:moveTo>
                    <a:pt x="0" y="352805"/>
                  </a:moveTo>
                  <a:lnTo>
                    <a:pt x="19049" y="330707"/>
                  </a:lnTo>
                  <a:lnTo>
                    <a:pt x="40385" y="307085"/>
                  </a:lnTo>
                  <a:lnTo>
                    <a:pt x="64007" y="284225"/>
                  </a:lnTo>
                  <a:lnTo>
                    <a:pt x="90677" y="258317"/>
                  </a:lnTo>
                  <a:lnTo>
                    <a:pt x="118109" y="235457"/>
                  </a:lnTo>
                  <a:lnTo>
                    <a:pt x="144017" y="215645"/>
                  </a:lnTo>
                  <a:lnTo>
                    <a:pt x="167639" y="197357"/>
                  </a:lnTo>
                  <a:lnTo>
                    <a:pt x="206501" y="171449"/>
                  </a:lnTo>
                  <a:lnTo>
                    <a:pt x="241553" y="149351"/>
                  </a:lnTo>
                  <a:lnTo>
                    <a:pt x="280415" y="127253"/>
                  </a:lnTo>
                  <a:lnTo>
                    <a:pt x="326135" y="102869"/>
                  </a:lnTo>
                  <a:lnTo>
                    <a:pt x="374903" y="80009"/>
                  </a:lnTo>
                  <a:lnTo>
                    <a:pt x="419099" y="61721"/>
                  </a:lnTo>
                  <a:lnTo>
                    <a:pt x="470915" y="44957"/>
                  </a:lnTo>
                  <a:lnTo>
                    <a:pt x="523493" y="27431"/>
                  </a:lnTo>
                  <a:lnTo>
                    <a:pt x="576071" y="16001"/>
                  </a:lnTo>
                  <a:lnTo>
                    <a:pt x="654557" y="0"/>
                  </a:lnTo>
                  <a:lnTo>
                    <a:pt x="722375" y="230123"/>
                  </a:lnTo>
                  <a:lnTo>
                    <a:pt x="676655" y="239267"/>
                  </a:lnTo>
                  <a:lnTo>
                    <a:pt x="613409" y="252983"/>
                  </a:lnTo>
                  <a:lnTo>
                    <a:pt x="558545" y="268985"/>
                  </a:lnTo>
                  <a:lnTo>
                    <a:pt x="502157" y="287273"/>
                  </a:lnTo>
                  <a:lnTo>
                    <a:pt x="457199" y="304037"/>
                  </a:lnTo>
                  <a:lnTo>
                    <a:pt x="413765" y="323087"/>
                  </a:lnTo>
                  <a:lnTo>
                    <a:pt x="377189" y="339851"/>
                  </a:lnTo>
                  <a:lnTo>
                    <a:pt x="339089" y="361187"/>
                  </a:lnTo>
                  <a:lnTo>
                    <a:pt x="306323" y="380999"/>
                  </a:lnTo>
                  <a:lnTo>
                    <a:pt x="270509" y="403097"/>
                  </a:lnTo>
                  <a:lnTo>
                    <a:pt x="212597" y="445007"/>
                  </a:lnTo>
                  <a:lnTo>
                    <a:pt x="163067" y="486155"/>
                  </a:lnTo>
                  <a:lnTo>
                    <a:pt x="141731" y="506729"/>
                  </a:lnTo>
                  <a:lnTo>
                    <a:pt x="118871" y="526541"/>
                  </a:lnTo>
                  <a:lnTo>
                    <a:pt x="101345" y="545591"/>
                  </a:lnTo>
                  <a:lnTo>
                    <a:pt x="86867" y="561593"/>
                  </a:lnTo>
                  <a:lnTo>
                    <a:pt x="67817" y="582929"/>
                  </a:lnTo>
                  <a:lnTo>
                    <a:pt x="0" y="352805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7965048" y="4924805"/>
              <a:ext cx="360045" cy="443230"/>
            </a:xfrm>
            <a:custGeom>
              <a:avLst/>
              <a:gdLst/>
              <a:ahLst/>
              <a:cxnLst/>
              <a:rect l="l" t="t" r="r" b="b"/>
              <a:pathLst>
                <a:path w="360045" h="443229">
                  <a:moveTo>
                    <a:pt x="317753" y="6095"/>
                  </a:moveTo>
                  <a:lnTo>
                    <a:pt x="30479" y="442721"/>
                  </a:lnTo>
                </a:path>
                <a:path w="360045" h="443229">
                  <a:moveTo>
                    <a:pt x="359663" y="275843"/>
                  </a:moveTo>
                  <a:lnTo>
                    <a:pt x="6095" y="147065"/>
                  </a:lnTo>
                </a:path>
                <a:path w="360045" h="443229">
                  <a:moveTo>
                    <a:pt x="317753" y="0"/>
                  </a:moveTo>
                  <a:lnTo>
                    <a:pt x="359663" y="275843"/>
                  </a:lnTo>
                </a:path>
                <a:path w="360045" h="443229">
                  <a:moveTo>
                    <a:pt x="359663" y="275843"/>
                  </a:moveTo>
                  <a:lnTo>
                    <a:pt x="27431" y="442721"/>
                  </a:lnTo>
                </a:path>
                <a:path w="360045" h="443229">
                  <a:moveTo>
                    <a:pt x="30479" y="442721"/>
                  </a:moveTo>
                  <a:lnTo>
                    <a:pt x="0" y="144017"/>
                  </a:lnTo>
                </a:path>
              </a:pathLst>
            </a:custGeom>
            <a:ln w="15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7595478" y="4811267"/>
              <a:ext cx="891540" cy="490855"/>
            </a:xfrm>
            <a:custGeom>
              <a:avLst/>
              <a:gdLst/>
              <a:ahLst/>
              <a:cxnLst/>
              <a:rect l="l" t="t" r="r" b="b"/>
              <a:pathLst>
                <a:path w="891540" h="490854">
                  <a:moveTo>
                    <a:pt x="0" y="490727"/>
                  </a:moveTo>
                  <a:lnTo>
                    <a:pt x="891539" y="0"/>
                  </a:lnTo>
                </a:path>
              </a:pathLst>
            </a:custGeom>
            <a:ln w="31908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7586334" y="4808219"/>
              <a:ext cx="904240" cy="497205"/>
            </a:xfrm>
            <a:custGeom>
              <a:avLst/>
              <a:gdLst/>
              <a:ahLst/>
              <a:cxnLst/>
              <a:rect l="l" t="t" r="r" b="b"/>
              <a:pathLst>
                <a:path w="904240" h="497204">
                  <a:moveTo>
                    <a:pt x="0" y="496823"/>
                  </a:moveTo>
                  <a:lnTo>
                    <a:pt x="903731" y="0"/>
                  </a:lnTo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7577190" y="4535423"/>
              <a:ext cx="542290" cy="497840"/>
            </a:xfrm>
            <a:custGeom>
              <a:avLst/>
              <a:gdLst/>
              <a:ahLst/>
              <a:cxnLst/>
              <a:rect l="l" t="t" r="r" b="b"/>
              <a:pathLst>
                <a:path w="542290" h="497839">
                  <a:moveTo>
                    <a:pt x="541781" y="263651"/>
                  </a:moveTo>
                  <a:lnTo>
                    <a:pt x="392429" y="0"/>
                  </a:lnTo>
                  <a:lnTo>
                    <a:pt x="0" y="233933"/>
                  </a:lnTo>
                  <a:lnTo>
                    <a:pt x="152399" y="497585"/>
                  </a:lnTo>
                  <a:lnTo>
                    <a:pt x="541781" y="263651"/>
                  </a:lnTo>
                  <a:close/>
                </a:path>
              </a:pathLst>
            </a:custGeom>
            <a:solidFill>
              <a:srgbClr val="BFD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7577190" y="4535423"/>
              <a:ext cx="542290" cy="497840"/>
            </a:xfrm>
            <a:custGeom>
              <a:avLst/>
              <a:gdLst/>
              <a:ahLst/>
              <a:cxnLst/>
              <a:rect l="l" t="t" r="r" b="b"/>
              <a:pathLst>
                <a:path w="542290" h="497839">
                  <a:moveTo>
                    <a:pt x="0" y="233933"/>
                  </a:moveTo>
                  <a:lnTo>
                    <a:pt x="392429" y="0"/>
                  </a:lnTo>
                  <a:lnTo>
                    <a:pt x="541781" y="263651"/>
                  </a:lnTo>
                  <a:lnTo>
                    <a:pt x="152399" y="497585"/>
                  </a:lnTo>
                  <a:lnTo>
                    <a:pt x="0" y="233933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7969620" y="4536185"/>
              <a:ext cx="292735" cy="296545"/>
            </a:xfrm>
            <a:custGeom>
              <a:avLst/>
              <a:gdLst/>
              <a:ahLst/>
              <a:cxnLst/>
              <a:rect l="l" t="t" r="r" b="b"/>
              <a:pathLst>
                <a:path w="292734" h="296545">
                  <a:moveTo>
                    <a:pt x="292607" y="296417"/>
                  </a:moveTo>
                  <a:lnTo>
                    <a:pt x="214883" y="154685"/>
                  </a:lnTo>
                  <a:lnTo>
                    <a:pt x="0" y="0"/>
                  </a:lnTo>
                  <a:lnTo>
                    <a:pt x="149351" y="262889"/>
                  </a:lnTo>
                  <a:lnTo>
                    <a:pt x="292607" y="29641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7969620" y="4536185"/>
              <a:ext cx="292735" cy="296545"/>
            </a:xfrm>
            <a:custGeom>
              <a:avLst/>
              <a:gdLst/>
              <a:ahLst/>
              <a:cxnLst/>
              <a:rect l="l" t="t" r="r" b="b"/>
              <a:pathLst>
                <a:path w="292734" h="296545">
                  <a:moveTo>
                    <a:pt x="0" y="0"/>
                  </a:moveTo>
                  <a:lnTo>
                    <a:pt x="214883" y="154685"/>
                  </a:lnTo>
                  <a:lnTo>
                    <a:pt x="292607" y="296417"/>
                  </a:lnTo>
                  <a:lnTo>
                    <a:pt x="149351" y="262889"/>
                  </a:lnTo>
                  <a:lnTo>
                    <a:pt x="0" y="0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7731114" y="4799075"/>
              <a:ext cx="528320" cy="234315"/>
            </a:xfrm>
            <a:custGeom>
              <a:avLst/>
              <a:gdLst/>
              <a:ahLst/>
              <a:cxnLst/>
              <a:rect l="l" t="t" r="r" b="b"/>
              <a:pathLst>
                <a:path w="528320" h="234314">
                  <a:moveTo>
                    <a:pt x="528065" y="30479"/>
                  </a:moveTo>
                  <a:lnTo>
                    <a:pt x="387857" y="0"/>
                  </a:lnTo>
                  <a:lnTo>
                    <a:pt x="0" y="233933"/>
                  </a:lnTo>
                  <a:lnTo>
                    <a:pt x="235457" y="192023"/>
                  </a:lnTo>
                  <a:lnTo>
                    <a:pt x="528065" y="30479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7731114" y="4799075"/>
              <a:ext cx="528320" cy="234315"/>
            </a:xfrm>
            <a:custGeom>
              <a:avLst/>
              <a:gdLst/>
              <a:ahLst/>
              <a:cxnLst/>
              <a:rect l="l" t="t" r="r" b="b"/>
              <a:pathLst>
                <a:path w="528320" h="234314">
                  <a:moveTo>
                    <a:pt x="0" y="233933"/>
                  </a:moveTo>
                  <a:lnTo>
                    <a:pt x="387857" y="0"/>
                  </a:lnTo>
                  <a:lnTo>
                    <a:pt x="528065" y="30479"/>
                  </a:lnTo>
                  <a:lnTo>
                    <a:pt x="235457" y="192023"/>
                  </a:lnTo>
                  <a:lnTo>
                    <a:pt x="0" y="233933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9" name="object 15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86739" y="4645735"/>
              <a:ext cx="300585" cy="231243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6650598" y="5001767"/>
              <a:ext cx="1136650" cy="1024890"/>
            </a:xfrm>
            <a:custGeom>
              <a:avLst/>
              <a:gdLst/>
              <a:ahLst/>
              <a:cxnLst/>
              <a:rect l="l" t="t" r="r" b="b"/>
              <a:pathLst>
                <a:path w="1136650" h="1024889">
                  <a:moveTo>
                    <a:pt x="1136141" y="549401"/>
                  </a:moveTo>
                  <a:lnTo>
                    <a:pt x="813053" y="0"/>
                  </a:lnTo>
                  <a:lnTo>
                    <a:pt x="0" y="475487"/>
                  </a:lnTo>
                  <a:lnTo>
                    <a:pt x="323087" y="1024889"/>
                  </a:lnTo>
                  <a:lnTo>
                    <a:pt x="1136141" y="54940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6650598" y="5001767"/>
              <a:ext cx="1136650" cy="1024890"/>
            </a:xfrm>
            <a:custGeom>
              <a:avLst/>
              <a:gdLst/>
              <a:ahLst/>
              <a:cxnLst/>
              <a:rect l="l" t="t" r="r" b="b"/>
              <a:pathLst>
                <a:path w="1136650" h="1024889">
                  <a:moveTo>
                    <a:pt x="0" y="475487"/>
                  </a:moveTo>
                  <a:lnTo>
                    <a:pt x="813053" y="0"/>
                  </a:lnTo>
                  <a:lnTo>
                    <a:pt x="1136141" y="549401"/>
                  </a:lnTo>
                  <a:lnTo>
                    <a:pt x="323087" y="1024889"/>
                  </a:lnTo>
                  <a:lnTo>
                    <a:pt x="0" y="475487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6723750" y="5087873"/>
              <a:ext cx="988694" cy="856615"/>
            </a:xfrm>
            <a:custGeom>
              <a:avLst/>
              <a:gdLst/>
              <a:ahLst/>
              <a:cxnLst/>
              <a:rect l="l" t="t" r="r" b="b"/>
              <a:pathLst>
                <a:path w="988695" h="856614">
                  <a:moveTo>
                    <a:pt x="604265" y="0"/>
                  </a:moveTo>
                  <a:lnTo>
                    <a:pt x="925067" y="547877"/>
                  </a:lnTo>
                </a:path>
                <a:path w="988695" h="856614">
                  <a:moveTo>
                    <a:pt x="469391" y="80771"/>
                  </a:moveTo>
                  <a:lnTo>
                    <a:pt x="787907" y="620267"/>
                  </a:lnTo>
                </a:path>
                <a:path w="988695" h="856614">
                  <a:moveTo>
                    <a:pt x="335279" y="158495"/>
                  </a:moveTo>
                  <a:lnTo>
                    <a:pt x="656081" y="701039"/>
                  </a:lnTo>
                </a:path>
                <a:path w="988695" h="856614">
                  <a:moveTo>
                    <a:pt x="197357" y="227075"/>
                  </a:moveTo>
                  <a:lnTo>
                    <a:pt x="523493" y="781811"/>
                  </a:lnTo>
                </a:path>
                <a:path w="988695" h="856614">
                  <a:moveTo>
                    <a:pt x="68579" y="310895"/>
                  </a:moveTo>
                  <a:lnTo>
                    <a:pt x="385571" y="856487"/>
                  </a:lnTo>
                </a:path>
                <a:path w="988695" h="856614">
                  <a:moveTo>
                    <a:pt x="0" y="497585"/>
                  </a:moveTo>
                  <a:lnTo>
                    <a:pt x="802385" y="32765"/>
                  </a:lnTo>
                </a:path>
                <a:path w="988695" h="856614">
                  <a:moveTo>
                    <a:pt x="65531" y="605027"/>
                  </a:moveTo>
                  <a:lnTo>
                    <a:pt x="859535" y="137159"/>
                  </a:lnTo>
                </a:path>
                <a:path w="988695" h="856614">
                  <a:moveTo>
                    <a:pt x="125729" y="715517"/>
                  </a:moveTo>
                  <a:lnTo>
                    <a:pt x="928115" y="245363"/>
                  </a:lnTo>
                </a:path>
                <a:path w="988695" h="856614">
                  <a:moveTo>
                    <a:pt x="188213" y="820673"/>
                  </a:moveTo>
                  <a:lnTo>
                    <a:pt x="988313" y="352805"/>
                  </a:lnTo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8315568" y="4091177"/>
              <a:ext cx="1135380" cy="1026160"/>
            </a:xfrm>
            <a:custGeom>
              <a:avLst/>
              <a:gdLst/>
              <a:ahLst/>
              <a:cxnLst/>
              <a:rect l="l" t="t" r="r" b="b"/>
              <a:pathLst>
                <a:path w="1135379" h="1026160">
                  <a:moveTo>
                    <a:pt x="1135379" y="549401"/>
                  </a:moveTo>
                  <a:lnTo>
                    <a:pt x="812291" y="0"/>
                  </a:lnTo>
                  <a:lnTo>
                    <a:pt x="0" y="476249"/>
                  </a:lnTo>
                  <a:lnTo>
                    <a:pt x="323087" y="1025651"/>
                  </a:lnTo>
                  <a:lnTo>
                    <a:pt x="1135379" y="54940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8315568" y="4091177"/>
              <a:ext cx="1135380" cy="1026160"/>
            </a:xfrm>
            <a:custGeom>
              <a:avLst/>
              <a:gdLst/>
              <a:ahLst/>
              <a:cxnLst/>
              <a:rect l="l" t="t" r="r" b="b"/>
              <a:pathLst>
                <a:path w="1135379" h="1026160">
                  <a:moveTo>
                    <a:pt x="0" y="476249"/>
                  </a:moveTo>
                  <a:lnTo>
                    <a:pt x="812291" y="0"/>
                  </a:lnTo>
                  <a:lnTo>
                    <a:pt x="1135379" y="549401"/>
                  </a:lnTo>
                  <a:lnTo>
                    <a:pt x="323087" y="1025651"/>
                  </a:lnTo>
                  <a:lnTo>
                    <a:pt x="0" y="476249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8387958" y="4177283"/>
              <a:ext cx="988694" cy="856615"/>
            </a:xfrm>
            <a:custGeom>
              <a:avLst/>
              <a:gdLst/>
              <a:ahLst/>
              <a:cxnLst/>
              <a:rect l="l" t="t" r="r" b="b"/>
              <a:pathLst>
                <a:path w="988695" h="856614">
                  <a:moveTo>
                    <a:pt x="605789" y="0"/>
                  </a:moveTo>
                  <a:lnTo>
                    <a:pt x="925829" y="548639"/>
                  </a:lnTo>
                </a:path>
                <a:path w="988695" h="856614">
                  <a:moveTo>
                    <a:pt x="470915" y="80771"/>
                  </a:moveTo>
                  <a:lnTo>
                    <a:pt x="787907" y="620267"/>
                  </a:lnTo>
                </a:path>
                <a:path w="988695" h="856614">
                  <a:moveTo>
                    <a:pt x="335279" y="158495"/>
                  </a:moveTo>
                  <a:lnTo>
                    <a:pt x="656081" y="701039"/>
                  </a:lnTo>
                </a:path>
                <a:path w="988695" h="856614">
                  <a:moveTo>
                    <a:pt x="197357" y="227075"/>
                  </a:moveTo>
                  <a:lnTo>
                    <a:pt x="525017" y="781811"/>
                  </a:lnTo>
                </a:path>
                <a:path w="988695" h="856614">
                  <a:moveTo>
                    <a:pt x="69341" y="310895"/>
                  </a:moveTo>
                  <a:lnTo>
                    <a:pt x="387095" y="856487"/>
                  </a:lnTo>
                </a:path>
                <a:path w="988695" h="856614">
                  <a:moveTo>
                    <a:pt x="0" y="497585"/>
                  </a:moveTo>
                  <a:lnTo>
                    <a:pt x="803147" y="32765"/>
                  </a:lnTo>
                </a:path>
                <a:path w="988695" h="856614">
                  <a:moveTo>
                    <a:pt x="66293" y="605027"/>
                  </a:moveTo>
                  <a:lnTo>
                    <a:pt x="859535" y="137159"/>
                  </a:lnTo>
                </a:path>
                <a:path w="988695" h="856614">
                  <a:moveTo>
                    <a:pt x="125729" y="715517"/>
                  </a:moveTo>
                  <a:lnTo>
                    <a:pt x="928877" y="245363"/>
                  </a:lnTo>
                </a:path>
                <a:path w="988695" h="856614">
                  <a:moveTo>
                    <a:pt x="188975" y="820673"/>
                  </a:moveTo>
                  <a:lnTo>
                    <a:pt x="988313" y="352805"/>
                  </a:lnTo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7822554" y="4875275"/>
              <a:ext cx="261620" cy="462915"/>
            </a:xfrm>
            <a:custGeom>
              <a:avLst/>
              <a:gdLst/>
              <a:ahLst/>
              <a:cxnLst/>
              <a:rect l="l" t="t" r="r" b="b"/>
              <a:pathLst>
                <a:path w="261620" h="462914">
                  <a:moveTo>
                    <a:pt x="261365" y="0"/>
                  </a:moveTo>
                  <a:lnTo>
                    <a:pt x="90677" y="0"/>
                  </a:lnTo>
                  <a:lnTo>
                    <a:pt x="71627" y="31241"/>
                  </a:lnTo>
                  <a:lnTo>
                    <a:pt x="54863" y="68579"/>
                  </a:lnTo>
                  <a:lnTo>
                    <a:pt x="38861" y="102869"/>
                  </a:lnTo>
                  <a:lnTo>
                    <a:pt x="25145" y="147827"/>
                  </a:lnTo>
                  <a:lnTo>
                    <a:pt x="8381" y="219455"/>
                  </a:lnTo>
                  <a:lnTo>
                    <a:pt x="2285" y="284987"/>
                  </a:lnTo>
                  <a:lnTo>
                    <a:pt x="0" y="320039"/>
                  </a:lnTo>
                  <a:lnTo>
                    <a:pt x="761" y="358901"/>
                  </a:lnTo>
                  <a:lnTo>
                    <a:pt x="2285" y="397001"/>
                  </a:lnTo>
                  <a:lnTo>
                    <a:pt x="9143" y="432815"/>
                  </a:lnTo>
                  <a:lnTo>
                    <a:pt x="14477" y="462533"/>
                  </a:lnTo>
                  <a:lnTo>
                    <a:pt x="200405" y="461771"/>
                  </a:lnTo>
                  <a:lnTo>
                    <a:pt x="192785" y="423671"/>
                  </a:lnTo>
                  <a:lnTo>
                    <a:pt x="187451" y="390905"/>
                  </a:lnTo>
                  <a:lnTo>
                    <a:pt x="184403" y="348233"/>
                  </a:lnTo>
                  <a:lnTo>
                    <a:pt x="183641" y="310133"/>
                  </a:lnTo>
                  <a:lnTo>
                    <a:pt x="184403" y="248411"/>
                  </a:lnTo>
                  <a:lnTo>
                    <a:pt x="190499" y="200405"/>
                  </a:lnTo>
                  <a:lnTo>
                    <a:pt x="207263" y="125729"/>
                  </a:lnTo>
                  <a:lnTo>
                    <a:pt x="226313" y="65531"/>
                  </a:lnTo>
                  <a:lnTo>
                    <a:pt x="261365" y="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7822554" y="4875275"/>
              <a:ext cx="261620" cy="462915"/>
            </a:xfrm>
            <a:custGeom>
              <a:avLst/>
              <a:gdLst/>
              <a:ahLst/>
              <a:cxnLst/>
              <a:rect l="l" t="t" r="r" b="b"/>
              <a:pathLst>
                <a:path w="261620" h="462914">
                  <a:moveTo>
                    <a:pt x="90677" y="0"/>
                  </a:moveTo>
                  <a:lnTo>
                    <a:pt x="261365" y="0"/>
                  </a:lnTo>
                  <a:lnTo>
                    <a:pt x="226313" y="65531"/>
                  </a:lnTo>
                  <a:lnTo>
                    <a:pt x="207263" y="125729"/>
                  </a:lnTo>
                  <a:lnTo>
                    <a:pt x="190499" y="200405"/>
                  </a:lnTo>
                  <a:lnTo>
                    <a:pt x="184403" y="248411"/>
                  </a:lnTo>
                  <a:lnTo>
                    <a:pt x="183641" y="310133"/>
                  </a:lnTo>
                  <a:lnTo>
                    <a:pt x="184403" y="348233"/>
                  </a:lnTo>
                  <a:lnTo>
                    <a:pt x="187451" y="390905"/>
                  </a:lnTo>
                  <a:lnTo>
                    <a:pt x="192785" y="423671"/>
                  </a:lnTo>
                  <a:lnTo>
                    <a:pt x="200405" y="461771"/>
                  </a:lnTo>
                  <a:lnTo>
                    <a:pt x="14477" y="462533"/>
                  </a:lnTo>
                  <a:lnTo>
                    <a:pt x="9143" y="432815"/>
                  </a:lnTo>
                  <a:lnTo>
                    <a:pt x="2285" y="397001"/>
                  </a:lnTo>
                  <a:lnTo>
                    <a:pt x="761" y="358901"/>
                  </a:lnTo>
                  <a:lnTo>
                    <a:pt x="0" y="320039"/>
                  </a:lnTo>
                  <a:lnTo>
                    <a:pt x="2285" y="284987"/>
                  </a:lnTo>
                  <a:lnTo>
                    <a:pt x="3809" y="255269"/>
                  </a:lnTo>
                  <a:lnTo>
                    <a:pt x="16001" y="183641"/>
                  </a:lnTo>
                  <a:lnTo>
                    <a:pt x="38861" y="102869"/>
                  </a:lnTo>
                  <a:lnTo>
                    <a:pt x="54863" y="68579"/>
                  </a:lnTo>
                  <a:lnTo>
                    <a:pt x="71627" y="31241"/>
                  </a:lnTo>
                  <a:lnTo>
                    <a:pt x="90677" y="0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7930758" y="4705349"/>
              <a:ext cx="440055" cy="464184"/>
            </a:xfrm>
            <a:custGeom>
              <a:avLst/>
              <a:gdLst/>
              <a:ahLst/>
              <a:cxnLst/>
              <a:rect l="l" t="t" r="r" b="b"/>
              <a:pathLst>
                <a:path w="440054" h="464185">
                  <a:moveTo>
                    <a:pt x="439673" y="53339"/>
                  </a:moveTo>
                  <a:lnTo>
                    <a:pt x="297179" y="0"/>
                  </a:lnTo>
                  <a:lnTo>
                    <a:pt x="271271" y="15239"/>
                  </a:lnTo>
                  <a:lnTo>
                    <a:pt x="243839" y="34289"/>
                  </a:lnTo>
                  <a:lnTo>
                    <a:pt x="205739" y="63245"/>
                  </a:lnTo>
                  <a:lnTo>
                    <a:pt x="163829" y="102107"/>
                  </a:lnTo>
                  <a:lnTo>
                    <a:pt x="130301" y="137159"/>
                  </a:lnTo>
                  <a:lnTo>
                    <a:pt x="106679" y="169163"/>
                  </a:lnTo>
                  <a:lnTo>
                    <a:pt x="82295" y="204977"/>
                  </a:lnTo>
                  <a:lnTo>
                    <a:pt x="59435" y="243839"/>
                  </a:lnTo>
                  <a:lnTo>
                    <a:pt x="38861" y="289559"/>
                  </a:lnTo>
                  <a:lnTo>
                    <a:pt x="22859" y="330707"/>
                  </a:lnTo>
                  <a:lnTo>
                    <a:pt x="7619" y="377951"/>
                  </a:lnTo>
                  <a:lnTo>
                    <a:pt x="0" y="411479"/>
                  </a:lnTo>
                  <a:lnTo>
                    <a:pt x="144017" y="464057"/>
                  </a:lnTo>
                  <a:lnTo>
                    <a:pt x="150113" y="430529"/>
                  </a:lnTo>
                  <a:lnTo>
                    <a:pt x="162305" y="393953"/>
                  </a:lnTo>
                  <a:lnTo>
                    <a:pt x="191261" y="326135"/>
                  </a:lnTo>
                  <a:lnTo>
                    <a:pt x="210311" y="287273"/>
                  </a:lnTo>
                  <a:lnTo>
                    <a:pt x="247649" y="228599"/>
                  </a:lnTo>
                  <a:lnTo>
                    <a:pt x="271271" y="196595"/>
                  </a:lnTo>
                  <a:lnTo>
                    <a:pt x="312419" y="150113"/>
                  </a:lnTo>
                  <a:lnTo>
                    <a:pt x="337565" y="124967"/>
                  </a:lnTo>
                  <a:lnTo>
                    <a:pt x="367283" y="102107"/>
                  </a:lnTo>
                  <a:lnTo>
                    <a:pt x="396239" y="80771"/>
                  </a:lnTo>
                  <a:lnTo>
                    <a:pt x="439673" y="5333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7930758" y="4705349"/>
              <a:ext cx="440055" cy="464184"/>
            </a:xfrm>
            <a:custGeom>
              <a:avLst/>
              <a:gdLst/>
              <a:ahLst/>
              <a:cxnLst/>
              <a:rect l="l" t="t" r="r" b="b"/>
              <a:pathLst>
                <a:path w="440054" h="464185">
                  <a:moveTo>
                    <a:pt x="0" y="411479"/>
                  </a:moveTo>
                  <a:lnTo>
                    <a:pt x="22859" y="330707"/>
                  </a:lnTo>
                  <a:lnTo>
                    <a:pt x="38861" y="289559"/>
                  </a:lnTo>
                  <a:lnTo>
                    <a:pt x="59435" y="243839"/>
                  </a:lnTo>
                  <a:lnTo>
                    <a:pt x="82295" y="204977"/>
                  </a:lnTo>
                  <a:lnTo>
                    <a:pt x="106679" y="169163"/>
                  </a:lnTo>
                  <a:lnTo>
                    <a:pt x="130301" y="137159"/>
                  </a:lnTo>
                  <a:lnTo>
                    <a:pt x="163829" y="102107"/>
                  </a:lnTo>
                  <a:lnTo>
                    <a:pt x="205739" y="63245"/>
                  </a:lnTo>
                  <a:lnTo>
                    <a:pt x="243839" y="34289"/>
                  </a:lnTo>
                  <a:lnTo>
                    <a:pt x="297179" y="0"/>
                  </a:lnTo>
                  <a:lnTo>
                    <a:pt x="439673" y="53339"/>
                  </a:lnTo>
                  <a:lnTo>
                    <a:pt x="396239" y="80771"/>
                  </a:lnTo>
                  <a:lnTo>
                    <a:pt x="367283" y="102107"/>
                  </a:lnTo>
                  <a:lnTo>
                    <a:pt x="337565" y="124967"/>
                  </a:lnTo>
                  <a:lnTo>
                    <a:pt x="312419" y="150113"/>
                  </a:lnTo>
                  <a:lnTo>
                    <a:pt x="289559" y="172211"/>
                  </a:lnTo>
                  <a:lnTo>
                    <a:pt x="247649" y="228599"/>
                  </a:lnTo>
                  <a:lnTo>
                    <a:pt x="210311" y="287273"/>
                  </a:lnTo>
                  <a:lnTo>
                    <a:pt x="191261" y="326135"/>
                  </a:lnTo>
                  <a:lnTo>
                    <a:pt x="172973" y="364997"/>
                  </a:lnTo>
                  <a:lnTo>
                    <a:pt x="150113" y="430529"/>
                  </a:lnTo>
                  <a:lnTo>
                    <a:pt x="144017" y="464057"/>
                  </a:lnTo>
                  <a:lnTo>
                    <a:pt x="0" y="411479"/>
                  </a:lnTo>
                  <a:close/>
                </a:path>
              </a:pathLst>
            </a:custGeom>
            <a:ln w="7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0" name="object 170"/>
          <p:cNvSpPr txBox="1">
            <a:spLocks noGrp="1"/>
          </p:cNvSpPr>
          <p:nvPr>
            <p:ph type="title"/>
          </p:nvPr>
        </p:nvSpPr>
        <p:spPr>
          <a:xfrm>
            <a:off x="1509648" y="1204975"/>
            <a:ext cx="767397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Output:</a:t>
            </a:r>
            <a:r>
              <a:rPr dirty="0" spc="-10"/>
              <a:t> </a:t>
            </a:r>
            <a:r>
              <a:rPr dirty="0" spc="-5"/>
              <a:t>From</a:t>
            </a:r>
            <a:r>
              <a:rPr dirty="0" spc="-10"/>
              <a:t> </a:t>
            </a:r>
            <a:r>
              <a:rPr dirty="0"/>
              <a:t>Pulses</a:t>
            </a:r>
            <a:r>
              <a:rPr dirty="0" spc="-10"/>
              <a:t> </a:t>
            </a:r>
            <a:r>
              <a:rPr dirty="0" spc="-5"/>
              <a:t>to People</a:t>
            </a:r>
          </a:p>
        </p:txBody>
      </p:sp>
      <p:sp>
        <p:nvSpPr>
          <p:cNvPr id="172" name="object 17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71" name="object 171"/>
          <p:cNvSpPr txBox="1"/>
          <p:nvPr/>
        </p:nvSpPr>
        <p:spPr>
          <a:xfrm>
            <a:off x="1844928" y="2632963"/>
            <a:ext cx="8401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Pa</a:t>
            </a:r>
            <a:r>
              <a:rPr dirty="0" sz="2400" spc="-5">
                <a:latin typeface="Arial"/>
                <a:cs typeface="Arial"/>
              </a:rPr>
              <a:t>p</a:t>
            </a:r>
            <a:r>
              <a:rPr dirty="0" sz="2400">
                <a:latin typeface="Arial"/>
                <a:cs typeface="Arial"/>
              </a:rPr>
              <a:t>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65416" y="5073776"/>
            <a:ext cx="7708900" cy="1308100"/>
            <a:chOff x="1765416" y="5073776"/>
            <a:chExt cx="7708900" cy="1308100"/>
          </a:xfrm>
        </p:grpSpPr>
        <p:sp>
          <p:nvSpPr>
            <p:cNvPr id="3" name="object 3"/>
            <p:cNvSpPr/>
            <p:nvPr/>
          </p:nvSpPr>
          <p:spPr>
            <a:xfrm>
              <a:off x="1765416" y="5835395"/>
              <a:ext cx="2743200" cy="0"/>
            </a:xfrm>
            <a:custGeom>
              <a:avLst/>
              <a:gdLst/>
              <a:ahLst/>
              <a:cxnLst/>
              <a:rect l="l" t="t" r="r" b="b"/>
              <a:pathLst>
                <a:path w="2743200" h="0">
                  <a:moveTo>
                    <a:pt x="0" y="0"/>
                  </a:moveTo>
                  <a:lnTo>
                    <a:pt x="2743199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185016" y="5841491"/>
              <a:ext cx="3276600" cy="1905"/>
            </a:xfrm>
            <a:custGeom>
              <a:avLst/>
              <a:gdLst/>
              <a:ahLst/>
              <a:cxnLst/>
              <a:rect l="l" t="t" r="r" b="b"/>
              <a:pathLst>
                <a:path w="3276600" h="1904">
                  <a:moveTo>
                    <a:pt x="0" y="0"/>
                  </a:moveTo>
                  <a:lnTo>
                    <a:pt x="3276599" y="1523"/>
                  </a:lnTo>
                </a:path>
              </a:pathLst>
            </a:custGeom>
            <a:ln w="25145">
              <a:solidFill>
                <a:srgbClr val="3E000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0283" y="5073776"/>
              <a:ext cx="4785359" cy="13075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94016" y="5454395"/>
              <a:ext cx="1828800" cy="381000"/>
            </a:xfrm>
            <a:custGeom>
              <a:avLst/>
              <a:gdLst/>
              <a:ahLst/>
              <a:cxnLst/>
              <a:rect l="l" t="t" r="r" b="b"/>
              <a:pathLst>
                <a:path w="1828800" h="381000">
                  <a:moveTo>
                    <a:pt x="0" y="380999"/>
                  </a:moveTo>
                  <a:lnTo>
                    <a:pt x="0" y="0"/>
                  </a:lnTo>
                </a:path>
                <a:path w="1828800" h="381000">
                  <a:moveTo>
                    <a:pt x="0" y="0"/>
                  </a:moveTo>
                  <a:lnTo>
                    <a:pt x="304799" y="0"/>
                  </a:lnTo>
                </a:path>
                <a:path w="1828800" h="381000">
                  <a:moveTo>
                    <a:pt x="304799" y="0"/>
                  </a:moveTo>
                  <a:lnTo>
                    <a:pt x="304799" y="380999"/>
                  </a:lnTo>
                </a:path>
                <a:path w="1828800" h="381000">
                  <a:moveTo>
                    <a:pt x="685799" y="380999"/>
                  </a:moveTo>
                  <a:lnTo>
                    <a:pt x="685799" y="0"/>
                  </a:lnTo>
                </a:path>
                <a:path w="1828800" h="381000">
                  <a:moveTo>
                    <a:pt x="685799" y="0"/>
                  </a:moveTo>
                  <a:lnTo>
                    <a:pt x="1447799" y="0"/>
                  </a:lnTo>
                </a:path>
                <a:path w="1828800" h="381000">
                  <a:moveTo>
                    <a:pt x="1447799" y="0"/>
                  </a:moveTo>
                  <a:lnTo>
                    <a:pt x="1447799" y="380999"/>
                  </a:lnTo>
                </a:path>
                <a:path w="1828800" h="381000">
                  <a:moveTo>
                    <a:pt x="1600199" y="380999"/>
                  </a:moveTo>
                  <a:lnTo>
                    <a:pt x="1600199" y="0"/>
                  </a:lnTo>
                </a:path>
                <a:path w="1828800" h="381000">
                  <a:moveTo>
                    <a:pt x="1600199" y="0"/>
                  </a:moveTo>
                  <a:lnTo>
                    <a:pt x="1828799" y="0"/>
                  </a:lnTo>
                </a:path>
                <a:path w="1828800" h="381000">
                  <a:moveTo>
                    <a:pt x="1828799" y="0"/>
                  </a:moveTo>
                  <a:lnTo>
                    <a:pt x="1828799" y="380999"/>
                  </a:lnTo>
                </a:path>
                <a:path w="1828800" h="381000">
                  <a:moveTo>
                    <a:pt x="304799" y="380999"/>
                  </a:moveTo>
                  <a:lnTo>
                    <a:pt x="685799" y="380999"/>
                  </a:lnTo>
                </a:path>
                <a:path w="1828800" h="381000">
                  <a:moveTo>
                    <a:pt x="1447799" y="380999"/>
                  </a:moveTo>
                  <a:lnTo>
                    <a:pt x="1600199" y="380999"/>
                  </a:lnTo>
                </a:path>
              </a:pathLst>
            </a:custGeom>
            <a:ln w="9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540128" y="2253054"/>
            <a:ext cx="7463790" cy="24079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A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modem:</a:t>
            </a:r>
            <a:endParaRPr sz="3200">
              <a:latin typeface="Arial"/>
              <a:cs typeface="Arial"/>
            </a:endParaRPr>
          </a:p>
          <a:p>
            <a:pPr marL="755015" marR="5080" indent="-285750">
              <a:lnSpc>
                <a:spcPct val="100000"/>
              </a:lnSpc>
              <a:spcBef>
                <a:spcPts val="690"/>
              </a:spcBef>
            </a:pPr>
            <a:r>
              <a:rPr dirty="0" sz="2800">
                <a:solidFill>
                  <a:srgbClr val="0000CC"/>
                </a:solidFill>
                <a:latin typeface="Arial"/>
                <a:cs typeface="Arial"/>
              </a:rPr>
              <a:t>– </a:t>
            </a:r>
            <a:r>
              <a:rPr dirty="0" sz="2800">
                <a:latin typeface="Arial"/>
                <a:cs typeface="Arial"/>
              </a:rPr>
              <a:t>Converts the digital stream of information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 a computer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an analog stream in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order to send a message on </a:t>
            </a:r>
            <a:r>
              <a:rPr dirty="0" sz="2800" spc="-5">
                <a:latin typeface="Arial"/>
                <a:cs typeface="Arial"/>
              </a:rPr>
              <a:t>the </a:t>
            </a:r>
            <a:r>
              <a:rPr dirty="0" sz="2800">
                <a:latin typeface="Arial"/>
                <a:cs typeface="Arial"/>
              </a:rPr>
              <a:t>telephone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network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53310" y="1204975"/>
            <a:ext cx="698817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Communication á</a:t>
            </a:r>
            <a:r>
              <a:rPr dirty="0" spc="-10"/>
              <a:t> </a:t>
            </a:r>
            <a:r>
              <a:rPr dirty="0" spc="-5"/>
              <a:t>la</a:t>
            </a:r>
            <a:r>
              <a:rPr dirty="0"/>
              <a:t> Modem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0128" y="2253054"/>
            <a:ext cx="7401559" cy="24079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A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modem:</a:t>
            </a:r>
            <a:endParaRPr sz="3200">
              <a:latin typeface="Arial"/>
              <a:cs typeface="Arial"/>
            </a:endParaRPr>
          </a:p>
          <a:p>
            <a:pPr marL="755015" marR="5080" indent="-285750">
              <a:lnSpc>
                <a:spcPct val="100000"/>
              </a:lnSpc>
              <a:spcBef>
                <a:spcPts val="690"/>
              </a:spcBef>
            </a:pPr>
            <a:r>
              <a:rPr dirty="0" sz="2800">
                <a:solidFill>
                  <a:srgbClr val="0000CC"/>
                </a:solidFill>
                <a:latin typeface="Arial"/>
                <a:cs typeface="Arial"/>
              </a:rPr>
              <a:t>–</a:t>
            </a:r>
            <a:r>
              <a:rPr dirty="0" sz="2800" spc="-10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Converts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analog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stream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information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received over the telephone network </a:t>
            </a:r>
            <a:r>
              <a:rPr dirty="0" sz="2800" spc="-5">
                <a:latin typeface="Arial"/>
                <a:cs typeface="Arial"/>
              </a:rPr>
              <a:t>into </a:t>
            </a:r>
            <a:r>
              <a:rPr dirty="0" sz="2800">
                <a:latin typeface="Arial"/>
                <a:cs typeface="Arial"/>
              </a:rPr>
              <a:t> the digital form </a:t>
            </a:r>
            <a:r>
              <a:rPr dirty="0" sz="2800" spc="-5">
                <a:latin typeface="Arial"/>
                <a:cs typeface="Arial"/>
              </a:rPr>
              <a:t>that the </a:t>
            </a:r>
            <a:r>
              <a:rPr dirty="0" sz="2800">
                <a:latin typeface="Arial"/>
                <a:cs typeface="Arial"/>
              </a:rPr>
              <a:t>computer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understands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3310" y="1204975"/>
            <a:ext cx="698817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Communication á</a:t>
            </a:r>
            <a:r>
              <a:rPr dirty="0" spc="-10"/>
              <a:t> </a:t>
            </a:r>
            <a:r>
              <a:rPr dirty="0" spc="-5"/>
              <a:t>la</a:t>
            </a:r>
            <a:r>
              <a:rPr dirty="0"/>
              <a:t> Modem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219449" y="5073776"/>
            <a:ext cx="8089900" cy="1231900"/>
            <a:chOff x="1219449" y="5073776"/>
            <a:chExt cx="8089900" cy="1231900"/>
          </a:xfrm>
        </p:grpSpPr>
        <p:sp>
          <p:nvSpPr>
            <p:cNvPr id="5" name="object 5"/>
            <p:cNvSpPr/>
            <p:nvPr/>
          </p:nvSpPr>
          <p:spPr>
            <a:xfrm>
              <a:off x="1232022" y="5765291"/>
              <a:ext cx="3276600" cy="1905"/>
            </a:xfrm>
            <a:custGeom>
              <a:avLst/>
              <a:gdLst/>
              <a:ahLst/>
              <a:cxnLst/>
              <a:rect l="l" t="t" r="r" b="b"/>
              <a:pathLst>
                <a:path w="3276600" h="1904">
                  <a:moveTo>
                    <a:pt x="0" y="0"/>
                  </a:moveTo>
                  <a:lnTo>
                    <a:pt x="3276593" y="1523"/>
                  </a:lnTo>
                </a:path>
              </a:pathLst>
            </a:custGeom>
            <a:ln w="25145">
              <a:solidFill>
                <a:srgbClr val="3E000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08266" y="5225795"/>
              <a:ext cx="2242185" cy="1066800"/>
            </a:xfrm>
            <a:custGeom>
              <a:avLst/>
              <a:gdLst/>
              <a:ahLst/>
              <a:cxnLst/>
              <a:rect l="l" t="t" r="r" b="b"/>
              <a:pathLst>
                <a:path w="2242185" h="1066800">
                  <a:moveTo>
                    <a:pt x="0" y="537209"/>
                  </a:moveTo>
                  <a:lnTo>
                    <a:pt x="5333" y="505205"/>
                  </a:lnTo>
                  <a:lnTo>
                    <a:pt x="13715" y="473201"/>
                  </a:lnTo>
                  <a:lnTo>
                    <a:pt x="19811" y="449579"/>
                  </a:lnTo>
                  <a:lnTo>
                    <a:pt x="29717" y="438911"/>
                  </a:lnTo>
                  <a:lnTo>
                    <a:pt x="39623" y="431291"/>
                  </a:lnTo>
                  <a:lnTo>
                    <a:pt x="50291" y="430529"/>
                  </a:lnTo>
                  <a:lnTo>
                    <a:pt x="63245" y="433577"/>
                  </a:lnTo>
                  <a:lnTo>
                    <a:pt x="73913" y="443483"/>
                  </a:lnTo>
                  <a:lnTo>
                    <a:pt x="80009" y="456437"/>
                  </a:lnTo>
                  <a:lnTo>
                    <a:pt x="84581" y="473963"/>
                  </a:lnTo>
                  <a:lnTo>
                    <a:pt x="105917" y="590549"/>
                  </a:lnTo>
                  <a:lnTo>
                    <a:pt x="111251" y="608075"/>
                  </a:lnTo>
                  <a:lnTo>
                    <a:pt x="115823" y="619505"/>
                  </a:lnTo>
                  <a:lnTo>
                    <a:pt x="129539" y="627887"/>
                  </a:lnTo>
                  <a:lnTo>
                    <a:pt x="141731" y="628649"/>
                  </a:lnTo>
                  <a:lnTo>
                    <a:pt x="152399" y="623315"/>
                  </a:lnTo>
                  <a:lnTo>
                    <a:pt x="160019" y="609599"/>
                  </a:lnTo>
                  <a:lnTo>
                    <a:pt x="165353" y="590549"/>
                  </a:lnTo>
                  <a:lnTo>
                    <a:pt x="194309" y="419861"/>
                  </a:lnTo>
                  <a:lnTo>
                    <a:pt x="198881" y="394715"/>
                  </a:lnTo>
                  <a:lnTo>
                    <a:pt x="204215" y="378713"/>
                  </a:lnTo>
                  <a:lnTo>
                    <a:pt x="211073" y="367283"/>
                  </a:lnTo>
                  <a:lnTo>
                    <a:pt x="219455" y="361187"/>
                  </a:lnTo>
                  <a:lnTo>
                    <a:pt x="231647" y="358901"/>
                  </a:lnTo>
                  <a:lnTo>
                    <a:pt x="246125" y="361949"/>
                  </a:lnTo>
                  <a:lnTo>
                    <a:pt x="256031" y="376427"/>
                  </a:lnTo>
                  <a:lnTo>
                    <a:pt x="261365" y="388619"/>
                  </a:lnTo>
                  <a:lnTo>
                    <a:pt x="265937" y="406145"/>
                  </a:lnTo>
                  <a:lnTo>
                    <a:pt x="310133" y="680465"/>
                  </a:lnTo>
                  <a:lnTo>
                    <a:pt x="315467" y="703325"/>
                  </a:lnTo>
                  <a:lnTo>
                    <a:pt x="323087" y="722375"/>
                  </a:lnTo>
                  <a:lnTo>
                    <a:pt x="332231" y="729995"/>
                  </a:lnTo>
                  <a:lnTo>
                    <a:pt x="347471" y="733043"/>
                  </a:lnTo>
                  <a:lnTo>
                    <a:pt x="360425" y="721613"/>
                  </a:lnTo>
                  <a:lnTo>
                    <a:pt x="367283" y="704849"/>
                  </a:lnTo>
                  <a:lnTo>
                    <a:pt x="373379" y="681227"/>
                  </a:lnTo>
                  <a:lnTo>
                    <a:pt x="416051" y="433577"/>
                  </a:lnTo>
                </a:path>
                <a:path w="2242185" h="1066800">
                  <a:moveTo>
                    <a:pt x="416051" y="435101"/>
                  </a:moveTo>
                  <a:lnTo>
                    <a:pt x="452627" y="234695"/>
                  </a:lnTo>
                  <a:lnTo>
                    <a:pt x="457199" y="218693"/>
                  </a:lnTo>
                  <a:lnTo>
                    <a:pt x="468629" y="210311"/>
                  </a:lnTo>
                  <a:lnTo>
                    <a:pt x="478535" y="208025"/>
                  </a:lnTo>
                  <a:lnTo>
                    <a:pt x="495299" y="210311"/>
                  </a:lnTo>
                  <a:lnTo>
                    <a:pt x="502919" y="219455"/>
                  </a:lnTo>
                  <a:lnTo>
                    <a:pt x="507491" y="234695"/>
                  </a:lnTo>
                  <a:lnTo>
                    <a:pt x="593597" y="814577"/>
                  </a:lnTo>
                  <a:lnTo>
                    <a:pt x="601979" y="844295"/>
                  </a:lnTo>
                  <a:lnTo>
                    <a:pt x="609599" y="855725"/>
                  </a:lnTo>
                  <a:lnTo>
                    <a:pt x="623315" y="860297"/>
                  </a:lnTo>
                  <a:lnTo>
                    <a:pt x="633983" y="864107"/>
                  </a:lnTo>
                  <a:lnTo>
                    <a:pt x="648461" y="858773"/>
                  </a:lnTo>
                  <a:lnTo>
                    <a:pt x="659129" y="846581"/>
                  </a:lnTo>
                  <a:lnTo>
                    <a:pt x="668273" y="814577"/>
                  </a:lnTo>
                  <a:lnTo>
                    <a:pt x="752855" y="142493"/>
                  </a:lnTo>
                  <a:lnTo>
                    <a:pt x="758189" y="110489"/>
                  </a:lnTo>
                  <a:lnTo>
                    <a:pt x="763523" y="100583"/>
                  </a:lnTo>
                  <a:lnTo>
                    <a:pt x="769619" y="89915"/>
                  </a:lnTo>
                  <a:lnTo>
                    <a:pt x="779525" y="83057"/>
                  </a:lnTo>
                  <a:lnTo>
                    <a:pt x="791717" y="80771"/>
                  </a:lnTo>
                  <a:lnTo>
                    <a:pt x="804671" y="85343"/>
                  </a:lnTo>
                  <a:lnTo>
                    <a:pt x="833627" y="137921"/>
                  </a:lnTo>
                  <a:lnTo>
                    <a:pt x="910589" y="998981"/>
                  </a:lnTo>
                  <a:lnTo>
                    <a:pt x="915923" y="1035557"/>
                  </a:lnTo>
                  <a:lnTo>
                    <a:pt x="923543" y="1053083"/>
                  </a:lnTo>
                  <a:lnTo>
                    <a:pt x="937259" y="1061465"/>
                  </a:lnTo>
                  <a:lnTo>
                    <a:pt x="950213" y="1066799"/>
                  </a:lnTo>
                  <a:lnTo>
                    <a:pt x="963167" y="1061465"/>
                  </a:lnTo>
                  <a:lnTo>
                    <a:pt x="970025" y="1053083"/>
                  </a:lnTo>
                  <a:lnTo>
                    <a:pt x="974597" y="1038605"/>
                  </a:lnTo>
                  <a:lnTo>
                    <a:pt x="979169" y="1002791"/>
                  </a:lnTo>
                  <a:lnTo>
                    <a:pt x="1079753" y="60959"/>
                  </a:lnTo>
                  <a:lnTo>
                    <a:pt x="1084325" y="41147"/>
                  </a:lnTo>
                  <a:lnTo>
                    <a:pt x="1091183" y="23621"/>
                  </a:lnTo>
                  <a:lnTo>
                    <a:pt x="1099565" y="11429"/>
                  </a:lnTo>
                  <a:lnTo>
                    <a:pt x="1107947" y="3047"/>
                  </a:lnTo>
                  <a:lnTo>
                    <a:pt x="1116329" y="0"/>
                  </a:lnTo>
                  <a:lnTo>
                    <a:pt x="1125473" y="0"/>
                  </a:lnTo>
                </a:path>
                <a:path w="2242185" h="1066800">
                  <a:moveTo>
                    <a:pt x="2241803" y="537209"/>
                  </a:moveTo>
                  <a:lnTo>
                    <a:pt x="2236469" y="505205"/>
                  </a:lnTo>
                  <a:lnTo>
                    <a:pt x="2228087" y="473201"/>
                  </a:lnTo>
                  <a:lnTo>
                    <a:pt x="2221991" y="449579"/>
                  </a:lnTo>
                  <a:lnTo>
                    <a:pt x="2213609" y="438911"/>
                  </a:lnTo>
                  <a:lnTo>
                    <a:pt x="2202179" y="431291"/>
                  </a:lnTo>
                  <a:lnTo>
                    <a:pt x="2192273" y="430529"/>
                  </a:lnTo>
                  <a:lnTo>
                    <a:pt x="2178557" y="433577"/>
                  </a:lnTo>
                  <a:lnTo>
                    <a:pt x="2168651" y="443483"/>
                  </a:lnTo>
                  <a:lnTo>
                    <a:pt x="2162555" y="456437"/>
                  </a:lnTo>
                  <a:lnTo>
                    <a:pt x="2157221" y="473963"/>
                  </a:lnTo>
                  <a:lnTo>
                    <a:pt x="2135123" y="590549"/>
                  </a:lnTo>
                  <a:lnTo>
                    <a:pt x="2129789" y="608075"/>
                  </a:lnTo>
                  <a:lnTo>
                    <a:pt x="2125217" y="619505"/>
                  </a:lnTo>
                  <a:lnTo>
                    <a:pt x="2113025" y="627887"/>
                  </a:lnTo>
                  <a:lnTo>
                    <a:pt x="2100071" y="628649"/>
                  </a:lnTo>
                  <a:lnTo>
                    <a:pt x="2088641" y="623315"/>
                  </a:lnTo>
                  <a:lnTo>
                    <a:pt x="2083307" y="609599"/>
                  </a:lnTo>
                  <a:lnTo>
                    <a:pt x="2076449" y="590549"/>
                  </a:lnTo>
                  <a:lnTo>
                    <a:pt x="2048255" y="419861"/>
                  </a:lnTo>
                  <a:lnTo>
                    <a:pt x="2042921" y="394715"/>
                  </a:lnTo>
                  <a:lnTo>
                    <a:pt x="2036825" y="378713"/>
                  </a:lnTo>
                  <a:lnTo>
                    <a:pt x="2029967" y="367283"/>
                  </a:lnTo>
                  <a:lnTo>
                    <a:pt x="2021585" y="361187"/>
                  </a:lnTo>
                  <a:lnTo>
                    <a:pt x="2008631" y="358901"/>
                  </a:lnTo>
                  <a:lnTo>
                    <a:pt x="1994915" y="361949"/>
                  </a:lnTo>
                  <a:lnTo>
                    <a:pt x="1984247" y="376427"/>
                  </a:lnTo>
                  <a:lnTo>
                    <a:pt x="1979675" y="388619"/>
                  </a:lnTo>
                  <a:lnTo>
                    <a:pt x="1975865" y="406145"/>
                  </a:lnTo>
                  <a:lnTo>
                    <a:pt x="1931669" y="680465"/>
                  </a:lnTo>
                  <a:lnTo>
                    <a:pt x="1926335" y="703325"/>
                  </a:lnTo>
                  <a:lnTo>
                    <a:pt x="1918715" y="722375"/>
                  </a:lnTo>
                  <a:lnTo>
                    <a:pt x="1909571" y="729995"/>
                  </a:lnTo>
                  <a:lnTo>
                    <a:pt x="1892807" y="733043"/>
                  </a:lnTo>
                  <a:lnTo>
                    <a:pt x="1880615" y="721613"/>
                  </a:lnTo>
                  <a:lnTo>
                    <a:pt x="1872995" y="704849"/>
                  </a:lnTo>
                  <a:lnTo>
                    <a:pt x="1867661" y="681227"/>
                  </a:lnTo>
                  <a:lnTo>
                    <a:pt x="1825751" y="433577"/>
                  </a:lnTo>
                </a:path>
                <a:path w="2242185" h="1066800">
                  <a:moveTo>
                    <a:pt x="1827275" y="437387"/>
                  </a:moveTo>
                  <a:lnTo>
                    <a:pt x="1790699" y="234695"/>
                  </a:lnTo>
                  <a:lnTo>
                    <a:pt x="1785365" y="218693"/>
                  </a:lnTo>
                  <a:lnTo>
                    <a:pt x="1773935" y="210311"/>
                  </a:lnTo>
                  <a:lnTo>
                    <a:pt x="1763267" y="208025"/>
                  </a:lnTo>
                  <a:lnTo>
                    <a:pt x="1747265" y="210311"/>
                  </a:lnTo>
                  <a:lnTo>
                    <a:pt x="1740407" y="219455"/>
                  </a:lnTo>
                  <a:lnTo>
                    <a:pt x="1733549" y="234695"/>
                  </a:lnTo>
                  <a:lnTo>
                    <a:pt x="1648205" y="814577"/>
                  </a:lnTo>
                  <a:lnTo>
                    <a:pt x="1640585" y="844295"/>
                  </a:lnTo>
                  <a:lnTo>
                    <a:pt x="1632965" y="855725"/>
                  </a:lnTo>
                  <a:lnTo>
                    <a:pt x="1619249" y="860297"/>
                  </a:lnTo>
                  <a:lnTo>
                    <a:pt x="1607819" y="864107"/>
                  </a:lnTo>
                  <a:lnTo>
                    <a:pt x="1594103" y="858773"/>
                  </a:lnTo>
                  <a:lnTo>
                    <a:pt x="1582673" y="846581"/>
                  </a:lnTo>
                  <a:lnTo>
                    <a:pt x="1575053" y="814577"/>
                  </a:lnTo>
                  <a:lnTo>
                    <a:pt x="1489709" y="142493"/>
                  </a:lnTo>
                  <a:lnTo>
                    <a:pt x="1483613" y="110489"/>
                  </a:lnTo>
                  <a:lnTo>
                    <a:pt x="1479803" y="100583"/>
                  </a:lnTo>
                  <a:lnTo>
                    <a:pt x="1473707" y="89915"/>
                  </a:lnTo>
                  <a:lnTo>
                    <a:pt x="1462277" y="83057"/>
                  </a:lnTo>
                  <a:lnTo>
                    <a:pt x="1453133" y="80771"/>
                  </a:lnTo>
                  <a:lnTo>
                    <a:pt x="1438655" y="85343"/>
                  </a:lnTo>
                  <a:lnTo>
                    <a:pt x="1409699" y="137921"/>
                  </a:lnTo>
                  <a:lnTo>
                    <a:pt x="1331213" y="998981"/>
                  </a:lnTo>
                  <a:lnTo>
                    <a:pt x="1325879" y="1035557"/>
                  </a:lnTo>
                  <a:lnTo>
                    <a:pt x="1319021" y="1053083"/>
                  </a:lnTo>
                  <a:lnTo>
                    <a:pt x="1305305" y="1061465"/>
                  </a:lnTo>
                  <a:lnTo>
                    <a:pt x="1293113" y="1066799"/>
                  </a:lnTo>
                  <a:lnTo>
                    <a:pt x="1280159" y="1061465"/>
                  </a:lnTo>
                  <a:lnTo>
                    <a:pt x="1273301" y="1053083"/>
                  </a:lnTo>
                  <a:lnTo>
                    <a:pt x="1267967" y="1038605"/>
                  </a:lnTo>
                  <a:lnTo>
                    <a:pt x="1263395" y="1002791"/>
                  </a:lnTo>
                  <a:lnTo>
                    <a:pt x="1162049" y="60959"/>
                  </a:lnTo>
                  <a:lnTo>
                    <a:pt x="1158239" y="41147"/>
                  </a:lnTo>
                  <a:lnTo>
                    <a:pt x="1151381" y="23621"/>
                  </a:lnTo>
                  <a:lnTo>
                    <a:pt x="1142999" y="11429"/>
                  </a:lnTo>
                  <a:lnTo>
                    <a:pt x="1134617" y="3047"/>
                  </a:lnTo>
                  <a:lnTo>
                    <a:pt x="1124711" y="0"/>
                  </a:lnTo>
                  <a:lnTo>
                    <a:pt x="1116329" y="0"/>
                  </a:lnTo>
                </a:path>
              </a:pathLst>
            </a:custGeom>
            <a:ln w="25145">
              <a:solidFill>
                <a:srgbClr val="FF3F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185016" y="5835395"/>
              <a:ext cx="3124200" cy="0"/>
            </a:xfrm>
            <a:custGeom>
              <a:avLst/>
              <a:gdLst/>
              <a:ahLst/>
              <a:cxnLst/>
              <a:rect l="l" t="t" r="r" b="b"/>
              <a:pathLst>
                <a:path w="3124200" h="0">
                  <a:moveTo>
                    <a:pt x="0" y="0"/>
                  </a:moveTo>
                  <a:lnTo>
                    <a:pt x="3124199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0283" y="5073776"/>
              <a:ext cx="4650104" cy="1151381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01819" y="4059297"/>
            <a:ext cx="4953635" cy="2382520"/>
            <a:chOff x="2401819" y="4059297"/>
            <a:chExt cx="4953635" cy="2382520"/>
          </a:xfrm>
        </p:grpSpPr>
        <p:sp>
          <p:nvSpPr>
            <p:cNvPr id="3" name="object 3"/>
            <p:cNvSpPr/>
            <p:nvPr/>
          </p:nvSpPr>
          <p:spPr>
            <a:xfrm>
              <a:off x="2855090" y="5086346"/>
              <a:ext cx="890269" cy="246379"/>
            </a:xfrm>
            <a:custGeom>
              <a:avLst/>
              <a:gdLst/>
              <a:ahLst/>
              <a:cxnLst/>
              <a:rect l="l" t="t" r="r" b="b"/>
              <a:pathLst>
                <a:path w="890270" h="246379">
                  <a:moveTo>
                    <a:pt x="890016" y="180589"/>
                  </a:moveTo>
                  <a:lnTo>
                    <a:pt x="857258" y="131063"/>
                  </a:lnTo>
                  <a:lnTo>
                    <a:pt x="774950" y="65531"/>
                  </a:lnTo>
                  <a:lnTo>
                    <a:pt x="708654" y="32758"/>
                  </a:lnTo>
                  <a:lnTo>
                    <a:pt x="626362" y="0"/>
                  </a:lnTo>
                  <a:lnTo>
                    <a:pt x="395481" y="0"/>
                  </a:lnTo>
                  <a:lnTo>
                    <a:pt x="181361" y="65531"/>
                  </a:lnTo>
                  <a:lnTo>
                    <a:pt x="66295" y="147830"/>
                  </a:lnTo>
                  <a:lnTo>
                    <a:pt x="0" y="246120"/>
                  </a:lnTo>
                </a:path>
              </a:pathLst>
            </a:custGeom>
            <a:ln w="328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2688" y="4577333"/>
              <a:ext cx="2209037" cy="6080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2688" y="4577333"/>
              <a:ext cx="2209038" cy="6080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22688" y="4560570"/>
              <a:ext cx="2209165" cy="528320"/>
            </a:xfrm>
            <a:custGeom>
              <a:avLst/>
              <a:gdLst/>
              <a:ahLst/>
              <a:cxnLst/>
              <a:rect l="l" t="t" r="r" b="b"/>
              <a:pathLst>
                <a:path w="2209165" h="528320">
                  <a:moveTo>
                    <a:pt x="0" y="525038"/>
                  </a:moveTo>
                  <a:lnTo>
                    <a:pt x="16021" y="493002"/>
                  </a:lnTo>
                  <a:lnTo>
                    <a:pt x="98314" y="410703"/>
                  </a:lnTo>
                  <a:lnTo>
                    <a:pt x="230141" y="345171"/>
                  </a:lnTo>
                  <a:lnTo>
                    <a:pt x="345971" y="295646"/>
                  </a:lnTo>
                  <a:lnTo>
                    <a:pt x="461022" y="213347"/>
                  </a:lnTo>
                  <a:lnTo>
                    <a:pt x="609610" y="147815"/>
                  </a:lnTo>
                  <a:lnTo>
                    <a:pt x="741437" y="98290"/>
                  </a:lnTo>
                  <a:lnTo>
                    <a:pt x="823745" y="65531"/>
                  </a:lnTo>
                  <a:lnTo>
                    <a:pt x="972333" y="65531"/>
                  </a:lnTo>
                  <a:lnTo>
                    <a:pt x="1021852" y="48764"/>
                  </a:lnTo>
                  <a:lnTo>
                    <a:pt x="1087384" y="15991"/>
                  </a:lnTo>
                  <a:lnTo>
                    <a:pt x="1219211" y="0"/>
                  </a:lnTo>
                  <a:lnTo>
                    <a:pt x="1450107" y="48764"/>
                  </a:lnTo>
                  <a:lnTo>
                    <a:pt x="1664227" y="163821"/>
                  </a:lnTo>
                  <a:lnTo>
                    <a:pt x="1680988" y="213347"/>
                  </a:lnTo>
                  <a:lnTo>
                    <a:pt x="1697749" y="295646"/>
                  </a:lnTo>
                  <a:lnTo>
                    <a:pt x="1713761" y="361178"/>
                  </a:lnTo>
                  <a:lnTo>
                    <a:pt x="1763280" y="410703"/>
                  </a:lnTo>
                  <a:lnTo>
                    <a:pt x="1944642" y="476235"/>
                  </a:lnTo>
                  <a:lnTo>
                    <a:pt x="2208296" y="525776"/>
                  </a:lnTo>
                  <a:lnTo>
                    <a:pt x="2209038" y="528320"/>
                  </a:lnTo>
                </a:path>
              </a:pathLst>
            </a:custGeom>
            <a:ln w="16433">
              <a:solidFill>
                <a:srgbClr val="0065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55471" y="4149851"/>
              <a:ext cx="1747520" cy="378460"/>
            </a:xfrm>
            <a:custGeom>
              <a:avLst/>
              <a:gdLst/>
              <a:ahLst/>
              <a:cxnLst/>
              <a:rect l="l" t="t" r="r" b="b"/>
              <a:pathLst>
                <a:path w="1747520" h="378460">
                  <a:moveTo>
                    <a:pt x="0" y="311652"/>
                  </a:moveTo>
                  <a:lnTo>
                    <a:pt x="99053" y="311652"/>
                  </a:lnTo>
                  <a:lnTo>
                    <a:pt x="296412" y="278879"/>
                  </a:lnTo>
                  <a:lnTo>
                    <a:pt x="675896" y="213347"/>
                  </a:lnTo>
                  <a:lnTo>
                    <a:pt x="873255" y="98290"/>
                  </a:lnTo>
                  <a:lnTo>
                    <a:pt x="1005082" y="0"/>
                  </a:lnTo>
                  <a:lnTo>
                    <a:pt x="1203205" y="163821"/>
                  </a:lnTo>
                  <a:lnTo>
                    <a:pt x="1466859" y="361178"/>
                  </a:lnTo>
                  <a:lnTo>
                    <a:pt x="1664966" y="377945"/>
                  </a:lnTo>
                  <a:lnTo>
                    <a:pt x="1747274" y="345187"/>
                  </a:lnTo>
                </a:path>
              </a:pathLst>
            </a:custGeom>
            <a:ln w="16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311780" y="4133849"/>
              <a:ext cx="296545" cy="33020"/>
            </a:xfrm>
            <a:custGeom>
              <a:avLst/>
              <a:gdLst/>
              <a:ahLst/>
              <a:cxnLst/>
              <a:rect l="l" t="t" r="r" b="b"/>
              <a:pathLst>
                <a:path w="296545" h="33020">
                  <a:moveTo>
                    <a:pt x="0" y="32765"/>
                  </a:moveTo>
                  <a:lnTo>
                    <a:pt x="296418" y="32765"/>
                  </a:lnTo>
                  <a:lnTo>
                    <a:pt x="296418" y="0"/>
                  </a:lnTo>
                  <a:lnTo>
                    <a:pt x="0" y="0"/>
                  </a:lnTo>
                  <a:lnTo>
                    <a:pt x="0" y="32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12542" y="4134596"/>
              <a:ext cx="295275" cy="31750"/>
            </a:xfrm>
            <a:custGeom>
              <a:avLst/>
              <a:gdLst/>
              <a:ahLst/>
              <a:cxnLst/>
              <a:rect l="l" t="t" r="r" b="b"/>
              <a:pathLst>
                <a:path w="295275" h="31750">
                  <a:moveTo>
                    <a:pt x="294887" y="31236"/>
                  </a:moveTo>
                  <a:lnTo>
                    <a:pt x="294887" y="0"/>
                  </a:lnTo>
                  <a:lnTo>
                    <a:pt x="0" y="0"/>
                  </a:lnTo>
                  <a:lnTo>
                    <a:pt x="0" y="31236"/>
                  </a:lnTo>
                  <a:lnTo>
                    <a:pt x="294887" y="31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11780" y="4133849"/>
              <a:ext cx="296545" cy="33020"/>
            </a:xfrm>
            <a:custGeom>
              <a:avLst/>
              <a:gdLst/>
              <a:ahLst/>
              <a:cxnLst/>
              <a:rect l="l" t="t" r="r" b="b"/>
              <a:pathLst>
                <a:path w="296545" h="33020">
                  <a:moveTo>
                    <a:pt x="0" y="32765"/>
                  </a:moveTo>
                  <a:lnTo>
                    <a:pt x="296418" y="32765"/>
                  </a:lnTo>
                  <a:lnTo>
                    <a:pt x="296418" y="0"/>
                  </a:lnTo>
                  <a:lnTo>
                    <a:pt x="0" y="0"/>
                  </a:lnTo>
                  <a:lnTo>
                    <a:pt x="0" y="32765"/>
                  </a:lnTo>
                  <a:close/>
                </a:path>
              </a:pathLst>
            </a:custGeom>
            <a:solidFill>
              <a:srgbClr val="FED0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311782" y="4133084"/>
              <a:ext cx="329565" cy="33020"/>
            </a:xfrm>
            <a:custGeom>
              <a:avLst/>
              <a:gdLst/>
              <a:ahLst/>
              <a:cxnLst/>
              <a:rect l="l" t="t" r="r" b="b"/>
              <a:pathLst>
                <a:path w="329564" h="33020">
                  <a:moveTo>
                    <a:pt x="15997" y="32758"/>
                  </a:moveTo>
                  <a:lnTo>
                    <a:pt x="329186" y="32758"/>
                  </a:lnTo>
                  <a:lnTo>
                    <a:pt x="296412" y="16767"/>
                  </a:lnTo>
                  <a:lnTo>
                    <a:pt x="164585" y="0"/>
                  </a:lnTo>
                  <a:lnTo>
                    <a:pt x="32758" y="0"/>
                  </a:lnTo>
                  <a:lnTo>
                    <a:pt x="0" y="16767"/>
                  </a:lnTo>
                  <a:lnTo>
                    <a:pt x="0" y="32758"/>
                  </a:lnTo>
                  <a:lnTo>
                    <a:pt x="15997" y="32758"/>
                  </a:lnTo>
                  <a:close/>
                </a:path>
              </a:pathLst>
            </a:custGeom>
            <a:ln w="16431">
              <a:solidFill>
                <a:srgbClr val="FFD1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11764" y="4165853"/>
              <a:ext cx="329565" cy="17145"/>
            </a:xfrm>
            <a:custGeom>
              <a:avLst/>
              <a:gdLst/>
              <a:ahLst/>
              <a:cxnLst/>
              <a:rect l="l" t="t" r="r" b="b"/>
              <a:pathLst>
                <a:path w="329564" h="17145">
                  <a:moveTo>
                    <a:pt x="329183" y="16763"/>
                  </a:moveTo>
                  <a:lnTo>
                    <a:pt x="32918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329183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295022" y="4133084"/>
              <a:ext cx="346075" cy="49530"/>
            </a:xfrm>
            <a:custGeom>
              <a:avLst/>
              <a:gdLst/>
              <a:ahLst/>
              <a:cxnLst/>
              <a:rect l="l" t="t" r="r" b="b"/>
              <a:pathLst>
                <a:path w="346075" h="49529">
                  <a:moveTo>
                    <a:pt x="16760" y="32758"/>
                  </a:moveTo>
                  <a:lnTo>
                    <a:pt x="296412" y="49525"/>
                  </a:lnTo>
                  <a:lnTo>
                    <a:pt x="329949" y="49525"/>
                  </a:lnTo>
                  <a:lnTo>
                    <a:pt x="345947" y="32758"/>
                  </a:lnTo>
                  <a:lnTo>
                    <a:pt x="329949" y="32758"/>
                  </a:lnTo>
                  <a:lnTo>
                    <a:pt x="0" y="16767"/>
                  </a:lnTo>
                  <a:lnTo>
                    <a:pt x="0" y="32758"/>
                  </a:lnTo>
                  <a:lnTo>
                    <a:pt x="16760" y="32758"/>
                  </a:lnTo>
                  <a:close/>
                </a:path>
                <a:path w="346075" h="49529">
                  <a:moveTo>
                    <a:pt x="345947" y="32758"/>
                  </a:moveTo>
                  <a:lnTo>
                    <a:pt x="329949" y="16767"/>
                  </a:lnTo>
                  <a:lnTo>
                    <a:pt x="115051" y="0"/>
                  </a:lnTo>
                  <a:lnTo>
                    <a:pt x="32758" y="0"/>
                  </a:lnTo>
                  <a:lnTo>
                    <a:pt x="0" y="16767"/>
                  </a:lnTo>
                  <a:lnTo>
                    <a:pt x="0" y="32758"/>
                  </a:lnTo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3606" y="4084319"/>
              <a:ext cx="49530" cy="5913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3606" y="4084319"/>
              <a:ext cx="49530" cy="5913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43610" y="4067552"/>
              <a:ext cx="48895" cy="608330"/>
            </a:xfrm>
            <a:custGeom>
              <a:avLst/>
              <a:gdLst/>
              <a:ahLst/>
              <a:cxnLst/>
              <a:rect l="l" t="t" r="r" b="b"/>
              <a:pathLst>
                <a:path w="48895" h="608329">
                  <a:moveTo>
                    <a:pt x="0" y="608075"/>
                  </a:moveTo>
                  <a:lnTo>
                    <a:pt x="32758" y="608075"/>
                  </a:lnTo>
                  <a:lnTo>
                    <a:pt x="48771" y="591307"/>
                  </a:lnTo>
                  <a:lnTo>
                    <a:pt x="32758" y="197356"/>
                  </a:lnTo>
                  <a:lnTo>
                    <a:pt x="32758" y="0"/>
                  </a:lnTo>
                  <a:lnTo>
                    <a:pt x="0" y="32758"/>
                  </a:lnTo>
                  <a:lnTo>
                    <a:pt x="0" y="230114"/>
                  </a:lnTo>
                  <a:lnTo>
                    <a:pt x="15997" y="427485"/>
                  </a:lnTo>
                  <a:lnTo>
                    <a:pt x="0" y="608075"/>
                  </a:lnTo>
                  <a:close/>
                </a:path>
              </a:pathLst>
            </a:custGeom>
            <a:ln w="16483">
              <a:solidFill>
                <a:srgbClr val="FFD1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59607" y="4083543"/>
              <a:ext cx="33020" cy="592455"/>
            </a:xfrm>
            <a:custGeom>
              <a:avLst/>
              <a:gdLst/>
              <a:ahLst/>
              <a:cxnLst/>
              <a:rect l="l" t="t" r="r" b="b"/>
              <a:pathLst>
                <a:path w="33020" h="592454">
                  <a:moveTo>
                    <a:pt x="0" y="0"/>
                  </a:moveTo>
                  <a:lnTo>
                    <a:pt x="32773" y="0"/>
                  </a:lnTo>
                  <a:lnTo>
                    <a:pt x="32773" y="592083"/>
                  </a:lnTo>
                  <a:lnTo>
                    <a:pt x="0" y="592083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443590" y="4313681"/>
              <a:ext cx="16510" cy="361950"/>
            </a:xfrm>
            <a:custGeom>
              <a:avLst/>
              <a:gdLst/>
              <a:ahLst/>
              <a:cxnLst/>
              <a:rect l="l" t="t" r="r" b="b"/>
              <a:pathLst>
                <a:path w="16510" h="361950">
                  <a:moveTo>
                    <a:pt x="16001" y="361949"/>
                  </a:moveTo>
                  <a:lnTo>
                    <a:pt x="16001" y="0"/>
                  </a:lnTo>
                  <a:lnTo>
                    <a:pt x="0" y="0"/>
                  </a:lnTo>
                  <a:lnTo>
                    <a:pt x="0" y="361949"/>
                  </a:lnTo>
                  <a:lnTo>
                    <a:pt x="16001" y="361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684657" y="4083543"/>
              <a:ext cx="1682114" cy="592455"/>
            </a:xfrm>
            <a:custGeom>
              <a:avLst/>
              <a:gdLst/>
              <a:ahLst/>
              <a:cxnLst/>
              <a:rect l="l" t="t" r="r" b="b"/>
              <a:pathLst>
                <a:path w="1682114" h="592454">
                  <a:moveTo>
                    <a:pt x="774950" y="0"/>
                  </a:moveTo>
                  <a:lnTo>
                    <a:pt x="758952" y="296422"/>
                  </a:lnTo>
                  <a:lnTo>
                    <a:pt x="758952" y="575316"/>
                  </a:lnTo>
                  <a:lnTo>
                    <a:pt x="774950" y="592083"/>
                  </a:lnTo>
                  <a:lnTo>
                    <a:pt x="774950" y="0"/>
                  </a:lnTo>
                  <a:close/>
                </a:path>
                <a:path w="1682114" h="592454">
                  <a:moveTo>
                    <a:pt x="0" y="377960"/>
                  </a:moveTo>
                  <a:lnTo>
                    <a:pt x="214883" y="444253"/>
                  </a:lnTo>
                  <a:lnTo>
                    <a:pt x="362707" y="477026"/>
                  </a:lnTo>
                  <a:lnTo>
                    <a:pt x="461776" y="477026"/>
                  </a:lnTo>
                  <a:lnTo>
                    <a:pt x="923538" y="66307"/>
                  </a:lnTo>
                  <a:lnTo>
                    <a:pt x="989070" y="131839"/>
                  </a:lnTo>
                  <a:lnTo>
                    <a:pt x="1154434" y="262903"/>
                  </a:lnTo>
                  <a:lnTo>
                    <a:pt x="1269485" y="329195"/>
                  </a:lnTo>
                  <a:lnTo>
                    <a:pt x="1401312" y="377960"/>
                  </a:lnTo>
                  <a:lnTo>
                    <a:pt x="1533139" y="411494"/>
                  </a:lnTo>
                  <a:lnTo>
                    <a:pt x="1681742" y="377960"/>
                  </a:lnTo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7204" y="4462271"/>
              <a:ext cx="494537" cy="4953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37204" y="4462271"/>
              <a:ext cx="494537" cy="4953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036450" y="4461504"/>
              <a:ext cx="495300" cy="49530"/>
            </a:xfrm>
            <a:custGeom>
              <a:avLst/>
              <a:gdLst/>
              <a:ahLst/>
              <a:cxnLst/>
              <a:rect l="l" t="t" r="r" b="b"/>
              <a:pathLst>
                <a:path w="495300" h="49529">
                  <a:moveTo>
                    <a:pt x="16760" y="49525"/>
                  </a:moveTo>
                  <a:lnTo>
                    <a:pt x="495276" y="49525"/>
                  </a:lnTo>
                </a:path>
                <a:path w="495300" h="49529">
                  <a:moveTo>
                    <a:pt x="495276" y="33505"/>
                  </a:moveTo>
                  <a:lnTo>
                    <a:pt x="478537" y="16767"/>
                  </a:lnTo>
                  <a:lnTo>
                    <a:pt x="264402" y="0"/>
                  </a:lnTo>
                  <a:lnTo>
                    <a:pt x="66295" y="0"/>
                  </a:lnTo>
                  <a:lnTo>
                    <a:pt x="0" y="16767"/>
                  </a:lnTo>
                  <a:lnTo>
                    <a:pt x="0" y="49525"/>
                  </a:lnTo>
                  <a:lnTo>
                    <a:pt x="16760" y="49525"/>
                  </a:lnTo>
                </a:path>
              </a:pathLst>
            </a:custGeom>
            <a:ln w="16457">
              <a:solidFill>
                <a:srgbClr val="FFD1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020440" y="4495037"/>
              <a:ext cx="511809" cy="33020"/>
            </a:xfrm>
            <a:custGeom>
              <a:avLst/>
              <a:gdLst/>
              <a:ahLst/>
              <a:cxnLst/>
              <a:rect l="l" t="t" r="r" b="b"/>
              <a:pathLst>
                <a:path w="511809" h="33020">
                  <a:moveTo>
                    <a:pt x="0" y="32765"/>
                  </a:moveTo>
                  <a:lnTo>
                    <a:pt x="511286" y="32765"/>
                  </a:lnTo>
                  <a:lnTo>
                    <a:pt x="511286" y="0"/>
                  </a:lnTo>
                  <a:lnTo>
                    <a:pt x="0" y="0"/>
                  </a:lnTo>
                  <a:lnTo>
                    <a:pt x="0" y="32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020437" y="4495038"/>
              <a:ext cx="511809" cy="33020"/>
            </a:xfrm>
            <a:custGeom>
              <a:avLst/>
              <a:gdLst/>
              <a:ahLst/>
              <a:cxnLst/>
              <a:rect l="l" t="t" r="r" b="b"/>
              <a:pathLst>
                <a:path w="511809" h="33020">
                  <a:moveTo>
                    <a:pt x="0" y="15991"/>
                  </a:moveTo>
                  <a:lnTo>
                    <a:pt x="214135" y="32758"/>
                  </a:lnTo>
                  <a:lnTo>
                    <a:pt x="494550" y="32758"/>
                  </a:lnTo>
                  <a:lnTo>
                    <a:pt x="511289" y="24190"/>
                  </a:lnTo>
                </a:path>
                <a:path w="511809" h="33020">
                  <a:moveTo>
                    <a:pt x="511289" y="8171"/>
                  </a:moveTo>
                  <a:lnTo>
                    <a:pt x="494550" y="0"/>
                  </a:lnTo>
                  <a:lnTo>
                    <a:pt x="0" y="0"/>
                  </a:lnTo>
                  <a:lnTo>
                    <a:pt x="0" y="15991"/>
                  </a:lnTo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020437" y="4461504"/>
              <a:ext cx="511809" cy="33655"/>
            </a:xfrm>
            <a:custGeom>
              <a:avLst/>
              <a:gdLst/>
              <a:ahLst/>
              <a:cxnLst/>
              <a:rect l="l" t="t" r="r" b="b"/>
              <a:pathLst>
                <a:path w="511809" h="33654">
                  <a:moveTo>
                    <a:pt x="511289" y="33505"/>
                  </a:moveTo>
                  <a:lnTo>
                    <a:pt x="494550" y="16767"/>
                  </a:lnTo>
                  <a:lnTo>
                    <a:pt x="164600" y="0"/>
                  </a:lnTo>
                  <a:lnTo>
                    <a:pt x="32773" y="0"/>
                  </a:lnTo>
                  <a:lnTo>
                    <a:pt x="0" y="16767"/>
                  </a:lnTo>
                  <a:lnTo>
                    <a:pt x="0" y="33534"/>
                  </a:lnTo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51325" y="4379975"/>
              <a:ext cx="66278" cy="80543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51325" y="4379975"/>
              <a:ext cx="66278" cy="80543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4561" y="4354956"/>
              <a:ext cx="90545" cy="83869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234573" y="4379966"/>
              <a:ext cx="46355" cy="805815"/>
            </a:xfrm>
            <a:custGeom>
              <a:avLst/>
              <a:gdLst/>
              <a:ahLst/>
              <a:cxnLst/>
              <a:rect l="l" t="t" r="r" b="b"/>
              <a:pathLst>
                <a:path w="46354" h="805814">
                  <a:moveTo>
                    <a:pt x="16760" y="0"/>
                  </a:moveTo>
                  <a:lnTo>
                    <a:pt x="0" y="229368"/>
                  </a:lnTo>
                  <a:lnTo>
                    <a:pt x="0" y="805443"/>
                  </a:lnTo>
                </a:path>
                <a:path w="46354" h="805814">
                  <a:moveTo>
                    <a:pt x="45810" y="805443"/>
                  </a:moveTo>
                  <a:lnTo>
                    <a:pt x="32758" y="459483"/>
                  </a:lnTo>
                  <a:lnTo>
                    <a:pt x="32758" y="0"/>
                  </a:lnTo>
                  <a:lnTo>
                    <a:pt x="16760" y="0"/>
                  </a:lnTo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39468" y="4429505"/>
              <a:ext cx="510540" cy="655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39468" y="4429505"/>
              <a:ext cx="510540" cy="6553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338710" y="4428730"/>
              <a:ext cx="511809" cy="66675"/>
            </a:xfrm>
            <a:custGeom>
              <a:avLst/>
              <a:gdLst/>
              <a:ahLst/>
              <a:cxnLst/>
              <a:rect l="l" t="t" r="r" b="b"/>
              <a:pathLst>
                <a:path w="511810" h="66675">
                  <a:moveTo>
                    <a:pt x="16760" y="49540"/>
                  </a:moveTo>
                  <a:lnTo>
                    <a:pt x="115814" y="66307"/>
                  </a:lnTo>
                  <a:lnTo>
                    <a:pt x="429003" y="66307"/>
                  </a:lnTo>
                  <a:lnTo>
                    <a:pt x="511295" y="49540"/>
                  </a:lnTo>
                  <a:lnTo>
                    <a:pt x="478537" y="16767"/>
                  </a:lnTo>
                  <a:lnTo>
                    <a:pt x="263654" y="0"/>
                  </a:lnTo>
                  <a:lnTo>
                    <a:pt x="66295" y="0"/>
                  </a:lnTo>
                  <a:lnTo>
                    <a:pt x="0" y="16767"/>
                  </a:lnTo>
                  <a:lnTo>
                    <a:pt x="0" y="49540"/>
                  </a:lnTo>
                  <a:lnTo>
                    <a:pt x="16760" y="49540"/>
                  </a:lnTo>
                  <a:close/>
                </a:path>
              </a:pathLst>
            </a:custGeom>
            <a:ln w="16431">
              <a:solidFill>
                <a:srgbClr val="FFD1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322688" y="4478273"/>
              <a:ext cx="494665" cy="17145"/>
            </a:xfrm>
            <a:custGeom>
              <a:avLst/>
              <a:gdLst/>
              <a:ahLst/>
              <a:cxnLst/>
              <a:rect l="l" t="t" r="r" b="b"/>
              <a:pathLst>
                <a:path w="494664" h="17145">
                  <a:moveTo>
                    <a:pt x="494537" y="16763"/>
                  </a:moveTo>
                  <a:lnTo>
                    <a:pt x="49453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494537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322697" y="4461504"/>
              <a:ext cx="527685" cy="33655"/>
            </a:xfrm>
            <a:custGeom>
              <a:avLst/>
              <a:gdLst/>
              <a:ahLst/>
              <a:cxnLst/>
              <a:rect l="l" t="t" r="r" b="b"/>
              <a:pathLst>
                <a:path w="527685" h="33654">
                  <a:moveTo>
                    <a:pt x="0" y="16767"/>
                  </a:moveTo>
                  <a:lnTo>
                    <a:pt x="214135" y="33534"/>
                  </a:lnTo>
                  <a:lnTo>
                    <a:pt x="527308" y="33534"/>
                  </a:lnTo>
                  <a:lnTo>
                    <a:pt x="494550" y="16767"/>
                  </a:lnTo>
                  <a:lnTo>
                    <a:pt x="0" y="0"/>
                  </a:lnTo>
                  <a:lnTo>
                    <a:pt x="0" y="16767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322697" y="4428730"/>
              <a:ext cx="527685" cy="50165"/>
            </a:xfrm>
            <a:custGeom>
              <a:avLst/>
              <a:gdLst/>
              <a:ahLst/>
              <a:cxnLst/>
              <a:rect l="l" t="t" r="r" b="b"/>
              <a:pathLst>
                <a:path w="527685" h="50164">
                  <a:moveTo>
                    <a:pt x="527308" y="49540"/>
                  </a:moveTo>
                  <a:lnTo>
                    <a:pt x="494550" y="16767"/>
                  </a:lnTo>
                  <a:lnTo>
                    <a:pt x="164600" y="0"/>
                  </a:lnTo>
                  <a:lnTo>
                    <a:pt x="32773" y="16767"/>
                  </a:lnTo>
                  <a:lnTo>
                    <a:pt x="0" y="32773"/>
                  </a:lnTo>
                  <a:lnTo>
                    <a:pt x="0" y="49540"/>
                  </a:lnTo>
                </a:path>
              </a:pathLst>
            </a:custGeom>
            <a:ln w="16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53590" y="4347209"/>
              <a:ext cx="65516" cy="83819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53590" y="4347209"/>
              <a:ext cx="65516" cy="8382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36825" y="4322198"/>
              <a:ext cx="90541" cy="87145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536832" y="4346447"/>
              <a:ext cx="46990" cy="839469"/>
            </a:xfrm>
            <a:custGeom>
              <a:avLst/>
              <a:gdLst/>
              <a:ahLst/>
              <a:cxnLst/>
              <a:rect l="l" t="t" r="r" b="b"/>
              <a:pathLst>
                <a:path w="46989" h="839470">
                  <a:moveTo>
                    <a:pt x="15997" y="0"/>
                  </a:moveTo>
                  <a:lnTo>
                    <a:pt x="0" y="230114"/>
                  </a:lnTo>
                  <a:lnTo>
                    <a:pt x="0" y="838962"/>
                  </a:lnTo>
                </a:path>
                <a:path w="46989" h="839470">
                  <a:moveTo>
                    <a:pt x="46550" y="838962"/>
                  </a:moveTo>
                  <a:lnTo>
                    <a:pt x="32758" y="460244"/>
                  </a:lnTo>
                  <a:lnTo>
                    <a:pt x="32758" y="0"/>
                  </a:lnTo>
                  <a:lnTo>
                    <a:pt x="15997" y="0"/>
                  </a:lnTo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92758" y="4511801"/>
              <a:ext cx="429005" cy="83743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992763" y="4495038"/>
              <a:ext cx="462280" cy="854710"/>
            </a:xfrm>
            <a:custGeom>
              <a:avLst/>
              <a:gdLst/>
              <a:ahLst/>
              <a:cxnLst/>
              <a:rect l="l" t="t" r="r" b="b"/>
              <a:pathLst>
                <a:path w="462279" h="854710">
                  <a:moveTo>
                    <a:pt x="0" y="854195"/>
                  </a:moveTo>
                  <a:lnTo>
                    <a:pt x="65531" y="821422"/>
                  </a:lnTo>
                  <a:lnTo>
                    <a:pt x="131827" y="755129"/>
                  </a:lnTo>
                  <a:lnTo>
                    <a:pt x="181346" y="656839"/>
                  </a:lnTo>
                  <a:lnTo>
                    <a:pt x="214119" y="558534"/>
                  </a:lnTo>
                  <a:lnTo>
                    <a:pt x="214119" y="377184"/>
                  </a:lnTo>
                  <a:lnTo>
                    <a:pt x="246878" y="213347"/>
                  </a:lnTo>
                  <a:lnTo>
                    <a:pt x="329934" y="65531"/>
                  </a:lnTo>
                  <a:lnTo>
                    <a:pt x="378705" y="15991"/>
                  </a:lnTo>
                  <a:lnTo>
                    <a:pt x="461761" y="0"/>
                  </a:lnTo>
                  <a:lnTo>
                    <a:pt x="378705" y="32758"/>
                  </a:lnTo>
                  <a:lnTo>
                    <a:pt x="313173" y="81522"/>
                  </a:lnTo>
                  <a:lnTo>
                    <a:pt x="230880" y="213347"/>
                  </a:lnTo>
                  <a:lnTo>
                    <a:pt x="181346" y="525776"/>
                  </a:lnTo>
                  <a:lnTo>
                    <a:pt x="181346" y="558534"/>
                  </a:lnTo>
                  <a:lnTo>
                    <a:pt x="164585" y="640072"/>
                  </a:lnTo>
                  <a:lnTo>
                    <a:pt x="99053" y="739138"/>
                  </a:lnTo>
                  <a:lnTo>
                    <a:pt x="0" y="821422"/>
                  </a:lnTo>
                  <a:lnTo>
                    <a:pt x="0" y="854195"/>
                  </a:lnTo>
                  <a:close/>
                </a:path>
              </a:pathLst>
            </a:custGeom>
            <a:ln w="16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81278" y="5250941"/>
              <a:ext cx="659130" cy="23012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81278" y="5250941"/>
              <a:ext cx="659130" cy="23012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563744" y="5250168"/>
              <a:ext cx="676275" cy="230504"/>
            </a:xfrm>
            <a:custGeom>
              <a:avLst/>
              <a:gdLst/>
              <a:ahLst/>
              <a:cxnLst/>
              <a:rect l="l" t="t" r="r" b="b"/>
              <a:pathLst>
                <a:path w="676275" h="230504">
                  <a:moveTo>
                    <a:pt x="99068" y="16767"/>
                  </a:moveTo>
                  <a:lnTo>
                    <a:pt x="0" y="230129"/>
                  </a:lnTo>
                  <a:lnTo>
                    <a:pt x="181361" y="214123"/>
                  </a:lnTo>
                  <a:lnTo>
                    <a:pt x="675896" y="214123"/>
                  </a:lnTo>
                  <a:lnTo>
                    <a:pt x="577606" y="0"/>
                  </a:lnTo>
                  <a:lnTo>
                    <a:pt x="346710" y="0"/>
                  </a:lnTo>
                  <a:lnTo>
                    <a:pt x="99068" y="16767"/>
                  </a:lnTo>
                  <a:close/>
                </a:path>
              </a:pathLst>
            </a:custGeom>
            <a:ln w="16436">
              <a:solidFill>
                <a:srgbClr val="B6C6E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49120" y="5653419"/>
              <a:ext cx="82752" cy="8198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89049" y="5653415"/>
              <a:ext cx="65999" cy="8199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563736" y="5464301"/>
              <a:ext cx="676275" cy="246379"/>
            </a:xfrm>
            <a:custGeom>
              <a:avLst/>
              <a:gdLst/>
              <a:ahLst/>
              <a:cxnLst/>
              <a:rect l="l" t="t" r="r" b="b"/>
              <a:pathLst>
                <a:path w="676275" h="246379">
                  <a:moveTo>
                    <a:pt x="675893" y="230123"/>
                  </a:moveTo>
                  <a:lnTo>
                    <a:pt x="675893" y="16001"/>
                  </a:lnTo>
                  <a:lnTo>
                    <a:pt x="346709" y="0"/>
                  </a:lnTo>
                  <a:lnTo>
                    <a:pt x="16763" y="16001"/>
                  </a:lnTo>
                  <a:lnTo>
                    <a:pt x="0" y="48767"/>
                  </a:lnTo>
                  <a:lnTo>
                    <a:pt x="0" y="246125"/>
                  </a:lnTo>
                  <a:lnTo>
                    <a:pt x="280415" y="230123"/>
                  </a:lnTo>
                  <a:lnTo>
                    <a:pt x="675893" y="230123"/>
                  </a:lnTo>
                  <a:close/>
                </a:path>
              </a:pathLst>
            </a:custGeom>
            <a:solidFill>
              <a:srgbClr val="86A0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563744" y="5464291"/>
              <a:ext cx="676275" cy="246379"/>
            </a:xfrm>
            <a:custGeom>
              <a:avLst/>
              <a:gdLst/>
              <a:ahLst/>
              <a:cxnLst/>
              <a:rect l="l" t="t" r="r" b="b"/>
              <a:pathLst>
                <a:path w="676275" h="246379">
                  <a:moveTo>
                    <a:pt x="16776" y="16006"/>
                  </a:moveTo>
                  <a:lnTo>
                    <a:pt x="0" y="48764"/>
                  </a:lnTo>
                  <a:lnTo>
                    <a:pt x="0" y="246136"/>
                  </a:lnTo>
                  <a:lnTo>
                    <a:pt x="280415" y="230129"/>
                  </a:lnTo>
                  <a:lnTo>
                    <a:pt x="675896" y="230129"/>
                  </a:lnTo>
                  <a:lnTo>
                    <a:pt x="675896" y="16006"/>
                  </a:lnTo>
                  <a:lnTo>
                    <a:pt x="346710" y="0"/>
                  </a:lnTo>
                  <a:lnTo>
                    <a:pt x="16776" y="16006"/>
                  </a:lnTo>
                  <a:close/>
                </a:path>
              </a:pathLst>
            </a:custGeom>
            <a:ln w="16436">
              <a:solidFill>
                <a:srgbClr val="86A0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580500" y="5464301"/>
              <a:ext cx="659130" cy="16510"/>
            </a:xfrm>
            <a:custGeom>
              <a:avLst/>
              <a:gdLst/>
              <a:ahLst/>
              <a:cxnLst/>
              <a:rect l="l" t="t" r="r" b="b"/>
              <a:pathLst>
                <a:path w="659129" h="16510">
                  <a:moveTo>
                    <a:pt x="659129" y="16001"/>
                  </a:moveTo>
                  <a:lnTo>
                    <a:pt x="659129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59129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580520" y="5447524"/>
              <a:ext cx="659130" cy="33020"/>
            </a:xfrm>
            <a:custGeom>
              <a:avLst/>
              <a:gdLst/>
              <a:ahLst/>
              <a:cxnLst/>
              <a:rect l="l" t="t" r="r" b="b"/>
              <a:pathLst>
                <a:path w="659129" h="33020">
                  <a:moveTo>
                    <a:pt x="0" y="32773"/>
                  </a:moveTo>
                  <a:lnTo>
                    <a:pt x="214119" y="32773"/>
                  </a:lnTo>
                  <a:lnTo>
                    <a:pt x="659120" y="16767"/>
                  </a:lnTo>
                  <a:lnTo>
                    <a:pt x="345947" y="0"/>
                  </a:lnTo>
                  <a:lnTo>
                    <a:pt x="0" y="16767"/>
                  </a:lnTo>
                  <a:lnTo>
                    <a:pt x="0" y="32773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910446" y="5250179"/>
              <a:ext cx="231140" cy="17145"/>
            </a:xfrm>
            <a:custGeom>
              <a:avLst/>
              <a:gdLst/>
              <a:ahLst/>
              <a:cxnLst/>
              <a:rect l="l" t="t" r="r" b="b"/>
              <a:pathLst>
                <a:path w="231139" h="17145">
                  <a:moveTo>
                    <a:pt x="230885" y="16763"/>
                  </a:moveTo>
                  <a:lnTo>
                    <a:pt x="230885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30885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679574" y="5250168"/>
              <a:ext cx="462280" cy="17145"/>
            </a:xfrm>
            <a:custGeom>
              <a:avLst/>
              <a:gdLst/>
              <a:ahLst/>
              <a:cxnLst/>
              <a:rect l="l" t="t" r="r" b="b"/>
              <a:pathLst>
                <a:path w="462279" h="17145">
                  <a:moveTo>
                    <a:pt x="0" y="16767"/>
                  </a:moveTo>
                  <a:lnTo>
                    <a:pt x="99053" y="16767"/>
                  </a:lnTo>
                  <a:lnTo>
                    <a:pt x="461776" y="0"/>
                  </a:lnTo>
                  <a:lnTo>
                    <a:pt x="230880" y="0"/>
                  </a:lnTo>
                  <a:lnTo>
                    <a:pt x="0" y="16767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14044" y="5513831"/>
              <a:ext cx="593598" cy="13106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14044" y="5513831"/>
              <a:ext cx="593598" cy="13106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613279" y="5513056"/>
              <a:ext cx="593725" cy="132080"/>
            </a:xfrm>
            <a:custGeom>
              <a:avLst/>
              <a:gdLst/>
              <a:ahLst/>
              <a:cxnLst/>
              <a:rect l="l" t="t" r="r" b="b"/>
              <a:pathLst>
                <a:path w="593725" h="132079">
                  <a:moveTo>
                    <a:pt x="0" y="0"/>
                  </a:moveTo>
                  <a:lnTo>
                    <a:pt x="0" y="131839"/>
                  </a:lnTo>
                  <a:lnTo>
                    <a:pt x="576843" y="131839"/>
                  </a:lnTo>
                  <a:lnTo>
                    <a:pt x="593603" y="0"/>
                  </a:lnTo>
                  <a:lnTo>
                    <a:pt x="0" y="0"/>
                  </a:lnTo>
                  <a:close/>
                </a:path>
              </a:pathLst>
            </a:custGeom>
            <a:ln w="16433">
              <a:solidFill>
                <a:srgbClr val="0B409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239630" y="5480303"/>
              <a:ext cx="17145" cy="197485"/>
            </a:xfrm>
            <a:custGeom>
              <a:avLst/>
              <a:gdLst/>
              <a:ahLst/>
              <a:cxnLst/>
              <a:rect l="l" t="t" r="r" b="b"/>
              <a:pathLst>
                <a:path w="17145" h="197485">
                  <a:moveTo>
                    <a:pt x="16763" y="197357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97357"/>
                  </a:lnTo>
                  <a:lnTo>
                    <a:pt x="16763" y="1973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239641" y="5464291"/>
              <a:ext cx="17145" cy="230504"/>
            </a:xfrm>
            <a:custGeom>
              <a:avLst/>
              <a:gdLst/>
              <a:ahLst/>
              <a:cxnLst/>
              <a:rect l="l" t="t" r="r" b="b"/>
              <a:pathLst>
                <a:path w="17145" h="230504">
                  <a:moveTo>
                    <a:pt x="0" y="0"/>
                  </a:moveTo>
                  <a:lnTo>
                    <a:pt x="0" y="197356"/>
                  </a:lnTo>
                  <a:lnTo>
                    <a:pt x="16776" y="213362"/>
                  </a:lnTo>
                  <a:lnTo>
                    <a:pt x="16776" y="230129"/>
                  </a:lnTo>
                  <a:lnTo>
                    <a:pt x="16776" y="32773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547734" y="5464302"/>
              <a:ext cx="33020" cy="246379"/>
            </a:xfrm>
            <a:custGeom>
              <a:avLst/>
              <a:gdLst/>
              <a:ahLst/>
              <a:cxnLst/>
              <a:rect l="l" t="t" r="r" b="b"/>
              <a:pathLst>
                <a:path w="33020" h="246379">
                  <a:moveTo>
                    <a:pt x="32766" y="163830"/>
                  </a:moveTo>
                  <a:lnTo>
                    <a:pt x="32766" y="16002"/>
                  </a:lnTo>
                  <a:lnTo>
                    <a:pt x="16002" y="0"/>
                  </a:lnTo>
                  <a:lnTo>
                    <a:pt x="0" y="32766"/>
                  </a:lnTo>
                  <a:lnTo>
                    <a:pt x="16002" y="163830"/>
                  </a:lnTo>
                  <a:lnTo>
                    <a:pt x="16002" y="246126"/>
                  </a:lnTo>
                  <a:lnTo>
                    <a:pt x="32766" y="163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547747" y="5464291"/>
              <a:ext cx="33020" cy="246379"/>
            </a:xfrm>
            <a:custGeom>
              <a:avLst/>
              <a:gdLst/>
              <a:ahLst/>
              <a:cxnLst/>
              <a:rect l="l" t="t" r="r" b="b"/>
              <a:pathLst>
                <a:path w="33020" h="246379">
                  <a:moveTo>
                    <a:pt x="15997" y="246136"/>
                  </a:moveTo>
                  <a:lnTo>
                    <a:pt x="15997" y="163837"/>
                  </a:lnTo>
                  <a:lnTo>
                    <a:pt x="0" y="32773"/>
                  </a:lnTo>
                  <a:lnTo>
                    <a:pt x="15997" y="0"/>
                  </a:lnTo>
                  <a:lnTo>
                    <a:pt x="32773" y="16006"/>
                  </a:lnTo>
                  <a:lnTo>
                    <a:pt x="32773" y="163837"/>
                  </a:lnTo>
                  <a:lnTo>
                    <a:pt x="15997" y="246136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563736" y="5694425"/>
              <a:ext cx="692785" cy="16510"/>
            </a:xfrm>
            <a:custGeom>
              <a:avLst/>
              <a:gdLst/>
              <a:ahLst/>
              <a:cxnLst/>
              <a:rect l="l" t="t" r="r" b="b"/>
              <a:pathLst>
                <a:path w="692785" h="16510">
                  <a:moveTo>
                    <a:pt x="692657" y="16001"/>
                  </a:moveTo>
                  <a:lnTo>
                    <a:pt x="692657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92657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563744" y="5677654"/>
              <a:ext cx="692785" cy="33020"/>
            </a:xfrm>
            <a:custGeom>
              <a:avLst/>
              <a:gdLst/>
              <a:ahLst/>
              <a:cxnLst/>
              <a:rect l="l" t="t" r="r" b="b"/>
              <a:pathLst>
                <a:path w="692785" h="33020">
                  <a:moveTo>
                    <a:pt x="0" y="32773"/>
                  </a:moveTo>
                  <a:lnTo>
                    <a:pt x="99068" y="32773"/>
                  </a:lnTo>
                  <a:lnTo>
                    <a:pt x="692672" y="16767"/>
                  </a:lnTo>
                  <a:lnTo>
                    <a:pt x="692672" y="0"/>
                  </a:lnTo>
                  <a:lnTo>
                    <a:pt x="0" y="16767"/>
                  </a:lnTo>
                  <a:lnTo>
                    <a:pt x="0" y="32773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4190100" y="5579363"/>
              <a:ext cx="17145" cy="66040"/>
            </a:xfrm>
            <a:custGeom>
              <a:avLst/>
              <a:gdLst/>
              <a:ahLst/>
              <a:cxnLst/>
              <a:rect l="l" t="t" r="r" b="b"/>
              <a:pathLst>
                <a:path w="17145" h="66039">
                  <a:moveTo>
                    <a:pt x="16763" y="65531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16763" y="655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4190122" y="5513056"/>
              <a:ext cx="17145" cy="132080"/>
            </a:xfrm>
            <a:custGeom>
              <a:avLst/>
              <a:gdLst/>
              <a:ahLst/>
              <a:cxnLst/>
              <a:rect l="l" t="t" r="r" b="b"/>
              <a:pathLst>
                <a:path w="17145" h="132079">
                  <a:moveTo>
                    <a:pt x="16760" y="0"/>
                  </a:moveTo>
                  <a:lnTo>
                    <a:pt x="16760" y="16767"/>
                  </a:lnTo>
                  <a:lnTo>
                    <a:pt x="0" y="66307"/>
                  </a:lnTo>
                  <a:lnTo>
                    <a:pt x="0" y="131839"/>
                  </a:lnTo>
                  <a:lnTo>
                    <a:pt x="16760" y="131839"/>
                  </a:lnTo>
                  <a:lnTo>
                    <a:pt x="1676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613266" y="5513069"/>
              <a:ext cx="17145" cy="115570"/>
            </a:xfrm>
            <a:custGeom>
              <a:avLst/>
              <a:gdLst/>
              <a:ahLst/>
              <a:cxnLst/>
              <a:rect l="l" t="t" r="r" b="b"/>
              <a:pathLst>
                <a:path w="17145" h="115570">
                  <a:moveTo>
                    <a:pt x="16763" y="115061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15061"/>
                  </a:lnTo>
                  <a:lnTo>
                    <a:pt x="16763" y="1150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613279" y="5513056"/>
              <a:ext cx="17145" cy="148590"/>
            </a:xfrm>
            <a:custGeom>
              <a:avLst/>
              <a:gdLst/>
              <a:ahLst/>
              <a:cxnLst/>
              <a:rect l="l" t="t" r="r" b="b"/>
              <a:pathLst>
                <a:path w="17145" h="148589">
                  <a:moveTo>
                    <a:pt x="0" y="0"/>
                  </a:moveTo>
                  <a:lnTo>
                    <a:pt x="0" y="148591"/>
                  </a:lnTo>
                  <a:lnTo>
                    <a:pt x="0" y="131839"/>
                  </a:lnTo>
                  <a:lnTo>
                    <a:pt x="16760" y="33534"/>
                  </a:lnTo>
                  <a:lnTo>
                    <a:pt x="16760" y="0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893682" y="5497068"/>
              <a:ext cx="313690" cy="16510"/>
            </a:xfrm>
            <a:custGeom>
              <a:avLst/>
              <a:gdLst/>
              <a:ahLst/>
              <a:cxnLst/>
              <a:rect l="l" t="t" r="r" b="b"/>
              <a:pathLst>
                <a:path w="313689" h="16510">
                  <a:moveTo>
                    <a:pt x="313182" y="16002"/>
                  </a:moveTo>
                  <a:lnTo>
                    <a:pt x="247650" y="0"/>
                  </a:lnTo>
                  <a:lnTo>
                    <a:pt x="66294" y="0"/>
                  </a:lnTo>
                  <a:lnTo>
                    <a:pt x="0" y="16002"/>
                  </a:lnTo>
                  <a:lnTo>
                    <a:pt x="313182" y="160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605064" y="5488849"/>
              <a:ext cx="610034" cy="181013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630040" y="5513056"/>
              <a:ext cx="577215" cy="115570"/>
            </a:xfrm>
            <a:custGeom>
              <a:avLst/>
              <a:gdLst/>
              <a:ahLst/>
              <a:cxnLst/>
              <a:rect l="l" t="t" r="r" b="b"/>
              <a:pathLst>
                <a:path w="577214" h="115570">
                  <a:moveTo>
                    <a:pt x="0" y="0"/>
                  </a:moveTo>
                  <a:lnTo>
                    <a:pt x="544069" y="16767"/>
                  </a:lnTo>
                  <a:lnTo>
                    <a:pt x="560082" y="115072"/>
                  </a:lnTo>
                  <a:lnTo>
                    <a:pt x="576843" y="0"/>
                  </a:lnTo>
                  <a:lnTo>
                    <a:pt x="0" y="0"/>
                  </a:lnTo>
                  <a:close/>
                </a:path>
              </a:pathLst>
            </a:custGeom>
            <a:ln w="16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81278" y="5267705"/>
              <a:ext cx="98297" cy="19659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563744" y="5266935"/>
              <a:ext cx="116205" cy="213360"/>
            </a:xfrm>
            <a:custGeom>
              <a:avLst/>
              <a:gdLst/>
              <a:ahLst/>
              <a:cxnLst/>
              <a:rect l="l" t="t" r="r" b="b"/>
              <a:pathLst>
                <a:path w="116204" h="213360">
                  <a:moveTo>
                    <a:pt x="0" y="213362"/>
                  </a:moveTo>
                  <a:lnTo>
                    <a:pt x="115829" y="0"/>
                  </a:lnTo>
                  <a:lnTo>
                    <a:pt x="99068" y="0"/>
                  </a:lnTo>
                  <a:lnTo>
                    <a:pt x="49534" y="98305"/>
                  </a:lnTo>
                  <a:lnTo>
                    <a:pt x="0" y="213362"/>
                  </a:lnTo>
                  <a:close/>
                </a:path>
              </a:pathLst>
            </a:custGeom>
            <a:ln w="16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90878" y="5333237"/>
              <a:ext cx="66293" cy="115062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4141351" y="5250168"/>
              <a:ext cx="115570" cy="214629"/>
            </a:xfrm>
            <a:custGeom>
              <a:avLst/>
              <a:gdLst/>
              <a:ahLst/>
              <a:cxnLst/>
              <a:rect l="l" t="t" r="r" b="b"/>
              <a:pathLst>
                <a:path w="115570" h="214629">
                  <a:moveTo>
                    <a:pt x="115066" y="214123"/>
                  </a:moveTo>
                  <a:lnTo>
                    <a:pt x="0" y="0"/>
                  </a:lnTo>
                  <a:lnTo>
                    <a:pt x="65531" y="99066"/>
                  </a:lnTo>
                  <a:lnTo>
                    <a:pt x="115066" y="214123"/>
                  </a:lnTo>
                  <a:close/>
                </a:path>
              </a:pathLst>
            </a:custGeom>
            <a:ln w="16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671178" y="558774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65" y="25145"/>
                  </a:moveTo>
                  <a:lnTo>
                    <a:pt x="32765" y="16001"/>
                  </a:lnTo>
                  <a:lnTo>
                    <a:pt x="32765" y="6857"/>
                  </a:lnTo>
                  <a:lnTo>
                    <a:pt x="25907" y="0"/>
                  </a:lnTo>
                  <a:lnTo>
                    <a:pt x="7619" y="0"/>
                  </a:lnTo>
                  <a:lnTo>
                    <a:pt x="0" y="6857"/>
                  </a:lnTo>
                  <a:lnTo>
                    <a:pt x="0" y="25145"/>
                  </a:lnTo>
                  <a:lnTo>
                    <a:pt x="7619" y="32765"/>
                  </a:lnTo>
                  <a:lnTo>
                    <a:pt x="25907" y="32765"/>
                  </a:lnTo>
                  <a:lnTo>
                    <a:pt x="32765" y="25145"/>
                  </a:lnTo>
                  <a:close/>
                </a:path>
              </a:pathLst>
            </a:custGeom>
            <a:solidFill>
              <a:srgbClr val="FF32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671194" y="5587732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58" y="16006"/>
                  </a:moveTo>
                  <a:lnTo>
                    <a:pt x="32758" y="6862"/>
                  </a:lnTo>
                  <a:lnTo>
                    <a:pt x="25904" y="0"/>
                  </a:lnTo>
                  <a:lnTo>
                    <a:pt x="16760" y="0"/>
                  </a:lnTo>
                  <a:lnTo>
                    <a:pt x="7617" y="0"/>
                  </a:lnTo>
                  <a:lnTo>
                    <a:pt x="0" y="6862"/>
                  </a:lnTo>
                  <a:lnTo>
                    <a:pt x="0" y="16006"/>
                  </a:lnTo>
                  <a:lnTo>
                    <a:pt x="0" y="25150"/>
                  </a:lnTo>
                  <a:lnTo>
                    <a:pt x="7617" y="32773"/>
                  </a:lnTo>
                  <a:lnTo>
                    <a:pt x="16760" y="32773"/>
                  </a:lnTo>
                  <a:lnTo>
                    <a:pt x="25904" y="32773"/>
                  </a:lnTo>
                  <a:lnTo>
                    <a:pt x="32758" y="25150"/>
                  </a:lnTo>
                  <a:lnTo>
                    <a:pt x="32758" y="16006"/>
                  </a:lnTo>
                  <a:close/>
                </a:path>
              </a:pathLst>
            </a:custGeom>
            <a:ln w="164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786240" y="5587745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3" y="25145"/>
                  </a:moveTo>
                  <a:lnTo>
                    <a:pt x="16763" y="16001"/>
                  </a:lnTo>
                  <a:lnTo>
                    <a:pt x="16763" y="6857"/>
                  </a:lnTo>
                  <a:lnTo>
                    <a:pt x="12953" y="0"/>
                  </a:lnTo>
                  <a:lnTo>
                    <a:pt x="3809" y="0"/>
                  </a:lnTo>
                  <a:lnTo>
                    <a:pt x="0" y="6857"/>
                  </a:lnTo>
                  <a:lnTo>
                    <a:pt x="0" y="25145"/>
                  </a:lnTo>
                  <a:lnTo>
                    <a:pt x="3809" y="32765"/>
                  </a:lnTo>
                  <a:lnTo>
                    <a:pt x="12953" y="32765"/>
                  </a:lnTo>
                  <a:lnTo>
                    <a:pt x="16763" y="25145"/>
                  </a:lnTo>
                  <a:close/>
                </a:path>
              </a:pathLst>
            </a:custGeom>
            <a:solidFill>
              <a:srgbClr val="FF32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786260" y="5587732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0" y="16006"/>
                  </a:moveTo>
                  <a:lnTo>
                    <a:pt x="16760" y="6862"/>
                  </a:lnTo>
                  <a:lnTo>
                    <a:pt x="12944" y="0"/>
                  </a:lnTo>
                  <a:lnTo>
                    <a:pt x="8380" y="0"/>
                  </a:lnTo>
                  <a:lnTo>
                    <a:pt x="3800" y="0"/>
                  </a:lnTo>
                  <a:lnTo>
                    <a:pt x="0" y="6862"/>
                  </a:lnTo>
                  <a:lnTo>
                    <a:pt x="0" y="16006"/>
                  </a:lnTo>
                  <a:lnTo>
                    <a:pt x="0" y="25150"/>
                  </a:lnTo>
                  <a:lnTo>
                    <a:pt x="3800" y="32773"/>
                  </a:lnTo>
                  <a:lnTo>
                    <a:pt x="8380" y="32773"/>
                  </a:lnTo>
                  <a:lnTo>
                    <a:pt x="12944" y="32773"/>
                  </a:lnTo>
                  <a:lnTo>
                    <a:pt x="16760" y="25150"/>
                  </a:lnTo>
                  <a:lnTo>
                    <a:pt x="16760" y="16006"/>
                  </a:lnTo>
                  <a:close/>
                </a:path>
              </a:pathLst>
            </a:custGeom>
            <a:ln w="164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885300" y="5587745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4" h="33020">
                  <a:moveTo>
                    <a:pt x="33527" y="25145"/>
                  </a:moveTo>
                  <a:lnTo>
                    <a:pt x="33527" y="16001"/>
                  </a:lnTo>
                  <a:lnTo>
                    <a:pt x="33527" y="6857"/>
                  </a:lnTo>
                  <a:lnTo>
                    <a:pt x="25907" y="0"/>
                  </a:lnTo>
                  <a:lnTo>
                    <a:pt x="7619" y="0"/>
                  </a:lnTo>
                  <a:lnTo>
                    <a:pt x="0" y="6857"/>
                  </a:lnTo>
                  <a:lnTo>
                    <a:pt x="0" y="25145"/>
                  </a:lnTo>
                  <a:lnTo>
                    <a:pt x="7619" y="32765"/>
                  </a:lnTo>
                  <a:lnTo>
                    <a:pt x="25907" y="32765"/>
                  </a:lnTo>
                  <a:lnTo>
                    <a:pt x="33527" y="25145"/>
                  </a:lnTo>
                  <a:close/>
                </a:path>
              </a:pathLst>
            </a:custGeom>
            <a:solidFill>
              <a:srgbClr val="5479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3885314" y="558773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4" h="33020">
                  <a:moveTo>
                    <a:pt x="33536" y="16006"/>
                  </a:moveTo>
                  <a:lnTo>
                    <a:pt x="33536" y="6862"/>
                  </a:lnTo>
                  <a:lnTo>
                    <a:pt x="25904" y="0"/>
                  </a:lnTo>
                  <a:lnTo>
                    <a:pt x="16760" y="0"/>
                  </a:lnTo>
                  <a:lnTo>
                    <a:pt x="7617" y="0"/>
                  </a:lnTo>
                  <a:lnTo>
                    <a:pt x="0" y="6862"/>
                  </a:lnTo>
                  <a:lnTo>
                    <a:pt x="0" y="16006"/>
                  </a:lnTo>
                  <a:lnTo>
                    <a:pt x="0" y="25150"/>
                  </a:lnTo>
                  <a:lnTo>
                    <a:pt x="7617" y="32773"/>
                  </a:lnTo>
                  <a:lnTo>
                    <a:pt x="16760" y="32773"/>
                  </a:lnTo>
                  <a:lnTo>
                    <a:pt x="25904" y="32773"/>
                  </a:lnTo>
                  <a:lnTo>
                    <a:pt x="33536" y="25150"/>
                  </a:lnTo>
                  <a:lnTo>
                    <a:pt x="33536" y="16006"/>
                  </a:lnTo>
                  <a:close/>
                </a:path>
              </a:pathLst>
            </a:custGeom>
            <a:ln w="164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92906" y="5529833"/>
              <a:ext cx="148292" cy="98909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712326" y="5414771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 h="0">
                  <a:moveTo>
                    <a:pt x="395477" y="0"/>
                  </a:moveTo>
                  <a:lnTo>
                    <a:pt x="0" y="0"/>
                  </a:lnTo>
                  <a:lnTo>
                    <a:pt x="395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712348" y="5414766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 h="0">
                  <a:moveTo>
                    <a:pt x="0" y="0"/>
                  </a:moveTo>
                  <a:lnTo>
                    <a:pt x="395466" y="0"/>
                  </a:lnTo>
                  <a:lnTo>
                    <a:pt x="0" y="0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729090" y="5365241"/>
              <a:ext cx="363220" cy="17145"/>
            </a:xfrm>
            <a:custGeom>
              <a:avLst/>
              <a:gdLst/>
              <a:ahLst/>
              <a:cxnLst/>
              <a:rect l="l" t="t" r="r" b="b"/>
              <a:pathLst>
                <a:path w="363220" h="17145">
                  <a:moveTo>
                    <a:pt x="0" y="16764"/>
                  </a:moveTo>
                  <a:lnTo>
                    <a:pt x="362712" y="16764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3729109" y="5365240"/>
              <a:ext cx="363220" cy="17145"/>
            </a:xfrm>
            <a:custGeom>
              <a:avLst/>
              <a:gdLst/>
              <a:ahLst/>
              <a:cxnLst/>
              <a:rect l="l" t="t" r="r" b="b"/>
              <a:pathLst>
                <a:path w="363220" h="17145">
                  <a:moveTo>
                    <a:pt x="0" y="16751"/>
                  </a:moveTo>
                  <a:lnTo>
                    <a:pt x="362707" y="16751"/>
                  </a:lnTo>
                  <a:lnTo>
                    <a:pt x="362707" y="0"/>
                  </a:lnTo>
                  <a:lnTo>
                    <a:pt x="0" y="0"/>
                  </a:lnTo>
                  <a:lnTo>
                    <a:pt x="0" y="16751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6811401" y="5398759"/>
              <a:ext cx="527685" cy="361315"/>
            </a:xfrm>
            <a:custGeom>
              <a:avLst/>
              <a:gdLst/>
              <a:ahLst/>
              <a:cxnLst/>
              <a:rect l="l" t="t" r="r" b="b"/>
              <a:pathLst>
                <a:path w="527684" h="361314">
                  <a:moveTo>
                    <a:pt x="16760" y="361193"/>
                  </a:moveTo>
                  <a:lnTo>
                    <a:pt x="0" y="229368"/>
                  </a:lnTo>
                  <a:lnTo>
                    <a:pt x="16760" y="131063"/>
                  </a:lnTo>
                  <a:lnTo>
                    <a:pt x="49534" y="81538"/>
                  </a:lnTo>
                  <a:lnTo>
                    <a:pt x="181361" y="16006"/>
                  </a:lnTo>
                  <a:lnTo>
                    <a:pt x="329949" y="0"/>
                  </a:lnTo>
                  <a:lnTo>
                    <a:pt x="429003" y="32773"/>
                  </a:lnTo>
                  <a:lnTo>
                    <a:pt x="527308" y="114296"/>
                  </a:lnTo>
                </a:path>
              </a:pathLst>
            </a:custGeom>
            <a:ln w="328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6811401" y="5299709"/>
              <a:ext cx="494665" cy="427990"/>
            </a:xfrm>
            <a:custGeom>
              <a:avLst/>
              <a:gdLst/>
              <a:ahLst/>
              <a:cxnLst/>
              <a:rect l="l" t="t" r="r" b="b"/>
              <a:pathLst>
                <a:path w="494665" h="427989">
                  <a:moveTo>
                    <a:pt x="0" y="427470"/>
                  </a:moveTo>
                  <a:lnTo>
                    <a:pt x="0" y="16751"/>
                  </a:lnTo>
                  <a:lnTo>
                    <a:pt x="49534" y="16751"/>
                  </a:lnTo>
                  <a:lnTo>
                    <a:pt x="49534" y="197356"/>
                  </a:lnTo>
                  <a:lnTo>
                    <a:pt x="82292" y="197356"/>
                  </a:lnTo>
                  <a:lnTo>
                    <a:pt x="82292" y="147815"/>
                  </a:lnTo>
                  <a:lnTo>
                    <a:pt x="131827" y="147815"/>
                  </a:lnTo>
                  <a:lnTo>
                    <a:pt x="131827" y="246881"/>
                  </a:lnTo>
                  <a:lnTo>
                    <a:pt x="164600" y="246881"/>
                  </a:lnTo>
                  <a:lnTo>
                    <a:pt x="164600" y="49525"/>
                  </a:lnTo>
                  <a:lnTo>
                    <a:pt x="214119" y="49525"/>
                  </a:lnTo>
                  <a:lnTo>
                    <a:pt x="214119" y="131824"/>
                  </a:lnTo>
                  <a:lnTo>
                    <a:pt x="263654" y="131824"/>
                  </a:lnTo>
                  <a:lnTo>
                    <a:pt x="263654" y="0"/>
                  </a:lnTo>
                  <a:lnTo>
                    <a:pt x="313188" y="0"/>
                  </a:lnTo>
                  <a:lnTo>
                    <a:pt x="313188" y="164582"/>
                  </a:lnTo>
                  <a:lnTo>
                    <a:pt x="362707" y="164582"/>
                  </a:lnTo>
                  <a:lnTo>
                    <a:pt x="362707" y="49525"/>
                  </a:lnTo>
                  <a:lnTo>
                    <a:pt x="412242" y="49525"/>
                  </a:lnTo>
                  <a:lnTo>
                    <a:pt x="412242" y="246881"/>
                  </a:lnTo>
                  <a:lnTo>
                    <a:pt x="461776" y="246881"/>
                  </a:lnTo>
                  <a:lnTo>
                    <a:pt x="461776" y="197356"/>
                  </a:lnTo>
                  <a:lnTo>
                    <a:pt x="494535" y="197356"/>
                  </a:lnTo>
                </a:path>
              </a:pathLst>
            </a:custGeom>
            <a:ln w="16453">
              <a:solidFill>
                <a:srgbClr val="0B409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49446" y="5743955"/>
              <a:ext cx="659130" cy="23012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449446" y="5743955"/>
              <a:ext cx="659130" cy="230124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6432680" y="5743186"/>
              <a:ext cx="676275" cy="230504"/>
            </a:xfrm>
            <a:custGeom>
              <a:avLst/>
              <a:gdLst/>
              <a:ahLst/>
              <a:cxnLst/>
              <a:rect l="l" t="t" r="r" b="b"/>
              <a:pathLst>
                <a:path w="676275" h="230504">
                  <a:moveTo>
                    <a:pt x="98305" y="16767"/>
                  </a:moveTo>
                  <a:lnTo>
                    <a:pt x="0" y="230129"/>
                  </a:lnTo>
                  <a:lnTo>
                    <a:pt x="181361" y="214123"/>
                  </a:lnTo>
                  <a:lnTo>
                    <a:pt x="675896" y="214123"/>
                  </a:lnTo>
                  <a:lnTo>
                    <a:pt x="576843" y="0"/>
                  </a:lnTo>
                  <a:lnTo>
                    <a:pt x="329186" y="0"/>
                  </a:lnTo>
                  <a:lnTo>
                    <a:pt x="98305" y="16767"/>
                  </a:lnTo>
                  <a:close/>
                </a:path>
              </a:pathLst>
            </a:custGeom>
            <a:ln w="16436">
              <a:solidFill>
                <a:srgbClr val="B6C6E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017288" y="6145672"/>
              <a:ext cx="65999" cy="8275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440464" y="6145676"/>
              <a:ext cx="82752" cy="82750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415902" y="5957315"/>
              <a:ext cx="692785" cy="246379"/>
            </a:xfrm>
            <a:custGeom>
              <a:avLst/>
              <a:gdLst/>
              <a:ahLst/>
              <a:cxnLst/>
              <a:rect l="l" t="t" r="r" b="b"/>
              <a:pathLst>
                <a:path w="692784" h="246379">
                  <a:moveTo>
                    <a:pt x="692657" y="230123"/>
                  </a:moveTo>
                  <a:lnTo>
                    <a:pt x="692657" y="16001"/>
                  </a:lnTo>
                  <a:lnTo>
                    <a:pt x="362711" y="0"/>
                  </a:lnTo>
                  <a:lnTo>
                    <a:pt x="16763" y="16001"/>
                  </a:lnTo>
                  <a:lnTo>
                    <a:pt x="0" y="48767"/>
                  </a:lnTo>
                  <a:lnTo>
                    <a:pt x="0" y="246125"/>
                  </a:lnTo>
                  <a:lnTo>
                    <a:pt x="280415" y="230123"/>
                  </a:lnTo>
                  <a:lnTo>
                    <a:pt x="692657" y="230123"/>
                  </a:lnTo>
                  <a:close/>
                </a:path>
              </a:pathLst>
            </a:custGeom>
            <a:solidFill>
              <a:srgbClr val="86A0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6415919" y="5957309"/>
              <a:ext cx="692785" cy="246379"/>
            </a:xfrm>
            <a:custGeom>
              <a:avLst/>
              <a:gdLst/>
              <a:ahLst/>
              <a:cxnLst/>
              <a:rect l="l" t="t" r="r" b="b"/>
              <a:pathLst>
                <a:path w="692784" h="246379">
                  <a:moveTo>
                    <a:pt x="16760" y="16006"/>
                  </a:moveTo>
                  <a:lnTo>
                    <a:pt x="0" y="48764"/>
                  </a:lnTo>
                  <a:lnTo>
                    <a:pt x="0" y="246120"/>
                  </a:lnTo>
                  <a:lnTo>
                    <a:pt x="280415" y="230129"/>
                  </a:lnTo>
                  <a:lnTo>
                    <a:pt x="692657" y="230129"/>
                  </a:lnTo>
                  <a:lnTo>
                    <a:pt x="692657" y="16006"/>
                  </a:lnTo>
                  <a:lnTo>
                    <a:pt x="362723" y="0"/>
                  </a:lnTo>
                  <a:lnTo>
                    <a:pt x="16760" y="16006"/>
                  </a:lnTo>
                  <a:close/>
                </a:path>
              </a:pathLst>
            </a:custGeom>
            <a:ln w="16436">
              <a:solidFill>
                <a:srgbClr val="86A0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6432666" y="5957315"/>
              <a:ext cx="659130" cy="16510"/>
            </a:xfrm>
            <a:custGeom>
              <a:avLst/>
              <a:gdLst/>
              <a:ahLst/>
              <a:cxnLst/>
              <a:rect l="l" t="t" r="r" b="b"/>
              <a:pathLst>
                <a:path w="659129" h="16510">
                  <a:moveTo>
                    <a:pt x="659129" y="16001"/>
                  </a:moveTo>
                  <a:lnTo>
                    <a:pt x="659129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59129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6432680" y="5940542"/>
              <a:ext cx="676275" cy="33020"/>
            </a:xfrm>
            <a:custGeom>
              <a:avLst/>
              <a:gdLst/>
              <a:ahLst/>
              <a:cxnLst/>
              <a:rect l="l" t="t" r="r" b="b"/>
              <a:pathLst>
                <a:path w="676275" h="33020">
                  <a:moveTo>
                    <a:pt x="0" y="32773"/>
                  </a:moveTo>
                  <a:lnTo>
                    <a:pt x="214135" y="32773"/>
                  </a:lnTo>
                  <a:lnTo>
                    <a:pt x="659135" y="16767"/>
                  </a:lnTo>
                  <a:lnTo>
                    <a:pt x="675896" y="16767"/>
                  </a:lnTo>
                  <a:lnTo>
                    <a:pt x="659135" y="16767"/>
                  </a:lnTo>
                  <a:lnTo>
                    <a:pt x="362723" y="0"/>
                  </a:lnTo>
                  <a:lnTo>
                    <a:pt x="0" y="16767"/>
                  </a:lnTo>
                  <a:lnTo>
                    <a:pt x="0" y="32773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6778614" y="5743193"/>
              <a:ext cx="214629" cy="17145"/>
            </a:xfrm>
            <a:custGeom>
              <a:avLst/>
              <a:gdLst/>
              <a:ahLst/>
              <a:cxnLst/>
              <a:rect l="l" t="t" r="r" b="b"/>
              <a:pathLst>
                <a:path w="214629" h="17145">
                  <a:moveTo>
                    <a:pt x="214121" y="16763"/>
                  </a:moveTo>
                  <a:lnTo>
                    <a:pt x="214121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14121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6530985" y="5743186"/>
              <a:ext cx="462280" cy="17145"/>
            </a:xfrm>
            <a:custGeom>
              <a:avLst/>
              <a:gdLst/>
              <a:ahLst/>
              <a:cxnLst/>
              <a:rect l="l" t="t" r="r" b="b"/>
              <a:pathLst>
                <a:path w="462279" h="17145">
                  <a:moveTo>
                    <a:pt x="0" y="16767"/>
                  </a:moveTo>
                  <a:lnTo>
                    <a:pt x="99053" y="16767"/>
                  </a:lnTo>
                  <a:lnTo>
                    <a:pt x="461776" y="0"/>
                  </a:lnTo>
                  <a:lnTo>
                    <a:pt x="247656" y="0"/>
                  </a:lnTo>
                  <a:lnTo>
                    <a:pt x="0" y="16767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6481434" y="6006083"/>
              <a:ext cx="577850" cy="132080"/>
            </a:xfrm>
            <a:custGeom>
              <a:avLst/>
              <a:gdLst/>
              <a:ahLst/>
              <a:cxnLst/>
              <a:rect l="l" t="t" r="r" b="b"/>
              <a:pathLst>
                <a:path w="577850" h="132079">
                  <a:moveTo>
                    <a:pt x="577595" y="131825"/>
                  </a:moveTo>
                  <a:lnTo>
                    <a:pt x="577595" y="0"/>
                  </a:lnTo>
                  <a:lnTo>
                    <a:pt x="0" y="0"/>
                  </a:lnTo>
                  <a:lnTo>
                    <a:pt x="0" y="131825"/>
                  </a:lnTo>
                  <a:lnTo>
                    <a:pt x="577595" y="131825"/>
                  </a:lnTo>
                  <a:close/>
                </a:path>
              </a:pathLst>
            </a:custGeom>
            <a:solidFill>
              <a:srgbClr val="0B40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6481451" y="6006074"/>
              <a:ext cx="577850" cy="132080"/>
            </a:xfrm>
            <a:custGeom>
              <a:avLst/>
              <a:gdLst/>
              <a:ahLst/>
              <a:cxnLst/>
              <a:rect l="l" t="t" r="r" b="b"/>
              <a:pathLst>
                <a:path w="577850" h="132079">
                  <a:moveTo>
                    <a:pt x="0" y="0"/>
                  </a:moveTo>
                  <a:lnTo>
                    <a:pt x="0" y="131824"/>
                  </a:lnTo>
                  <a:lnTo>
                    <a:pt x="577606" y="131824"/>
                  </a:lnTo>
                  <a:lnTo>
                    <a:pt x="577606" y="0"/>
                  </a:lnTo>
                  <a:lnTo>
                    <a:pt x="0" y="0"/>
                  </a:lnTo>
                  <a:close/>
                </a:path>
              </a:pathLst>
            </a:custGeom>
            <a:ln w="16433">
              <a:solidFill>
                <a:srgbClr val="0B409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7108575" y="5957315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w="0" h="230504">
                  <a:moveTo>
                    <a:pt x="0" y="230124"/>
                  </a:moveTo>
                  <a:lnTo>
                    <a:pt x="0" y="0"/>
                  </a:lnTo>
                </a:path>
              </a:pathLst>
            </a:custGeom>
            <a:ln w="3352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091816" y="5957309"/>
              <a:ext cx="33020" cy="230504"/>
            </a:xfrm>
            <a:custGeom>
              <a:avLst/>
              <a:gdLst/>
              <a:ahLst/>
              <a:cxnLst/>
              <a:rect l="l" t="t" r="r" b="b"/>
              <a:pathLst>
                <a:path w="33020" h="230504">
                  <a:moveTo>
                    <a:pt x="0" y="0"/>
                  </a:moveTo>
                  <a:lnTo>
                    <a:pt x="16760" y="16006"/>
                  </a:lnTo>
                  <a:lnTo>
                    <a:pt x="16760" y="230129"/>
                  </a:lnTo>
                  <a:lnTo>
                    <a:pt x="32773" y="213362"/>
                  </a:lnTo>
                  <a:lnTo>
                    <a:pt x="32773" y="32758"/>
                  </a:lnTo>
                  <a:lnTo>
                    <a:pt x="16760" y="0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6415902" y="5957315"/>
              <a:ext cx="17145" cy="246379"/>
            </a:xfrm>
            <a:custGeom>
              <a:avLst/>
              <a:gdLst/>
              <a:ahLst/>
              <a:cxnLst/>
              <a:rect l="l" t="t" r="r" b="b"/>
              <a:pathLst>
                <a:path w="17145" h="246379">
                  <a:moveTo>
                    <a:pt x="16763" y="246125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246125"/>
                  </a:lnTo>
                  <a:lnTo>
                    <a:pt x="16763" y="2461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6415919" y="5957309"/>
              <a:ext cx="17145" cy="246379"/>
            </a:xfrm>
            <a:custGeom>
              <a:avLst/>
              <a:gdLst/>
              <a:ahLst/>
              <a:cxnLst/>
              <a:rect l="l" t="t" r="r" b="b"/>
              <a:pathLst>
                <a:path w="17145" h="246379">
                  <a:moveTo>
                    <a:pt x="0" y="246120"/>
                  </a:moveTo>
                  <a:lnTo>
                    <a:pt x="0" y="0"/>
                  </a:lnTo>
                  <a:lnTo>
                    <a:pt x="16760" y="0"/>
                  </a:lnTo>
                  <a:lnTo>
                    <a:pt x="16760" y="246120"/>
                  </a:lnTo>
                  <a:lnTo>
                    <a:pt x="0" y="24612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6432666" y="6187439"/>
              <a:ext cx="676275" cy="16510"/>
            </a:xfrm>
            <a:custGeom>
              <a:avLst/>
              <a:gdLst/>
              <a:ahLst/>
              <a:cxnLst/>
              <a:rect l="l" t="t" r="r" b="b"/>
              <a:pathLst>
                <a:path w="676275" h="16510">
                  <a:moveTo>
                    <a:pt x="675893" y="16001"/>
                  </a:moveTo>
                  <a:lnTo>
                    <a:pt x="67589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75893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6432680" y="6006074"/>
              <a:ext cx="692150" cy="197485"/>
            </a:xfrm>
            <a:custGeom>
              <a:avLst/>
              <a:gdLst/>
              <a:ahLst/>
              <a:cxnLst/>
              <a:rect l="l" t="t" r="r" b="b"/>
              <a:pathLst>
                <a:path w="692150" h="197485">
                  <a:moveTo>
                    <a:pt x="0" y="197356"/>
                  </a:moveTo>
                  <a:lnTo>
                    <a:pt x="82308" y="197356"/>
                  </a:lnTo>
                  <a:lnTo>
                    <a:pt x="675896" y="181365"/>
                  </a:lnTo>
                  <a:lnTo>
                    <a:pt x="691909" y="181365"/>
                  </a:lnTo>
                  <a:lnTo>
                    <a:pt x="675896" y="164597"/>
                  </a:lnTo>
                  <a:lnTo>
                    <a:pt x="0" y="181365"/>
                  </a:lnTo>
                  <a:lnTo>
                    <a:pt x="0" y="197356"/>
                  </a:lnTo>
                  <a:close/>
                </a:path>
                <a:path w="692150" h="197485">
                  <a:moveTo>
                    <a:pt x="626377" y="0"/>
                  </a:moveTo>
                  <a:lnTo>
                    <a:pt x="626377" y="131824"/>
                  </a:lnTo>
                  <a:lnTo>
                    <a:pt x="626377" y="0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6465432" y="6137909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6001" y="16001"/>
                  </a:moveTo>
                  <a:lnTo>
                    <a:pt x="16001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16001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6465453" y="6006074"/>
              <a:ext cx="16510" cy="147955"/>
            </a:xfrm>
            <a:custGeom>
              <a:avLst/>
              <a:gdLst/>
              <a:ahLst/>
              <a:cxnLst/>
              <a:rect l="l" t="t" r="r" b="b"/>
              <a:pathLst>
                <a:path w="16510" h="147954">
                  <a:moveTo>
                    <a:pt x="15997" y="0"/>
                  </a:moveTo>
                  <a:lnTo>
                    <a:pt x="15997" y="82298"/>
                  </a:lnTo>
                  <a:lnTo>
                    <a:pt x="0" y="131824"/>
                  </a:lnTo>
                  <a:lnTo>
                    <a:pt x="0" y="147830"/>
                  </a:lnTo>
                  <a:lnTo>
                    <a:pt x="15997" y="131824"/>
                  </a:lnTo>
                  <a:lnTo>
                    <a:pt x="15997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6465432" y="6137909"/>
              <a:ext cx="593725" cy="16510"/>
            </a:xfrm>
            <a:custGeom>
              <a:avLst/>
              <a:gdLst/>
              <a:ahLst/>
              <a:cxnLst/>
              <a:rect l="l" t="t" r="r" b="b"/>
              <a:pathLst>
                <a:path w="593725" h="16510">
                  <a:moveTo>
                    <a:pt x="593597" y="16001"/>
                  </a:moveTo>
                  <a:lnTo>
                    <a:pt x="593597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593597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73236" y="5981852"/>
              <a:ext cx="594036" cy="74523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465453" y="6006074"/>
              <a:ext cx="593725" cy="147955"/>
            </a:xfrm>
            <a:custGeom>
              <a:avLst/>
              <a:gdLst/>
              <a:ahLst/>
              <a:cxnLst/>
              <a:rect l="l" t="t" r="r" b="b"/>
              <a:pathLst>
                <a:path w="593725" h="147954">
                  <a:moveTo>
                    <a:pt x="0" y="147830"/>
                  </a:moveTo>
                  <a:lnTo>
                    <a:pt x="477774" y="147830"/>
                  </a:lnTo>
                  <a:lnTo>
                    <a:pt x="593603" y="131824"/>
                  </a:lnTo>
                  <a:lnTo>
                    <a:pt x="0" y="131824"/>
                  </a:lnTo>
                  <a:lnTo>
                    <a:pt x="0" y="147830"/>
                  </a:lnTo>
                  <a:close/>
                </a:path>
                <a:path w="593725" h="147954">
                  <a:moveTo>
                    <a:pt x="15997" y="0"/>
                  </a:moveTo>
                  <a:lnTo>
                    <a:pt x="576827" y="16767"/>
                  </a:lnTo>
                  <a:lnTo>
                    <a:pt x="593603" y="115057"/>
                  </a:lnTo>
                  <a:lnTo>
                    <a:pt x="593603" y="0"/>
                  </a:lnTo>
                  <a:lnTo>
                    <a:pt x="15997" y="0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32681" y="5809487"/>
              <a:ext cx="82296" cy="147828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6415919" y="5759953"/>
              <a:ext cx="115570" cy="213360"/>
            </a:xfrm>
            <a:custGeom>
              <a:avLst/>
              <a:gdLst/>
              <a:ahLst/>
              <a:cxnLst/>
              <a:rect l="l" t="t" r="r" b="b"/>
              <a:pathLst>
                <a:path w="115570" h="213360">
                  <a:moveTo>
                    <a:pt x="0" y="213362"/>
                  </a:moveTo>
                  <a:lnTo>
                    <a:pt x="115066" y="0"/>
                  </a:lnTo>
                  <a:lnTo>
                    <a:pt x="49534" y="98290"/>
                  </a:lnTo>
                  <a:lnTo>
                    <a:pt x="0" y="213362"/>
                  </a:lnTo>
                  <a:close/>
                </a:path>
              </a:pathLst>
            </a:custGeom>
            <a:ln w="16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993514" y="5743955"/>
              <a:ext cx="115062" cy="197357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6992762" y="5743186"/>
              <a:ext cx="116205" cy="214629"/>
            </a:xfrm>
            <a:custGeom>
              <a:avLst/>
              <a:gdLst/>
              <a:ahLst/>
              <a:cxnLst/>
              <a:rect l="l" t="t" r="r" b="b"/>
              <a:pathLst>
                <a:path w="116204" h="214629">
                  <a:moveTo>
                    <a:pt x="115814" y="214123"/>
                  </a:moveTo>
                  <a:lnTo>
                    <a:pt x="0" y="0"/>
                  </a:lnTo>
                  <a:lnTo>
                    <a:pt x="16760" y="0"/>
                  </a:lnTo>
                  <a:lnTo>
                    <a:pt x="66295" y="99066"/>
                  </a:lnTo>
                  <a:lnTo>
                    <a:pt x="115814" y="214123"/>
                  </a:lnTo>
                  <a:close/>
                </a:path>
              </a:pathLst>
            </a:custGeom>
            <a:ln w="16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6539346" y="6079997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3" y="25907"/>
                  </a:moveTo>
                  <a:lnTo>
                    <a:pt x="16763" y="16763"/>
                  </a:lnTo>
                  <a:lnTo>
                    <a:pt x="16763" y="7619"/>
                  </a:lnTo>
                  <a:lnTo>
                    <a:pt x="12953" y="0"/>
                  </a:lnTo>
                  <a:lnTo>
                    <a:pt x="3809" y="0"/>
                  </a:lnTo>
                  <a:lnTo>
                    <a:pt x="0" y="7619"/>
                  </a:lnTo>
                  <a:lnTo>
                    <a:pt x="0" y="25907"/>
                  </a:lnTo>
                  <a:lnTo>
                    <a:pt x="3809" y="32765"/>
                  </a:lnTo>
                  <a:lnTo>
                    <a:pt x="12953" y="32765"/>
                  </a:lnTo>
                  <a:lnTo>
                    <a:pt x="16763" y="25907"/>
                  </a:lnTo>
                  <a:close/>
                </a:path>
              </a:pathLst>
            </a:custGeom>
            <a:solidFill>
              <a:srgbClr val="FF32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6539366" y="6079989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0" y="16767"/>
                  </a:moveTo>
                  <a:lnTo>
                    <a:pt x="16760" y="7622"/>
                  </a:lnTo>
                  <a:lnTo>
                    <a:pt x="12959" y="0"/>
                  </a:lnTo>
                  <a:lnTo>
                    <a:pt x="8380" y="0"/>
                  </a:lnTo>
                  <a:lnTo>
                    <a:pt x="3816" y="0"/>
                  </a:lnTo>
                  <a:lnTo>
                    <a:pt x="0" y="7622"/>
                  </a:lnTo>
                  <a:lnTo>
                    <a:pt x="0" y="16767"/>
                  </a:lnTo>
                  <a:lnTo>
                    <a:pt x="0" y="25911"/>
                  </a:lnTo>
                  <a:lnTo>
                    <a:pt x="3816" y="32773"/>
                  </a:lnTo>
                  <a:lnTo>
                    <a:pt x="8380" y="32773"/>
                  </a:lnTo>
                  <a:lnTo>
                    <a:pt x="12959" y="32773"/>
                  </a:lnTo>
                  <a:lnTo>
                    <a:pt x="16760" y="25911"/>
                  </a:lnTo>
                  <a:lnTo>
                    <a:pt x="16760" y="16767"/>
                  </a:lnTo>
                  <a:close/>
                </a:path>
              </a:pathLst>
            </a:custGeom>
            <a:ln w="164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6638406" y="6079997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3" y="25907"/>
                  </a:moveTo>
                  <a:lnTo>
                    <a:pt x="16763" y="16763"/>
                  </a:lnTo>
                  <a:lnTo>
                    <a:pt x="16763" y="7619"/>
                  </a:lnTo>
                  <a:lnTo>
                    <a:pt x="12953" y="0"/>
                  </a:lnTo>
                  <a:lnTo>
                    <a:pt x="3809" y="0"/>
                  </a:lnTo>
                  <a:lnTo>
                    <a:pt x="0" y="7619"/>
                  </a:lnTo>
                  <a:lnTo>
                    <a:pt x="0" y="25907"/>
                  </a:lnTo>
                  <a:lnTo>
                    <a:pt x="3809" y="32765"/>
                  </a:lnTo>
                  <a:lnTo>
                    <a:pt x="12953" y="32765"/>
                  </a:lnTo>
                  <a:lnTo>
                    <a:pt x="16763" y="25907"/>
                  </a:lnTo>
                  <a:close/>
                </a:path>
              </a:pathLst>
            </a:custGeom>
            <a:solidFill>
              <a:srgbClr val="FF32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6638434" y="6079989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0" y="16767"/>
                  </a:moveTo>
                  <a:lnTo>
                    <a:pt x="16760" y="7622"/>
                  </a:lnTo>
                  <a:lnTo>
                    <a:pt x="12944" y="0"/>
                  </a:lnTo>
                  <a:lnTo>
                    <a:pt x="8380" y="0"/>
                  </a:lnTo>
                  <a:lnTo>
                    <a:pt x="3800" y="0"/>
                  </a:lnTo>
                  <a:lnTo>
                    <a:pt x="0" y="7622"/>
                  </a:lnTo>
                  <a:lnTo>
                    <a:pt x="0" y="16767"/>
                  </a:lnTo>
                  <a:lnTo>
                    <a:pt x="0" y="25911"/>
                  </a:lnTo>
                  <a:lnTo>
                    <a:pt x="3800" y="32773"/>
                  </a:lnTo>
                  <a:lnTo>
                    <a:pt x="8380" y="32773"/>
                  </a:lnTo>
                  <a:lnTo>
                    <a:pt x="12944" y="32773"/>
                  </a:lnTo>
                  <a:lnTo>
                    <a:pt x="16760" y="25911"/>
                  </a:lnTo>
                  <a:lnTo>
                    <a:pt x="16760" y="16767"/>
                  </a:lnTo>
                  <a:close/>
                </a:path>
              </a:pathLst>
            </a:custGeom>
            <a:ln w="164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6753468" y="6079997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3" y="25907"/>
                  </a:moveTo>
                  <a:lnTo>
                    <a:pt x="16763" y="16763"/>
                  </a:lnTo>
                  <a:lnTo>
                    <a:pt x="16763" y="7619"/>
                  </a:lnTo>
                  <a:lnTo>
                    <a:pt x="12953" y="0"/>
                  </a:lnTo>
                  <a:lnTo>
                    <a:pt x="3809" y="0"/>
                  </a:lnTo>
                  <a:lnTo>
                    <a:pt x="0" y="7619"/>
                  </a:lnTo>
                  <a:lnTo>
                    <a:pt x="0" y="25907"/>
                  </a:lnTo>
                  <a:lnTo>
                    <a:pt x="3809" y="32765"/>
                  </a:lnTo>
                  <a:lnTo>
                    <a:pt x="12953" y="32765"/>
                  </a:lnTo>
                  <a:lnTo>
                    <a:pt x="16763" y="25907"/>
                  </a:lnTo>
                  <a:close/>
                </a:path>
              </a:pathLst>
            </a:custGeom>
            <a:solidFill>
              <a:srgbClr val="5479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6753486" y="6079989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0" y="16767"/>
                  </a:moveTo>
                  <a:lnTo>
                    <a:pt x="16760" y="7622"/>
                  </a:lnTo>
                  <a:lnTo>
                    <a:pt x="12959" y="0"/>
                  </a:lnTo>
                  <a:lnTo>
                    <a:pt x="8380" y="0"/>
                  </a:lnTo>
                  <a:lnTo>
                    <a:pt x="3816" y="0"/>
                  </a:lnTo>
                  <a:lnTo>
                    <a:pt x="0" y="7622"/>
                  </a:lnTo>
                  <a:lnTo>
                    <a:pt x="0" y="16767"/>
                  </a:lnTo>
                  <a:lnTo>
                    <a:pt x="0" y="25911"/>
                  </a:lnTo>
                  <a:lnTo>
                    <a:pt x="3816" y="32773"/>
                  </a:lnTo>
                  <a:lnTo>
                    <a:pt x="8380" y="32773"/>
                  </a:lnTo>
                  <a:lnTo>
                    <a:pt x="12959" y="32773"/>
                  </a:lnTo>
                  <a:lnTo>
                    <a:pt x="16760" y="25911"/>
                  </a:lnTo>
                  <a:lnTo>
                    <a:pt x="16760" y="16767"/>
                  </a:lnTo>
                  <a:close/>
                </a:path>
              </a:pathLst>
            </a:custGeom>
            <a:ln w="164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6852528" y="6079997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3" y="25907"/>
                  </a:moveTo>
                  <a:lnTo>
                    <a:pt x="16763" y="16763"/>
                  </a:lnTo>
                  <a:lnTo>
                    <a:pt x="16763" y="7619"/>
                  </a:lnTo>
                  <a:lnTo>
                    <a:pt x="12953" y="0"/>
                  </a:lnTo>
                  <a:lnTo>
                    <a:pt x="3809" y="0"/>
                  </a:lnTo>
                  <a:lnTo>
                    <a:pt x="0" y="7619"/>
                  </a:lnTo>
                  <a:lnTo>
                    <a:pt x="0" y="25907"/>
                  </a:lnTo>
                  <a:lnTo>
                    <a:pt x="3809" y="32765"/>
                  </a:lnTo>
                  <a:lnTo>
                    <a:pt x="12953" y="32765"/>
                  </a:lnTo>
                  <a:lnTo>
                    <a:pt x="16763" y="25907"/>
                  </a:lnTo>
                  <a:close/>
                </a:path>
              </a:pathLst>
            </a:custGeom>
            <a:solidFill>
              <a:srgbClr val="5479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6852554" y="6079989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0" y="16767"/>
                  </a:moveTo>
                  <a:lnTo>
                    <a:pt x="16760" y="7622"/>
                  </a:lnTo>
                  <a:lnTo>
                    <a:pt x="12944" y="0"/>
                  </a:lnTo>
                  <a:lnTo>
                    <a:pt x="8380" y="0"/>
                  </a:lnTo>
                  <a:lnTo>
                    <a:pt x="3800" y="0"/>
                  </a:lnTo>
                  <a:lnTo>
                    <a:pt x="0" y="7622"/>
                  </a:lnTo>
                  <a:lnTo>
                    <a:pt x="0" y="16767"/>
                  </a:lnTo>
                  <a:lnTo>
                    <a:pt x="0" y="25911"/>
                  </a:lnTo>
                  <a:lnTo>
                    <a:pt x="3800" y="32773"/>
                  </a:lnTo>
                  <a:lnTo>
                    <a:pt x="8380" y="32773"/>
                  </a:lnTo>
                  <a:lnTo>
                    <a:pt x="12944" y="32773"/>
                  </a:lnTo>
                  <a:lnTo>
                    <a:pt x="16760" y="25911"/>
                  </a:lnTo>
                  <a:lnTo>
                    <a:pt x="16760" y="16767"/>
                  </a:lnTo>
                  <a:close/>
                </a:path>
              </a:pathLst>
            </a:custGeom>
            <a:ln w="164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910440" y="6022847"/>
              <a:ext cx="98918" cy="98152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564492" y="5907785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 h="0">
                  <a:moveTo>
                    <a:pt x="395477" y="0"/>
                  </a:moveTo>
                  <a:lnTo>
                    <a:pt x="0" y="0"/>
                  </a:lnTo>
                  <a:lnTo>
                    <a:pt x="16001" y="0"/>
                  </a:lnTo>
                  <a:lnTo>
                    <a:pt x="395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6564507" y="5907784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 h="0">
                  <a:moveTo>
                    <a:pt x="16012" y="0"/>
                  </a:moveTo>
                  <a:lnTo>
                    <a:pt x="395481" y="0"/>
                  </a:lnTo>
                  <a:lnTo>
                    <a:pt x="0" y="0"/>
                  </a:lnTo>
                  <a:lnTo>
                    <a:pt x="16012" y="0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6580494" y="5858255"/>
              <a:ext cx="363220" cy="17145"/>
            </a:xfrm>
            <a:custGeom>
              <a:avLst/>
              <a:gdLst/>
              <a:ahLst/>
              <a:cxnLst/>
              <a:rect l="l" t="t" r="r" b="b"/>
              <a:pathLst>
                <a:path w="363220" h="17145">
                  <a:moveTo>
                    <a:pt x="362711" y="16763"/>
                  </a:moveTo>
                  <a:lnTo>
                    <a:pt x="362711" y="0"/>
                  </a:lnTo>
                  <a:lnTo>
                    <a:pt x="16763" y="0"/>
                  </a:lnTo>
                  <a:lnTo>
                    <a:pt x="0" y="16763"/>
                  </a:lnTo>
                  <a:lnTo>
                    <a:pt x="16763" y="16763"/>
                  </a:lnTo>
                  <a:lnTo>
                    <a:pt x="362711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6580520" y="5858243"/>
              <a:ext cx="363220" cy="17145"/>
            </a:xfrm>
            <a:custGeom>
              <a:avLst/>
              <a:gdLst/>
              <a:ahLst/>
              <a:cxnLst/>
              <a:rect l="l" t="t" r="r" b="b"/>
              <a:pathLst>
                <a:path w="363220" h="17145">
                  <a:moveTo>
                    <a:pt x="16760" y="16767"/>
                  </a:moveTo>
                  <a:lnTo>
                    <a:pt x="362707" y="16767"/>
                  </a:lnTo>
                  <a:lnTo>
                    <a:pt x="362707" y="0"/>
                  </a:lnTo>
                  <a:lnTo>
                    <a:pt x="16760" y="0"/>
                  </a:lnTo>
                  <a:lnTo>
                    <a:pt x="0" y="16767"/>
                  </a:lnTo>
                  <a:lnTo>
                    <a:pt x="16760" y="16767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426848" y="6236969"/>
              <a:ext cx="247650" cy="197357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410846" y="6171437"/>
              <a:ext cx="271109" cy="270349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10846" y="6171437"/>
              <a:ext cx="230124" cy="213359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2410074" y="6153904"/>
              <a:ext cx="231140" cy="230504"/>
            </a:xfrm>
            <a:custGeom>
              <a:avLst/>
              <a:gdLst/>
              <a:ahLst/>
              <a:cxnLst/>
              <a:rect l="l" t="t" r="r" b="b"/>
              <a:pathLst>
                <a:path w="231139" h="230504">
                  <a:moveTo>
                    <a:pt x="0" y="0"/>
                  </a:moveTo>
                  <a:lnTo>
                    <a:pt x="0" y="82298"/>
                  </a:lnTo>
                  <a:lnTo>
                    <a:pt x="230895" y="230129"/>
                  </a:lnTo>
                  <a:lnTo>
                    <a:pt x="230895" y="148591"/>
                  </a:lnTo>
                  <a:lnTo>
                    <a:pt x="0" y="0"/>
                  </a:lnTo>
                  <a:close/>
                </a:path>
              </a:pathLst>
            </a:custGeom>
            <a:ln w="16457">
              <a:solidFill>
                <a:srgbClr val="00655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657734" y="6022847"/>
              <a:ext cx="1170432" cy="36195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657734" y="6022847"/>
              <a:ext cx="1170432" cy="361950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2657730" y="6006074"/>
              <a:ext cx="1170940" cy="378460"/>
            </a:xfrm>
            <a:custGeom>
              <a:avLst/>
              <a:gdLst/>
              <a:ahLst/>
              <a:cxnLst/>
              <a:rect l="l" t="t" r="r" b="b"/>
              <a:pathLst>
                <a:path w="1170939" h="378460">
                  <a:moveTo>
                    <a:pt x="0" y="296422"/>
                  </a:moveTo>
                  <a:lnTo>
                    <a:pt x="0" y="361954"/>
                  </a:lnTo>
                  <a:lnTo>
                    <a:pt x="15997" y="377960"/>
                  </a:lnTo>
                  <a:lnTo>
                    <a:pt x="477774" y="279655"/>
                  </a:lnTo>
                  <a:lnTo>
                    <a:pt x="823721" y="164597"/>
                  </a:lnTo>
                  <a:lnTo>
                    <a:pt x="1153670" y="66292"/>
                  </a:lnTo>
                  <a:lnTo>
                    <a:pt x="1170431" y="66292"/>
                  </a:lnTo>
                  <a:lnTo>
                    <a:pt x="1170431" y="0"/>
                  </a:lnTo>
                  <a:lnTo>
                    <a:pt x="989085" y="16767"/>
                  </a:lnTo>
                  <a:lnTo>
                    <a:pt x="592840" y="115057"/>
                  </a:lnTo>
                  <a:lnTo>
                    <a:pt x="0" y="296422"/>
                  </a:lnTo>
                  <a:close/>
                </a:path>
              </a:pathLst>
            </a:custGeom>
            <a:ln w="16435">
              <a:solidFill>
                <a:srgbClr val="00655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426848" y="5859017"/>
              <a:ext cx="1401317" cy="44348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426848" y="5859017"/>
              <a:ext cx="1401317" cy="443483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2426850" y="5842252"/>
              <a:ext cx="1401445" cy="460375"/>
            </a:xfrm>
            <a:custGeom>
              <a:avLst/>
              <a:gdLst/>
              <a:ahLst/>
              <a:cxnLst/>
              <a:rect l="l" t="t" r="r" b="b"/>
              <a:pathLst>
                <a:path w="1401445" h="460375">
                  <a:moveTo>
                    <a:pt x="0" y="311652"/>
                  </a:moveTo>
                  <a:lnTo>
                    <a:pt x="115051" y="393951"/>
                  </a:lnTo>
                  <a:lnTo>
                    <a:pt x="230880" y="460244"/>
                  </a:lnTo>
                  <a:lnTo>
                    <a:pt x="790947" y="311652"/>
                  </a:lnTo>
                  <a:lnTo>
                    <a:pt x="1136894" y="213347"/>
                  </a:lnTo>
                  <a:lnTo>
                    <a:pt x="1401312" y="147815"/>
                  </a:lnTo>
                  <a:lnTo>
                    <a:pt x="1285498" y="82283"/>
                  </a:lnTo>
                  <a:lnTo>
                    <a:pt x="1136894" y="0"/>
                  </a:lnTo>
                  <a:lnTo>
                    <a:pt x="560067" y="147815"/>
                  </a:lnTo>
                  <a:lnTo>
                    <a:pt x="0" y="311652"/>
                  </a:lnTo>
                  <a:close/>
                </a:path>
              </a:pathLst>
            </a:custGeom>
            <a:ln w="16435">
              <a:solidFill>
                <a:srgbClr val="7FCAB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410846" y="6137909"/>
              <a:ext cx="230124" cy="164592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2410074" y="6137898"/>
              <a:ext cx="248285" cy="165100"/>
            </a:xfrm>
            <a:custGeom>
              <a:avLst/>
              <a:gdLst/>
              <a:ahLst/>
              <a:cxnLst/>
              <a:rect l="l" t="t" r="r" b="b"/>
              <a:pathLst>
                <a:path w="248285" h="165100">
                  <a:moveTo>
                    <a:pt x="16776" y="16006"/>
                  </a:moveTo>
                  <a:lnTo>
                    <a:pt x="66295" y="65531"/>
                  </a:lnTo>
                  <a:lnTo>
                    <a:pt x="230895" y="164597"/>
                  </a:lnTo>
                  <a:lnTo>
                    <a:pt x="247656" y="164597"/>
                  </a:lnTo>
                  <a:lnTo>
                    <a:pt x="82308" y="65531"/>
                  </a:lnTo>
                  <a:lnTo>
                    <a:pt x="16776" y="0"/>
                  </a:lnTo>
                  <a:lnTo>
                    <a:pt x="0" y="0"/>
                  </a:lnTo>
                  <a:lnTo>
                    <a:pt x="0" y="16006"/>
                  </a:lnTo>
                  <a:lnTo>
                    <a:pt x="16776" y="16006"/>
                  </a:lnTo>
                  <a:close/>
                </a:path>
              </a:pathLst>
            </a:custGeom>
            <a:ln w="164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9" name="object 13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426848" y="6252971"/>
              <a:ext cx="214122" cy="14782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418627" y="6244748"/>
              <a:ext cx="247326" cy="16426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581278" y="5859017"/>
              <a:ext cx="230124" cy="131063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3530986" y="5842252"/>
              <a:ext cx="280670" cy="147955"/>
            </a:xfrm>
            <a:custGeom>
              <a:avLst/>
              <a:gdLst/>
              <a:ahLst/>
              <a:cxnLst/>
              <a:rect l="l" t="t" r="r" b="b"/>
              <a:pathLst>
                <a:path w="280670" h="147954">
                  <a:moveTo>
                    <a:pt x="16760" y="0"/>
                  </a:moveTo>
                  <a:lnTo>
                    <a:pt x="280415" y="147815"/>
                  </a:lnTo>
                  <a:lnTo>
                    <a:pt x="280415" y="131063"/>
                  </a:lnTo>
                  <a:lnTo>
                    <a:pt x="263654" y="115057"/>
                  </a:lnTo>
                  <a:lnTo>
                    <a:pt x="16760" y="0"/>
                  </a:lnTo>
                  <a:lnTo>
                    <a:pt x="0" y="0"/>
                  </a:lnTo>
                  <a:lnTo>
                    <a:pt x="16760" y="0"/>
                  </a:lnTo>
                  <a:close/>
                </a:path>
              </a:pathLst>
            </a:custGeom>
            <a:ln w="164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2657718" y="6318503"/>
              <a:ext cx="16510" cy="66040"/>
            </a:xfrm>
            <a:custGeom>
              <a:avLst/>
              <a:gdLst/>
              <a:ahLst/>
              <a:cxnLst/>
              <a:rect l="l" t="t" r="r" b="b"/>
              <a:pathLst>
                <a:path w="16510" h="66039">
                  <a:moveTo>
                    <a:pt x="16001" y="65531"/>
                  </a:moveTo>
                  <a:lnTo>
                    <a:pt x="16001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16001" y="655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2657730" y="6302496"/>
              <a:ext cx="16510" cy="81915"/>
            </a:xfrm>
            <a:custGeom>
              <a:avLst/>
              <a:gdLst/>
              <a:ahLst/>
              <a:cxnLst/>
              <a:rect l="l" t="t" r="r" b="b"/>
              <a:pathLst>
                <a:path w="16510" h="81914">
                  <a:moveTo>
                    <a:pt x="0" y="0"/>
                  </a:moveTo>
                  <a:lnTo>
                    <a:pt x="0" y="81538"/>
                  </a:lnTo>
                  <a:lnTo>
                    <a:pt x="15997" y="81538"/>
                  </a:lnTo>
                  <a:lnTo>
                    <a:pt x="15997" y="65531"/>
                  </a:lnTo>
                  <a:lnTo>
                    <a:pt x="0" y="0"/>
                  </a:lnTo>
                  <a:close/>
                </a:path>
              </a:pathLst>
            </a:custGeom>
            <a:ln w="164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2410068" y="6187439"/>
              <a:ext cx="17145" cy="81915"/>
            </a:xfrm>
            <a:custGeom>
              <a:avLst/>
              <a:gdLst/>
              <a:ahLst/>
              <a:cxnLst/>
              <a:rect l="l" t="t" r="r" b="b"/>
              <a:pathLst>
                <a:path w="17144" h="81914">
                  <a:moveTo>
                    <a:pt x="16763" y="81533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81533"/>
                  </a:lnTo>
                  <a:lnTo>
                    <a:pt x="16763" y="815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2410074" y="6137898"/>
              <a:ext cx="17145" cy="131445"/>
            </a:xfrm>
            <a:custGeom>
              <a:avLst/>
              <a:gdLst/>
              <a:ahLst/>
              <a:cxnLst/>
              <a:rect l="l" t="t" r="r" b="b"/>
              <a:pathLst>
                <a:path w="17144" h="131445">
                  <a:moveTo>
                    <a:pt x="0" y="16006"/>
                  </a:moveTo>
                  <a:lnTo>
                    <a:pt x="0" y="115072"/>
                  </a:lnTo>
                  <a:lnTo>
                    <a:pt x="16776" y="131063"/>
                  </a:lnTo>
                  <a:lnTo>
                    <a:pt x="16776" y="98305"/>
                  </a:lnTo>
                  <a:lnTo>
                    <a:pt x="0" y="16006"/>
                  </a:lnTo>
                  <a:lnTo>
                    <a:pt x="0" y="0"/>
                  </a:lnTo>
                  <a:lnTo>
                    <a:pt x="0" y="16006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3828166" y="5990081"/>
              <a:ext cx="0" cy="82550"/>
            </a:xfrm>
            <a:custGeom>
              <a:avLst/>
              <a:gdLst/>
              <a:ahLst/>
              <a:cxnLst/>
              <a:rect l="l" t="t" r="r" b="b"/>
              <a:pathLst>
                <a:path w="0" h="82550">
                  <a:moveTo>
                    <a:pt x="0" y="82296"/>
                  </a:moveTo>
                  <a:lnTo>
                    <a:pt x="0" y="0"/>
                  </a:lnTo>
                </a:path>
              </a:pathLst>
            </a:custGeom>
            <a:ln w="3352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3811401" y="5973316"/>
              <a:ext cx="33020" cy="99060"/>
            </a:xfrm>
            <a:custGeom>
              <a:avLst/>
              <a:gdLst/>
              <a:ahLst/>
              <a:cxnLst/>
              <a:rect l="l" t="t" r="r" b="b"/>
              <a:pathLst>
                <a:path w="33020" h="99060">
                  <a:moveTo>
                    <a:pt x="0" y="0"/>
                  </a:moveTo>
                  <a:lnTo>
                    <a:pt x="16760" y="82283"/>
                  </a:lnTo>
                  <a:lnTo>
                    <a:pt x="16760" y="99050"/>
                  </a:lnTo>
                  <a:lnTo>
                    <a:pt x="32758" y="49525"/>
                  </a:lnTo>
                  <a:lnTo>
                    <a:pt x="0" y="0"/>
                  </a:lnTo>
                  <a:close/>
                </a:path>
              </a:pathLst>
            </a:custGeom>
            <a:ln w="164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410846" y="5859017"/>
              <a:ext cx="1087374" cy="295656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2410074" y="5842252"/>
              <a:ext cx="1137920" cy="311785"/>
            </a:xfrm>
            <a:custGeom>
              <a:avLst/>
              <a:gdLst/>
              <a:ahLst/>
              <a:cxnLst/>
              <a:rect l="l" t="t" r="r" b="b"/>
              <a:pathLst>
                <a:path w="1137920" h="311785">
                  <a:moveTo>
                    <a:pt x="0" y="311652"/>
                  </a:moveTo>
                  <a:lnTo>
                    <a:pt x="494550" y="180589"/>
                  </a:lnTo>
                  <a:lnTo>
                    <a:pt x="1137673" y="0"/>
                  </a:lnTo>
                  <a:lnTo>
                    <a:pt x="477774" y="163821"/>
                  </a:lnTo>
                  <a:lnTo>
                    <a:pt x="247656" y="230114"/>
                  </a:lnTo>
                  <a:lnTo>
                    <a:pt x="0" y="295646"/>
                  </a:lnTo>
                  <a:lnTo>
                    <a:pt x="0" y="311652"/>
                  </a:lnTo>
                  <a:close/>
                </a:path>
              </a:pathLst>
            </a:custGeom>
            <a:ln w="164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773558" y="6006845"/>
              <a:ext cx="1054608" cy="295656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2657730" y="5990067"/>
              <a:ext cx="1170940" cy="328930"/>
            </a:xfrm>
            <a:custGeom>
              <a:avLst/>
              <a:gdLst/>
              <a:ahLst/>
              <a:cxnLst/>
              <a:rect l="l" t="t" r="r" b="b"/>
              <a:pathLst>
                <a:path w="1170939" h="328929">
                  <a:moveTo>
                    <a:pt x="0" y="328435"/>
                  </a:moveTo>
                  <a:lnTo>
                    <a:pt x="378720" y="230129"/>
                  </a:lnTo>
                  <a:lnTo>
                    <a:pt x="626362" y="163837"/>
                  </a:lnTo>
                  <a:lnTo>
                    <a:pt x="1170431" y="32773"/>
                  </a:lnTo>
                  <a:lnTo>
                    <a:pt x="1170431" y="16006"/>
                  </a:lnTo>
                  <a:lnTo>
                    <a:pt x="1153670" y="0"/>
                  </a:lnTo>
                  <a:lnTo>
                    <a:pt x="411479" y="197371"/>
                  </a:lnTo>
                  <a:lnTo>
                    <a:pt x="0" y="328435"/>
                  </a:lnTo>
                  <a:close/>
                </a:path>
              </a:pathLst>
            </a:custGeom>
            <a:ln w="164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2574660" y="6170675"/>
              <a:ext cx="83185" cy="49530"/>
            </a:xfrm>
            <a:custGeom>
              <a:avLst/>
              <a:gdLst/>
              <a:ahLst/>
              <a:cxnLst/>
              <a:rect l="l" t="t" r="r" b="b"/>
              <a:pathLst>
                <a:path w="83185" h="49529">
                  <a:moveTo>
                    <a:pt x="83057" y="32765"/>
                  </a:moveTo>
                  <a:lnTo>
                    <a:pt x="33527" y="0"/>
                  </a:lnTo>
                  <a:lnTo>
                    <a:pt x="0" y="16763"/>
                  </a:lnTo>
                  <a:lnTo>
                    <a:pt x="33527" y="49529"/>
                  </a:lnTo>
                  <a:lnTo>
                    <a:pt x="83057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2574674" y="6170672"/>
              <a:ext cx="83185" cy="49530"/>
            </a:xfrm>
            <a:custGeom>
              <a:avLst/>
              <a:gdLst/>
              <a:ahLst/>
              <a:cxnLst/>
              <a:rect l="l" t="t" r="r" b="b"/>
              <a:pathLst>
                <a:path w="83185" h="49529">
                  <a:moveTo>
                    <a:pt x="0" y="16767"/>
                  </a:moveTo>
                  <a:lnTo>
                    <a:pt x="33521" y="49525"/>
                  </a:lnTo>
                  <a:lnTo>
                    <a:pt x="83055" y="32758"/>
                  </a:lnTo>
                  <a:lnTo>
                    <a:pt x="33521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2591424" y="6203441"/>
              <a:ext cx="66675" cy="17145"/>
            </a:xfrm>
            <a:custGeom>
              <a:avLst/>
              <a:gdLst/>
              <a:ahLst/>
              <a:cxnLst/>
              <a:rect l="l" t="t" r="r" b="b"/>
              <a:pathLst>
                <a:path w="66675" h="17145">
                  <a:moveTo>
                    <a:pt x="66293" y="16763"/>
                  </a:moveTo>
                  <a:lnTo>
                    <a:pt x="6629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66293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2574674" y="6187439"/>
              <a:ext cx="83185" cy="33020"/>
            </a:xfrm>
            <a:custGeom>
              <a:avLst/>
              <a:gdLst/>
              <a:ahLst/>
              <a:cxnLst/>
              <a:rect l="l" t="t" r="r" b="b"/>
              <a:pathLst>
                <a:path w="83185" h="33020">
                  <a:moveTo>
                    <a:pt x="83055" y="15991"/>
                  </a:moveTo>
                  <a:lnTo>
                    <a:pt x="33521" y="32758"/>
                  </a:lnTo>
                  <a:lnTo>
                    <a:pt x="0" y="0"/>
                  </a:lnTo>
                  <a:lnTo>
                    <a:pt x="33521" y="15991"/>
                  </a:lnTo>
                  <a:lnTo>
                    <a:pt x="83055" y="15991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2509128" y="6121145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763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2509142" y="6121131"/>
              <a:ext cx="82550" cy="50165"/>
            </a:xfrm>
            <a:custGeom>
              <a:avLst/>
              <a:gdLst/>
              <a:ahLst/>
              <a:cxnLst/>
              <a:rect l="l" t="t" r="r" b="b"/>
              <a:pathLst>
                <a:path w="82550" h="50164">
                  <a:moveTo>
                    <a:pt x="0" y="16767"/>
                  </a:moveTo>
                  <a:lnTo>
                    <a:pt x="16760" y="49540"/>
                  </a:lnTo>
                  <a:lnTo>
                    <a:pt x="82292" y="32773"/>
                  </a:lnTo>
                  <a:lnTo>
                    <a:pt x="32758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2525892" y="6153911"/>
              <a:ext cx="66040" cy="17145"/>
            </a:xfrm>
            <a:custGeom>
              <a:avLst/>
              <a:gdLst/>
              <a:ahLst/>
              <a:cxnLst/>
              <a:rect l="l" t="t" r="r" b="b"/>
              <a:pathLst>
                <a:path w="66039" h="17145">
                  <a:moveTo>
                    <a:pt x="65531" y="167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65531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2492382" y="6137898"/>
              <a:ext cx="99060" cy="33020"/>
            </a:xfrm>
            <a:custGeom>
              <a:avLst/>
              <a:gdLst/>
              <a:ahLst/>
              <a:cxnLst/>
              <a:rect l="l" t="t" r="r" b="b"/>
              <a:pathLst>
                <a:path w="99060" h="33020">
                  <a:moveTo>
                    <a:pt x="99053" y="16006"/>
                  </a:moveTo>
                  <a:lnTo>
                    <a:pt x="49519" y="32773"/>
                  </a:lnTo>
                  <a:lnTo>
                    <a:pt x="0" y="0"/>
                  </a:lnTo>
                  <a:lnTo>
                    <a:pt x="49519" y="16006"/>
                  </a:lnTo>
                  <a:lnTo>
                    <a:pt x="99053" y="16006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2673720" y="6137909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001"/>
                  </a:lnTo>
                  <a:lnTo>
                    <a:pt x="32765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2673728" y="6137898"/>
              <a:ext cx="82550" cy="50165"/>
            </a:xfrm>
            <a:custGeom>
              <a:avLst/>
              <a:gdLst/>
              <a:ahLst/>
              <a:cxnLst/>
              <a:rect l="l" t="t" r="r" b="b"/>
              <a:pathLst>
                <a:path w="82550" h="50164">
                  <a:moveTo>
                    <a:pt x="0" y="16006"/>
                  </a:moveTo>
                  <a:lnTo>
                    <a:pt x="32773" y="49540"/>
                  </a:lnTo>
                  <a:lnTo>
                    <a:pt x="82308" y="32773"/>
                  </a:lnTo>
                  <a:lnTo>
                    <a:pt x="32773" y="0"/>
                  </a:lnTo>
                  <a:lnTo>
                    <a:pt x="0" y="16006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2706486" y="6187439"/>
              <a:ext cx="33655" cy="16510"/>
            </a:xfrm>
            <a:custGeom>
              <a:avLst/>
              <a:gdLst/>
              <a:ahLst/>
              <a:cxnLst/>
              <a:rect l="l" t="t" r="r" b="b"/>
              <a:pathLst>
                <a:path w="33655" h="16510">
                  <a:moveTo>
                    <a:pt x="33527" y="16001"/>
                  </a:moveTo>
                  <a:lnTo>
                    <a:pt x="33527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33527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2673728" y="6153904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308" y="16767"/>
                  </a:moveTo>
                  <a:lnTo>
                    <a:pt x="32773" y="49525"/>
                  </a:lnTo>
                  <a:lnTo>
                    <a:pt x="0" y="0"/>
                  </a:lnTo>
                  <a:lnTo>
                    <a:pt x="32773" y="33534"/>
                  </a:lnTo>
                  <a:lnTo>
                    <a:pt x="82308" y="16767"/>
                  </a:lnTo>
                  <a:close/>
                </a:path>
              </a:pathLst>
            </a:custGeom>
            <a:ln w="164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2608188" y="6088379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001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2608196" y="6088373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67"/>
                  </a:moveTo>
                  <a:lnTo>
                    <a:pt x="16012" y="49525"/>
                  </a:lnTo>
                  <a:lnTo>
                    <a:pt x="82292" y="32758"/>
                  </a:lnTo>
                  <a:lnTo>
                    <a:pt x="32773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2608204" y="6138290"/>
              <a:ext cx="66675" cy="0"/>
            </a:xfrm>
            <a:custGeom>
              <a:avLst/>
              <a:gdLst/>
              <a:ahLst/>
              <a:cxnLst/>
              <a:rect l="l" t="t" r="r" b="b"/>
              <a:pathLst>
                <a:path w="66675" h="0">
                  <a:moveTo>
                    <a:pt x="0" y="0"/>
                  </a:moveTo>
                  <a:lnTo>
                    <a:pt x="66293" y="0"/>
                  </a:lnTo>
                </a:path>
              </a:pathLst>
            </a:custGeom>
            <a:ln w="3276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2591435" y="6105140"/>
              <a:ext cx="99060" cy="48895"/>
            </a:xfrm>
            <a:custGeom>
              <a:avLst/>
              <a:gdLst/>
              <a:ahLst/>
              <a:cxnLst/>
              <a:rect l="l" t="t" r="r" b="b"/>
              <a:pathLst>
                <a:path w="99060" h="48895">
                  <a:moveTo>
                    <a:pt x="99053" y="15991"/>
                  </a:moveTo>
                  <a:lnTo>
                    <a:pt x="49534" y="48764"/>
                  </a:lnTo>
                  <a:lnTo>
                    <a:pt x="0" y="0"/>
                  </a:lnTo>
                  <a:lnTo>
                    <a:pt x="49534" y="32758"/>
                  </a:lnTo>
                  <a:lnTo>
                    <a:pt x="99053" y="15991"/>
                  </a:lnTo>
                  <a:close/>
                </a:path>
              </a:pathLst>
            </a:custGeom>
            <a:ln w="1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2756016" y="6121145"/>
              <a:ext cx="83185" cy="49530"/>
            </a:xfrm>
            <a:custGeom>
              <a:avLst/>
              <a:gdLst/>
              <a:ahLst/>
              <a:cxnLst/>
              <a:rect l="l" t="t" r="r" b="b"/>
              <a:pathLst>
                <a:path w="83185" h="49529">
                  <a:moveTo>
                    <a:pt x="83057" y="32765"/>
                  </a:moveTo>
                  <a:lnTo>
                    <a:pt x="49529" y="0"/>
                  </a:lnTo>
                  <a:lnTo>
                    <a:pt x="0" y="16763"/>
                  </a:lnTo>
                  <a:lnTo>
                    <a:pt x="33527" y="49529"/>
                  </a:lnTo>
                  <a:lnTo>
                    <a:pt x="83057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2756036" y="6121131"/>
              <a:ext cx="83185" cy="50165"/>
            </a:xfrm>
            <a:custGeom>
              <a:avLst/>
              <a:gdLst/>
              <a:ahLst/>
              <a:cxnLst/>
              <a:rect l="l" t="t" r="r" b="b"/>
              <a:pathLst>
                <a:path w="83185" h="50164">
                  <a:moveTo>
                    <a:pt x="0" y="16767"/>
                  </a:moveTo>
                  <a:lnTo>
                    <a:pt x="33521" y="49540"/>
                  </a:lnTo>
                  <a:lnTo>
                    <a:pt x="83055" y="32773"/>
                  </a:lnTo>
                  <a:lnTo>
                    <a:pt x="49519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2772780" y="6153911"/>
              <a:ext cx="82550" cy="17145"/>
            </a:xfrm>
            <a:custGeom>
              <a:avLst/>
              <a:gdLst/>
              <a:ahLst/>
              <a:cxnLst/>
              <a:rect l="l" t="t" r="r" b="b"/>
              <a:pathLst>
                <a:path w="82550" h="17145">
                  <a:moveTo>
                    <a:pt x="82295" y="16763"/>
                  </a:moveTo>
                  <a:lnTo>
                    <a:pt x="82295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82295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2756036" y="6137898"/>
              <a:ext cx="99060" cy="33020"/>
            </a:xfrm>
            <a:custGeom>
              <a:avLst/>
              <a:gdLst/>
              <a:ahLst/>
              <a:cxnLst/>
              <a:rect l="l" t="t" r="r" b="b"/>
              <a:pathLst>
                <a:path w="99060" h="33020">
                  <a:moveTo>
                    <a:pt x="99053" y="16006"/>
                  </a:moveTo>
                  <a:lnTo>
                    <a:pt x="33521" y="32773"/>
                  </a:lnTo>
                  <a:lnTo>
                    <a:pt x="0" y="0"/>
                  </a:lnTo>
                  <a:lnTo>
                    <a:pt x="33521" y="16006"/>
                  </a:lnTo>
                  <a:lnTo>
                    <a:pt x="99053" y="16006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2690484" y="6072377"/>
              <a:ext cx="82550" cy="48895"/>
            </a:xfrm>
            <a:custGeom>
              <a:avLst/>
              <a:gdLst/>
              <a:ahLst/>
              <a:cxnLst/>
              <a:rect l="l" t="t" r="r" b="b"/>
              <a:pathLst>
                <a:path w="82550" h="48895">
                  <a:moveTo>
                    <a:pt x="82295" y="3276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16001" y="48767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2690489" y="6072366"/>
              <a:ext cx="82550" cy="48895"/>
            </a:xfrm>
            <a:custGeom>
              <a:avLst/>
              <a:gdLst/>
              <a:ahLst/>
              <a:cxnLst/>
              <a:rect l="l" t="t" r="r" b="b"/>
              <a:pathLst>
                <a:path w="82550" h="48895">
                  <a:moveTo>
                    <a:pt x="0" y="0"/>
                  </a:moveTo>
                  <a:lnTo>
                    <a:pt x="16012" y="48764"/>
                  </a:lnTo>
                  <a:lnTo>
                    <a:pt x="82308" y="32773"/>
                  </a:lnTo>
                  <a:lnTo>
                    <a:pt x="32773" y="0"/>
                  </a:lnTo>
                  <a:lnTo>
                    <a:pt x="0" y="0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2706486" y="6105143"/>
              <a:ext cx="66675" cy="16510"/>
            </a:xfrm>
            <a:custGeom>
              <a:avLst/>
              <a:gdLst/>
              <a:ahLst/>
              <a:cxnLst/>
              <a:rect l="l" t="t" r="r" b="b"/>
              <a:pathLst>
                <a:path w="66675" h="16510">
                  <a:moveTo>
                    <a:pt x="66293" y="16001"/>
                  </a:moveTo>
                  <a:lnTo>
                    <a:pt x="6629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6293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2690489" y="6088373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308" y="16767"/>
                  </a:moveTo>
                  <a:lnTo>
                    <a:pt x="32773" y="32758"/>
                  </a:lnTo>
                  <a:lnTo>
                    <a:pt x="0" y="0"/>
                  </a:lnTo>
                  <a:lnTo>
                    <a:pt x="32773" y="16767"/>
                  </a:lnTo>
                  <a:lnTo>
                    <a:pt x="82308" y="16767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2855076" y="6088379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32765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2855090" y="6088373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67"/>
                  </a:moveTo>
                  <a:lnTo>
                    <a:pt x="32758" y="49525"/>
                  </a:lnTo>
                  <a:lnTo>
                    <a:pt x="82292" y="32758"/>
                  </a:lnTo>
                  <a:lnTo>
                    <a:pt x="32758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2871840" y="6121145"/>
              <a:ext cx="66040" cy="17145"/>
            </a:xfrm>
            <a:custGeom>
              <a:avLst/>
              <a:gdLst/>
              <a:ahLst/>
              <a:cxnLst/>
              <a:rect l="l" t="t" r="r" b="b"/>
              <a:pathLst>
                <a:path w="66039" h="17145">
                  <a:moveTo>
                    <a:pt x="65531" y="167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65531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2855090" y="6105140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5991"/>
                  </a:moveTo>
                  <a:lnTo>
                    <a:pt x="32758" y="32758"/>
                  </a:lnTo>
                  <a:lnTo>
                    <a:pt x="0" y="0"/>
                  </a:lnTo>
                  <a:lnTo>
                    <a:pt x="32758" y="15991"/>
                  </a:lnTo>
                  <a:lnTo>
                    <a:pt x="82292" y="15991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2789544" y="6038849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3527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001" y="49529"/>
                  </a:lnTo>
                  <a:lnTo>
                    <a:pt x="82295" y="33527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2789558" y="6038847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51"/>
                  </a:moveTo>
                  <a:lnTo>
                    <a:pt x="15997" y="49525"/>
                  </a:lnTo>
                  <a:lnTo>
                    <a:pt x="82292" y="33519"/>
                  </a:lnTo>
                  <a:lnTo>
                    <a:pt x="32758" y="0"/>
                  </a:lnTo>
                  <a:lnTo>
                    <a:pt x="0" y="16751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2805546" y="6072377"/>
              <a:ext cx="66675" cy="16510"/>
            </a:xfrm>
            <a:custGeom>
              <a:avLst/>
              <a:gdLst/>
              <a:ahLst/>
              <a:cxnLst/>
              <a:rect l="l" t="t" r="r" b="b"/>
              <a:pathLst>
                <a:path w="66675" h="16510">
                  <a:moveTo>
                    <a:pt x="66293" y="16001"/>
                  </a:moveTo>
                  <a:lnTo>
                    <a:pt x="6629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6293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2772797" y="6055599"/>
              <a:ext cx="99060" cy="33020"/>
            </a:xfrm>
            <a:custGeom>
              <a:avLst/>
              <a:gdLst/>
              <a:ahLst/>
              <a:cxnLst/>
              <a:rect l="l" t="t" r="r" b="b"/>
              <a:pathLst>
                <a:path w="99060" h="33020">
                  <a:moveTo>
                    <a:pt x="99053" y="16767"/>
                  </a:moveTo>
                  <a:lnTo>
                    <a:pt x="49519" y="32773"/>
                  </a:lnTo>
                  <a:lnTo>
                    <a:pt x="0" y="0"/>
                  </a:lnTo>
                  <a:lnTo>
                    <a:pt x="49519" y="16767"/>
                  </a:lnTo>
                  <a:lnTo>
                    <a:pt x="99053" y="16767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2954136" y="6072377"/>
              <a:ext cx="82550" cy="48895"/>
            </a:xfrm>
            <a:custGeom>
              <a:avLst/>
              <a:gdLst/>
              <a:ahLst/>
              <a:cxnLst/>
              <a:rect l="l" t="t" r="r" b="b"/>
              <a:pathLst>
                <a:path w="82550" h="48895">
                  <a:moveTo>
                    <a:pt x="82295" y="32765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16763" y="48767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2954143" y="6072366"/>
              <a:ext cx="82550" cy="48895"/>
            </a:xfrm>
            <a:custGeom>
              <a:avLst/>
              <a:gdLst/>
              <a:ahLst/>
              <a:cxnLst/>
              <a:rect l="l" t="t" r="r" b="b"/>
              <a:pathLst>
                <a:path w="82550" h="48895">
                  <a:moveTo>
                    <a:pt x="0" y="0"/>
                  </a:moveTo>
                  <a:lnTo>
                    <a:pt x="16776" y="48764"/>
                  </a:lnTo>
                  <a:lnTo>
                    <a:pt x="82308" y="32773"/>
                  </a:lnTo>
                  <a:lnTo>
                    <a:pt x="32773" y="0"/>
                  </a:lnTo>
                  <a:lnTo>
                    <a:pt x="0" y="0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2970900" y="6105143"/>
              <a:ext cx="66040" cy="16510"/>
            </a:xfrm>
            <a:custGeom>
              <a:avLst/>
              <a:gdLst/>
              <a:ahLst/>
              <a:cxnLst/>
              <a:rect l="l" t="t" r="r" b="b"/>
              <a:pathLst>
                <a:path w="66039" h="16510">
                  <a:moveTo>
                    <a:pt x="65531" y="16001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5531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2954143" y="6088373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308" y="16767"/>
                  </a:moveTo>
                  <a:lnTo>
                    <a:pt x="32773" y="32758"/>
                  </a:lnTo>
                  <a:lnTo>
                    <a:pt x="0" y="0"/>
                  </a:lnTo>
                  <a:lnTo>
                    <a:pt x="32773" y="16767"/>
                  </a:lnTo>
                  <a:lnTo>
                    <a:pt x="82308" y="16767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2887842" y="6022847"/>
              <a:ext cx="66675" cy="33020"/>
            </a:xfrm>
            <a:custGeom>
              <a:avLst/>
              <a:gdLst/>
              <a:ahLst/>
              <a:cxnLst/>
              <a:rect l="l" t="t" r="r" b="b"/>
              <a:pathLst>
                <a:path w="66675" h="33020">
                  <a:moveTo>
                    <a:pt x="66293" y="16001"/>
                  </a:moveTo>
                  <a:lnTo>
                    <a:pt x="33527" y="0"/>
                  </a:lnTo>
                  <a:lnTo>
                    <a:pt x="0" y="0"/>
                  </a:lnTo>
                  <a:lnTo>
                    <a:pt x="16763" y="32765"/>
                  </a:lnTo>
                  <a:lnTo>
                    <a:pt x="66293" y="16001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2887848" y="6022841"/>
              <a:ext cx="66675" cy="33020"/>
            </a:xfrm>
            <a:custGeom>
              <a:avLst/>
              <a:gdLst/>
              <a:ahLst/>
              <a:cxnLst/>
              <a:rect l="l" t="t" r="r" b="b"/>
              <a:pathLst>
                <a:path w="66675" h="33020">
                  <a:moveTo>
                    <a:pt x="0" y="0"/>
                  </a:moveTo>
                  <a:lnTo>
                    <a:pt x="16776" y="32758"/>
                  </a:lnTo>
                  <a:lnTo>
                    <a:pt x="66295" y="16006"/>
                  </a:lnTo>
                  <a:lnTo>
                    <a:pt x="33536" y="0"/>
                  </a:lnTo>
                  <a:lnTo>
                    <a:pt x="0" y="0"/>
                  </a:lnTo>
                  <a:close/>
                </a:path>
              </a:pathLst>
            </a:custGeom>
            <a:ln w="16441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2887842" y="6055613"/>
              <a:ext cx="83185" cy="17145"/>
            </a:xfrm>
            <a:custGeom>
              <a:avLst/>
              <a:gdLst/>
              <a:ahLst/>
              <a:cxnLst/>
              <a:rect l="l" t="t" r="r" b="b"/>
              <a:pathLst>
                <a:path w="83185" h="17145">
                  <a:moveTo>
                    <a:pt x="83057" y="16763"/>
                  </a:moveTo>
                  <a:lnTo>
                    <a:pt x="8305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83057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2871850" y="6038847"/>
              <a:ext cx="99695" cy="33655"/>
            </a:xfrm>
            <a:custGeom>
              <a:avLst/>
              <a:gdLst/>
              <a:ahLst/>
              <a:cxnLst/>
              <a:rect l="l" t="t" r="r" b="b"/>
              <a:pathLst>
                <a:path w="99694" h="33654">
                  <a:moveTo>
                    <a:pt x="99068" y="16751"/>
                  </a:moveTo>
                  <a:lnTo>
                    <a:pt x="32773" y="33519"/>
                  </a:lnTo>
                  <a:lnTo>
                    <a:pt x="0" y="0"/>
                  </a:lnTo>
                  <a:lnTo>
                    <a:pt x="49534" y="16751"/>
                  </a:lnTo>
                  <a:lnTo>
                    <a:pt x="99068" y="16751"/>
                  </a:lnTo>
                  <a:close/>
                </a:path>
              </a:pathLst>
            </a:custGeom>
            <a:ln w="16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3053196" y="6038849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3527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001" y="49529"/>
                  </a:lnTo>
                  <a:lnTo>
                    <a:pt x="82295" y="33527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3053212" y="6038847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51"/>
                  </a:moveTo>
                  <a:lnTo>
                    <a:pt x="15997" y="49525"/>
                  </a:lnTo>
                  <a:lnTo>
                    <a:pt x="82292" y="33519"/>
                  </a:lnTo>
                  <a:lnTo>
                    <a:pt x="32758" y="0"/>
                  </a:lnTo>
                  <a:lnTo>
                    <a:pt x="0" y="16751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3069198" y="6072377"/>
              <a:ext cx="66675" cy="16510"/>
            </a:xfrm>
            <a:custGeom>
              <a:avLst/>
              <a:gdLst/>
              <a:ahLst/>
              <a:cxnLst/>
              <a:rect l="l" t="t" r="r" b="b"/>
              <a:pathLst>
                <a:path w="66675" h="16510">
                  <a:moveTo>
                    <a:pt x="66293" y="16001"/>
                  </a:moveTo>
                  <a:lnTo>
                    <a:pt x="6629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6293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3053212" y="6055599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6767"/>
                  </a:moveTo>
                  <a:lnTo>
                    <a:pt x="32758" y="32773"/>
                  </a:lnTo>
                  <a:lnTo>
                    <a:pt x="0" y="0"/>
                  </a:lnTo>
                  <a:lnTo>
                    <a:pt x="32758" y="16767"/>
                  </a:lnTo>
                  <a:lnTo>
                    <a:pt x="82292" y="16767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2970900" y="5990081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5" y="1600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32765" y="32765"/>
                  </a:lnTo>
                  <a:lnTo>
                    <a:pt x="82295" y="16001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2970919" y="5990067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0" y="0"/>
                  </a:moveTo>
                  <a:lnTo>
                    <a:pt x="32758" y="32773"/>
                  </a:lnTo>
                  <a:lnTo>
                    <a:pt x="82292" y="16006"/>
                  </a:lnTo>
                  <a:lnTo>
                    <a:pt x="49519" y="0"/>
                  </a:lnTo>
                  <a:lnTo>
                    <a:pt x="0" y="0"/>
                  </a:lnTo>
                  <a:close/>
                </a:path>
              </a:pathLst>
            </a:custGeom>
            <a:ln w="16437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2986902" y="6022847"/>
              <a:ext cx="82550" cy="16510"/>
            </a:xfrm>
            <a:custGeom>
              <a:avLst/>
              <a:gdLst/>
              <a:ahLst/>
              <a:cxnLst/>
              <a:rect l="l" t="t" r="r" b="b"/>
              <a:pathLst>
                <a:path w="82550" h="16510">
                  <a:moveTo>
                    <a:pt x="82295" y="16001"/>
                  </a:moveTo>
                  <a:lnTo>
                    <a:pt x="82295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82295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2970919" y="6006074"/>
              <a:ext cx="98425" cy="33020"/>
            </a:xfrm>
            <a:custGeom>
              <a:avLst/>
              <a:gdLst/>
              <a:ahLst/>
              <a:cxnLst/>
              <a:rect l="l" t="t" r="r" b="b"/>
              <a:pathLst>
                <a:path w="98425" h="33020">
                  <a:moveTo>
                    <a:pt x="98290" y="16767"/>
                  </a:moveTo>
                  <a:lnTo>
                    <a:pt x="32758" y="32773"/>
                  </a:lnTo>
                  <a:lnTo>
                    <a:pt x="0" y="0"/>
                  </a:lnTo>
                  <a:lnTo>
                    <a:pt x="32758" y="16767"/>
                  </a:lnTo>
                  <a:lnTo>
                    <a:pt x="98290" y="16767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3152256" y="6006083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001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3152265" y="6006074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67"/>
                  </a:moveTo>
                  <a:lnTo>
                    <a:pt x="16012" y="49525"/>
                  </a:lnTo>
                  <a:lnTo>
                    <a:pt x="82292" y="32773"/>
                  </a:lnTo>
                  <a:lnTo>
                    <a:pt x="32773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3152265" y="6022841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6006"/>
                  </a:moveTo>
                  <a:lnTo>
                    <a:pt x="32773" y="32758"/>
                  </a:lnTo>
                  <a:lnTo>
                    <a:pt x="0" y="0"/>
                  </a:lnTo>
                  <a:lnTo>
                    <a:pt x="32773" y="16006"/>
                  </a:lnTo>
                  <a:lnTo>
                    <a:pt x="82292" y="16006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3069198" y="5957315"/>
              <a:ext cx="83185" cy="48895"/>
            </a:xfrm>
            <a:custGeom>
              <a:avLst/>
              <a:gdLst/>
              <a:ahLst/>
              <a:cxnLst/>
              <a:rect l="l" t="t" r="r" b="b"/>
              <a:pathLst>
                <a:path w="83185" h="48895">
                  <a:moveTo>
                    <a:pt x="83057" y="32765"/>
                  </a:moveTo>
                  <a:lnTo>
                    <a:pt x="49529" y="0"/>
                  </a:lnTo>
                  <a:lnTo>
                    <a:pt x="0" y="16001"/>
                  </a:lnTo>
                  <a:lnTo>
                    <a:pt x="33527" y="48767"/>
                  </a:lnTo>
                  <a:lnTo>
                    <a:pt x="83057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3069209" y="5957309"/>
              <a:ext cx="83185" cy="48895"/>
            </a:xfrm>
            <a:custGeom>
              <a:avLst/>
              <a:gdLst/>
              <a:ahLst/>
              <a:cxnLst/>
              <a:rect l="l" t="t" r="r" b="b"/>
              <a:pathLst>
                <a:path w="83185" h="48895">
                  <a:moveTo>
                    <a:pt x="0" y="16006"/>
                  </a:moveTo>
                  <a:lnTo>
                    <a:pt x="33536" y="48764"/>
                  </a:lnTo>
                  <a:lnTo>
                    <a:pt x="83055" y="32758"/>
                  </a:lnTo>
                  <a:lnTo>
                    <a:pt x="49534" y="0"/>
                  </a:lnTo>
                  <a:lnTo>
                    <a:pt x="0" y="16006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3085962" y="5990081"/>
              <a:ext cx="82550" cy="16510"/>
            </a:xfrm>
            <a:custGeom>
              <a:avLst/>
              <a:gdLst/>
              <a:ahLst/>
              <a:cxnLst/>
              <a:rect l="l" t="t" r="r" b="b"/>
              <a:pathLst>
                <a:path w="82550" h="16510">
                  <a:moveTo>
                    <a:pt x="82295" y="16001"/>
                  </a:moveTo>
                  <a:lnTo>
                    <a:pt x="82295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82295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3069209" y="5973316"/>
              <a:ext cx="99695" cy="33020"/>
            </a:xfrm>
            <a:custGeom>
              <a:avLst/>
              <a:gdLst/>
              <a:ahLst/>
              <a:cxnLst/>
              <a:rect l="l" t="t" r="r" b="b"/>
              <a:pathLst>
                <a:path w="99694" h="33020">
                  <a:moveTo>
                    <a:pt x="99068" y="16751"/>
                  </a:moveTo>
                  <a:lnTo>
                    <a:pt x="33536" y="32758"/>
                  </a:lnTo>
                  <a:lnTo>
                    <a:pt x="0" y="0"/>
                  </a:lnTo>
                  <a:lnTo>
                    <a:pt x="33536" y="16751"/>
                  </a:lnTo>
                  <a:lnTo>
                    <a:pt x="99068" y="16751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/>
            <p:cNvSpPr/>
            <p:nvPr/>
          </p:nvSpPr>
          <p:spPr>
            <a:xfrm>
              <a:off x="3250554" y="5990081"/>
              <a:ext cx="66675" cy="48895"/>
            </a:xfrm>
            <a:custGeom>
              <a:avLst/>
              <a:gdLst/>
              <a:ahLst/>
              <a:cxnLst/>
              <a:rect l="l" t="t" r="r" b="b"/>
              <a:pathLst>
                <a:path w="66675" h="48895">
                  <a:moveTo>
                    <a:pt x="66293" y="32765"/>
                  </a:moveTo>
                  <a:lnTo>
                    <a:pt x="33527" y="0"/>
                  </a:lnTo>
                  <a:lnTo>
                    <a:pt x="0" y="16001"/>
                  </a:lnTo>
                  <a:lnTo>
                    <a:pt x="16763" y="48767"/>
                  </a:lnTo>
                  <a:lnTo>
                    <a:pt x="66293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3250571" y="5990067"/>
              <a:ext cx="66675" cy="48895"/>
            </a:xfrm>
            <a:custGeom>
              <a:avLst/>
              <a:gdLst/>
              <a:ahLst/>
              <a:cxnLst/>
              <a:rect l="l" t="t" r="r" b="b"/>
              <a:pathLst>
                <a:path w="66675" h="48895">
                  <a:moveTo>
                    <a:pt x="0" y="16006"/>
                  </a:moveTo>
                  <a:lnTo>
                    <a:pt x="16760" y="48779"/>
                  </a:lnTo>
                  <a:lnTo>
                    <a:pt x="66295" y="32773"/>
                  </a:lnTo>
                  <a:lnTo>
                    <a:pt x="33521" y="0"/>
                  </a:lnTo>
                  <a:lnTo>
                    <a:pt x="0" y="16006"/>
                  </a:lnTo>
                  <a:close/>
                </a:path>
              </a:pathLst>
            </a:custGeom>
            <a:ln w="16449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/>
            <p:cNvSpPr/>
            <p:nvPr/>
          </p:nvSpPr>
          <p:spPr>
            <a:xfrm>
              <a:off x="3267318" y="6022847"/>
              <a:ext cx="66675" cy="16510"/>
            </a:xfrm>
            <a:custGeom>
              <a:avLst/>
              <a:gdLst/>
              <a:ahLst/>
              <a:cxnLst/>
              <a:rect l="l" t="t" r="r" b="b"/>
              <a:pathLst>
                <a:path w="66675" h="16510">
                  <a:moveTo>
                    <a:pt x="66293" y="16001"/>
                  </a:moveTo>
                  <a:lnTo>
                    <a:pt x="6629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6293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3234558" y="6006074"/>
              <a:ext cx="99695" cy="33020"/>
            </a:xfrm>
            <a:custGeom>
              <a:avLst/>
              <a:gdLst/>
              <a:ahLst/>
              <a:cxnLst/>
              <a:rect l="l" t="t" r="r" b="b"/>
              <a:pathLst>
                <a:path w="99695" h="33020">
                  <a:moveTo>
                    <a:pt x="99068" y="16767"/>
                  </a:moveTo>
                  <a:lnTo>
                    <a:pt x="49534" y="32773"/>
                  </a:lnTo>
                  <a:lnTo>
                    <a:pt x="0" y="0"/>
                  </a:lnTo>
                  <a:lnTo>
                    <a:pt x="49534" y="16767"/>
                  </a:lnTo>
                  <a:lnTo>
                    <a:pt x="99068" y="16767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3168258" y="5940551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763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3168278" y="5940542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67"/>
                  </a:moveTo>
                  <a:lnTo>
                    <a:pt x="16760" y="49525"/>
                  </a:lnTo>
                  <a:lnTo>
                    <a:pt x="82292" y="32773"/>
                  </a:lnTo>
                  <a:lnTo>
                    <a:pt x="32758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3185022" y="5973317"/>
              <a:ext cx="66040" cy="17145"/>
            </a:xfrm>
            <a:custGeom>
              <a:avLst/>
              <a:gdLst/>
              <a:ahLst/>
              <a:cxnLst/>
              <a:rect l="l" t="t" r="r" b="b"/>
              <a:pathLst>
                <a:path w="66039" h="17145">
                  <a:moveTo>
                    <a:pt x="65531" y="167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65531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3168278" y="5957309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6006"/>
                  </a:moveTo>
                  <a:lnTo>
                    <a:pt x="32758" y="32758"/>
                  </a:lnTo>
                  <a:lnTo>
                    <a:pt x="0" y="0"/>
                  </a:lnTo>
                  <a:lnTo>
                    <a:pt x="32758" y="16006"/>
                  </a:lnTo>
                  <a:lnTo>
                    <a:pt x="82292" y="16006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3333612" y="5957315"/>
              <a:ext cx="82550" cy="48895"/>
            </a:xfrm>
            <a:custGeom>
              <a:avLst/>
              <a:gdLst/>
              <a:ahLst/>
              <a:cxnLst/>
              <a:rect l="l" t="t" r="r" b="b"/>
              <a:pathLst>
                <a:path w="82550" h="48895">
                  <a:moveTo>
                    <a:pt x="82295" y="32765"/>
                  </a:moveTo>
                  <a:lnTo>
                    <a:pt x="32765" y="0"/>
                  </a:lnTo>
                  <a:lnTo>
                    <a:pt x="0" y="16001"/>
                  </a:lnTo>
                  <a:lnTo>
                    <a:pt x="16001" y="48767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3333627" y="5957309"/>
              <a:ext cx="82550" cy="48895"/>
            </a:xfrm>
            <a:custGeom>
              <a:avLst/>
              <a:gdLst/>
              <a:ahLst/>
              <a:cxnLst/>
              <a:rect l="l" t="t" r="r" b="b"/>
              <a:pathLst>
                <a:path w="82550" h="48895">
                  <a:moveTo>
                    <a:pt x="0" y="16006"/>
                  </a:moveTo>
                  <a:lnTo>
                    <a:pt x="15997" y="48764"/>
                  </a:lnTo>
                  <a:lnTo>
                    <a:pt x="82292" y="32758"/>
                  </a:lnTo>
                  <a:lnTo>
                    <a:pt x="32758" y="0"/>
                  </a:lnTo>
                  <a:lnTo>
                    <a:pt x="0" y="16006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3349614" y="6006083"/>
              <a:ext cx="66675" cy="17145"/>
            </a:xfrm>
            <a:custGeom>
              <a:avLst/>
              <a:gdLst/>
              <a:ahLst/>
              <a:cxnLst/>
              <a:rect l="l" t="t" r="r" b="b"/>
              <a:pathLst>
                <a:path w="66675" h="17145">
                  <a:moveTo>
                    <a:pt x="66293" y="16763"/>
                  </a:moveTo>
                  <a:lnTo>
                    <a:pt x="6629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66293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3333627" y="5990067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6006"/>
                  </a:moveTo>
                  <a:lnTo>
                    <a:pt x="32758" y="32773"/>
                  </a:lnTo>
                  <a:lnTo>
                    <a:pt x="0" y="0"/>
                  </a:lnTo>
                  <a:lnTo>
                    <a:pt x="32758" y="16006"/>
                  </a:lnTo>
                  <a:lnTo>
                    <a:pt x="82292" y="16006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/>
            <p:cNvSpPr/>
            <p:nvPr/>
          </p:nvSpPr>
          <p:spPr>
            <a:xfrm>
              <a:off x="3267318" y="5907785"/>
              <a:ext cx="66675" cy="49530"/>
            </a:xfrm>
            <a:custGeom>
              <a:avLst/>
              <a:gdLst/>
              <a:ahLst/>
              <a:cxnLst/>
              <a:rect l="l" t="t" r="r" b="b"/>
              <a:pathLst>
                <a:path w="66675" h="49529">
                  <a:moveTo>
                    <a:pt x="66293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763" y="49529"/>
                  </a:lnTo>
                  <a:lnTo>
                    <a:pt x="66293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/>
            <p:cNvSpPr/>
            <p:nvPr/>
          </p:nvSpPr>
          <p:spPr>
            <a:xfrm>
              <a:off x="3267332" y="5907784"/>
              <a:ext cx="66675" cy="49530"/>
            </a:xfrm>
            <a:custGeom>
              <a:avLst/>
              <a:gdLst/>
              <a:ahLst/>
              <a:cxnLst/>
              <a:rect l="l" t="t" r="r" b="b"/>
              <a:pathLst>
                <a:path w="66675" h="49529">
                  <a:moveTo>
                    <a:pt x="0" y="16751"/>
                  </a:moveTo>
                  <a:lnTo>
                    <a:pt x="16760" y="49525"/>
                  </a:lnTo>
                  <a:lnTo>
                    <a:pt x="66295" y="32758"/>
                  </a:lnTo>
                  <a:lnTo>
                    <a:pt x="32758" y="0"/>
                  </a:lnTo>
                  <a:lnTo>
                    <a:pt x="0" y="16751"/>
                  </a:lnTo>
                  <a:close/>
                </a:path>
              </a:pathLst>
            </a:custGeom>
            <a:ln w="16449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/>
            <p:cNvSpPr/>
            <p:nvPr/>
          </p:nvSpPr>
          <p:spPr>
            <a:xfrm>
              <a:off x="3268096" y="5957696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 h="0">
                  <a:moveTo>
                    <a:pt x="0" y="0"/>
                  </a:moveTo>
                  <a:lnTo>
                    <a:pt x="65531" y="0"/>
                  </a:lnTo>
                </a:path>
              </a:pathLst>
            </a:custGeom>
            <a:ln w="3276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/>
            <p:cNvSpPr/>
            <p:nvPr/>
          </p:nvSpPr>
          <p:spPr>
            <a:xfrm>
              <a:off x="3250571" y="5924536"/>
              <a:ext cx="99060" cy="48895"/>
            </a:xfrm>
            <a:custGeom>
              <a:avLst/>
              <a:gdLst/>
              <a:ahLst/>
              <a:cxnLst/>
              <a:rect l="l" t="t" r="r" b="b"/>
              <a:pathLst>
                <a:path w="99060" h="48895">
                  <a:moveTo>
                    <a:pt x="99053" y="16006"/>
                  </a:moveTo>
                  <a:lnTo>
                    <a:pt x="49519" y="48779"/>
                  </a:lnTo>
                  <a:lnTo>
                    <a:pt x="0" y="0"/>
                  </a:lnTo>
                  <a:lnTo>
                    <a:pt x="49519" y="32773"/>
                  </a:lnTo>
                  <a:lnTo>
                    <a:pt x="99053" y="16006"/>
                  </a:lnTo>
                  <a:close/>
                </a:path>
              </a:pathLst>
            </a:custGeom>
            <a:ln w="1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/>
            <p:cNvSpPr/>
            <p:nvPr/>
          </p:nvSpPr>
          <p:spPr>
            <a:xfrm>
              <a:off x="3415908" y="5940551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5" y="16763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32765" y="32765"/>
                  </a:lnTo>
                  <a:lnTo>
                    <a:pt x="82295" y="16763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3415920" y="5940542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0" y="0"/>
                  </a:moveTo>
                  <a:lnTo>
                    <a:pt x="32773" y="32773"/>
                  </a:lnTo>
                  <a:lnTo>
                    <a:pt x="82292" y="16767"/>
                  </a:lnTo>
                  <a:lnTo>
                    <a:pt x="49534" y="0"/>
                  </a:lnTo>
                  <a:lnTo>
                    <a:pt x="0" y="0"/>
                  </a:lnTo>
                  <a:close/>
                </a:path>
              </a:pathLst>
            </a:custGeom>
            <a:ln w="16437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/>
            <p:cNvSpPr/>
            <p:nvPr/>
          </p:nvSpPr>
          <p:spPr>
            <a:xfrm>
              <a:off x="3431910" y="5973317"/>
              <a:ext cx="83185" cy="17145"/>
            </a:xfrm>
            <a:custGeom>
              <a:avLst/>
              <a:gdLst/>
              <a:ahLst/>
              <a:cxnLst/>
              <a:rect l="l" t="t" r="r" b="b"/>
              <a:pathLst>
                <a:path w="83185" h="17145">
                  <a:moveTo>
                    <a:pt x="83057" y="16763"/>
                  </a:moveTo>
                  <a:lnTo>
                    <a:pt x="8305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83057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/>
            <p:cNvSpPr/>
            <p:nvPr/>
          </p:nvSpPr>
          <p:spPr>
            <a:xfrm>
              <a:off x="3415920" y="5957309"/>
              <a:ext cx="99695" cy="33020"/>
            </a:xfrm>
            <a:custGeom>
              <a:avLst/>
              <a:gdLst/>
              <a:ahLst/>
              <a:cxnLst/>
              <a:rect l="l" t="t" r="r" b="b"/>
              <a:pathLst>
                <a:path w="99695" h="33020">
                  <a:moveTo>
                    <a:pt x="99068" y="16006"/>
                  </a:moveTo>
                  <a:lnTo>
                    <a:pt x="32773" y="32758"/>
                  </a:lnTo>
                  <a:lnTo>
                    <a:pt x="0" y="0"/>
                  </a:lnTo>
                  <a:lnTo>
                    <a:pt x="32773" y="16006"/>
                  </a:lnTo>
                  <a:lnTo>
                    <a:pt x="99068" y="16006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3349614" y="5875019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001"/>
                  </a:lnTo>
                  <a:lnTo>
                    <a:pt x="16763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3349625" y="5875010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006"/>
                  </a:moveTo>
                  <a:lnTo>
                    <a:pt x="16760" y="49525"/>
                  </a:lnTo>
                  <a:lnTo>
                    <a:pt x="82292" y="32773"/>
                  </a:lnTo>
                  <a:lnTo>
                    <a:pt x="32773" y="0"/>
                  </a:lnTo>
                  <a:lnTo>
                    <a:pt x="0" y="16006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3366378" y="5924549"/>
              <a:ext cx="66040" cy="16510"/>
            </a:xfrm>
            <a:custGeom>
              <a:avLst/>
              <a:gdLst/>
              <a:ahLst/>
              <a:cxnLst/>
              <a:rect l="l" t="t" r="r" b="b"/>
              <a:pathLst>
                <a:path w="66039" h="16510">
                  <a:moveTo>
                    <a:pt x="65531" y="16001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5531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3349625" y="5907784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6751"/>
                  </a:moveTo>
                  <a:lnTo>
                    <a:pt x="32773" y="32758"/>
                  </a:lnTo>
                  <a:lnTo>
                    <a:pt x="0" y="0"/>
                  </a:lnTo>
                  <a:lnTo>
                    <a:pt x="32773" y="16751"/>
                  </a:lnTo>
                  <a:lnTo>
                    <a:pt x="82292" y="16751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3530970" y="5907785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32765" y="0"/>
                  </a:lnTo>
                  <a:lnTo>
                    <a:pt x="0" y="16763"/>
                  </a:lnTo>
                  <a:lnTo>
                    <a:pt x="16763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3530986" y="5907784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0" y="16751"/>
                  </a:moveTo>
                  <a:lnTo>
                    <a:pt x="16760" y="49525"/>
                  </a:lnTo>
                  <a:lnTo>
                    <a:pt x="82292" y="32758"/>
                  </a:lnTo>
                  <a:lnTo>
                    <a:pt x="32758" y="0"/>
                  </a:lnTo>
                  <a:lnTo>
                    <a:pt x="0" y="16751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3547734" y="5940551"/>
              <a:ext cx="66040" cy="17145"/>
            </a:xfrm>
            <a:custGeom>
              <a:avLst/>
              <a:gdLst/>
              <a:ahLst/>
              <a:cxnLst/>
              <a:rect l="l" t="t" r="r" b="b"/>
              <a:pathLst>
                <a:path w="66039" h="17145">
                  <a:moveTo>
                    <a:pt x="65531" y="167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65531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/>
            <p:cNvSpPr/>
            <p:nvPr/>
          </p:nvSpPr>
          <p:spPr>
            <a:xfrm>
              <a:off x="3530986" y="5924536"/>
              <a:ext cx="82550" cy="33020"/>
            </a:xfrm>
            <a:custGeom>
              <a:avLst/>
              <a:gdLst/>
              <a:ahLst/>
              <a:cxnLst/>
              <a:rect l="l" t="t" r="r" b="b"/>
              <a:pathLst>
                <a:path w="82550" h="33020">
                  <a:moveTo>
                    <a:pt x="82292" y="16006"/>
                  </a:moveTo>
                  <a:lnTo>
                    <a:pt x="32758" y="32773"/>
                  </a:lnTo>
                  <a:lnTo>
                    <a:pt x="0" y="0"/>
                  </a:lnTo>
                  <a:lnTo>
                    <a:pt x="32758" y="16006"/>
                  </a:lnTo>
                  <a:lnTo>
                    <a:pt x="82292" y="16006"/>
                  </a:lnTo>
                  <a:close/>
                </a:path>
              </a:pathLst>
            </a:custGeom>
            <a:ln w="16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/>
            <p:cNvSpPr/>
            <p:nvPr/>
          </p:nvSpPr>
          <p:spPr>
            <a:xfrm>
              <a:off x="3448674" y="5858255"/>
              <a:ext cx="82550" cy="49530"/>
            </a:xfrm>
            <a:custGeom>
              <a:avLst/>
              <a:gdLst/>
              <a:ahLst/>
              <a:cxnLst/>
              <a:rect l="l" t="t" r="r" b="b"/>
              <a:pathLst>
                <a:path w="82550" h="49529">
                  <a:moveTo>
                    <a:pt x="82295" y="32765"/>
                  </a:moveTo>
                  <a:lnTo>
                    <a:pt x="49529" y="0"/>
                  </a:lnTo>
                  <a:lnTo>
                    <a:pt x="0" y="16763"/>
                  </a:lnTo>
                  <a:lnTo>
                    <a:pt x="32765" y="49529"/>
                  </a:lnTo>
                  <a:lnTo>
                    <a:pt x="8229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/>
            <p:cNvSpPr/>
            <p:nvPr/>
          </p:nvSpPr>
          <p:spPr>
            <a:xfrm>
              <a:off x="3448693" y="5858243"/>
              <a:ext cx="82550" cy="50165"/>
            </a:xfrm>
            <a:custGeom>
              <a:avLst/>
              <a:gdLst/>
              <a:ahLst/>
              <a:cxnLst/>
              <a:rect l="l" t="t" r="r" b="b"/>
              <a:pathLst>
                <a:path w="82550" h="50164">
                  <a:moveTo>
                    <a:pt x="0" y="16767"/>
                  </a:moveTo>
                  <a:lnTo>
                    <a:pt x="32758" y="49540"/>
                  </a:lnTo>
                  <a:lnTo>
                    <a:pt x="82292" y="32773"/>
                  </a:lnTo>
                  <a:lnTo>
                    <a:pt x="49519" y="0"/>
                  </a:lnTo>
                  <a:lnTo>
                    <a:pt x="0" y="16767"/>
                  </a:lnTo>
                  <a:close/>
                </a:path>
              </a:pathLst>
            </a:custGeom>
            <a:ln w="16444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/>
            <p:cNvSpPr/>
            <p:nvPr/>
          </p:nvSpPr>
          <p:spPr>
            <a:xfrm>
              <a:off x="3465438" y="5891021"/>
              <a:ext cx="82550" cy="17145"/>
            </a:xfrm>
            <a:custGeom>
              <a:avLst/>
              <a:gdLst/>
              <a:ahLst/>
              <a:cxnLst/>
              <a:rect l="l" t="t" r="r" b="b"/>
              <a:pathLst>
                <a:path w="82550" h="17145">
                  <a:moveTo>
                    <a:pt x="82295" y="16763"/>
                  </a:moveTo>
                  <a:lnTo>
                    <a:pt x="82295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82295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3448693" y="5875010"/>
              <a:ext cx="99060" cy="33020"/>
            </a:xfrm>
            <a:custGeom>
              <a:avLst/>
              <a:gdLst/>
              <a:ahLst/>
              <a:cxnLst/>
              <a:rect l="l" t="t" r="r" b="b"/>
              <a:pathLst>
                <a:path w="99060" h="33020">
                  <a:moveTo>
                    <a:pt x="99053" y="16006"/>
                  </a:moveTo>
                  <a:lnTo>
                    <a:pt x="32758" y="32773"/>
                  </a:lnTo>
                  <a:lnTo>
                    <a:pt x="0" y="0"/>
                  </a:lnTo>
                  <a:lnTo>
                    <a:pt x="32758" y="16006"/>
                  </a:lnTo>
                  <a:lnTo>
                    <a:pt x="99053" y="16006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2640954" y="6187439"/>
              <a:ext cx="165100" cy="66040"/>
            </a:xfrm>
            <a:custGeom>
              <a:avLst/>
              <a:gdLst/>
              <a:ahLst/>
              <a:cxnLst/>
              <a:rect l="l" t="t" r="r" b="b"/>
              <a:pathLst>
                <a:path w="165100" h="66039">
                  <a:moveTo>
                    <a:pt x="164591" y="32765"/>
                  </a:moveTo>
                  <a:lnTo>
                    <a:pt x="131825" y="0"/>
                  </a:lnTo>
                  <a:lnTo>
                    <a:pt x="0" y="32765"/>
                  </a:lnTo>
                  <a:lnTo>
                    <a:pt x="32765" y="65531"/>
                  </a:lnTo>
                  <a:lnTo>
                    <a:pt x="164591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/>
            <p:cNvSpPr/>
            <p:nvPr/>
          </p:nvSpPr>
          <p:spPr>
            <a:xfrm>
              <a:off x="2640970" y="6187439"/>
              <a:ext cx="165100" cy="66040"/>
            </a:xfrm>
            <a:custGeom>
              <a:avLst/>
              <a:gdLst/>
              <a:ahLst/>
              <a:cxnLst/>
              <a:rect l="l" t="t" r="r" b="b"/>
              <a:pathLst>
                <a:path w="165100" h="66039">
                  <a:moveTo>
                    <a:pt x="0" y="32758"/>
                  </a:moveTo>
                  <a:lnTo>
                    <a:pt x="32758" y="65531"/>
                  </a:lnTo>
                  <a:lnTo>
                    <a:pt x="164585" y="32758"/>
                  </a:lnTo>
                  <a:lnTo>
                    <a:pt x="131827" y="0"/>
                  </a:lnTo>
                  <a:lnTo>
                    <a:pt x="0" y="32758"/>
                  </a:lnTo>
                  <a:close/>
                </a:path>
              </a:pathLst>
            </a:custGeom>
            <a:ln w="16437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/>
            <p:cNvSpPr/>
            <p:nvPr/>
          </p:nvSpPr>
          <p:spPr>
            <a:xfrm>
              <a:off x="2640970" y="6253352"/>
              <a:ext cx="116205" cy="0"/>
            </a:xfrm>
            <a:custGeom>
              <a:avLst/>
              <a:gdLst/>
              <a:ahLst/>
              <a:cxnLst/>
              <a:rect l="l" t="t" r="r" b="b"/>
              <a:pathLst>
                <a:path w="116205" h="0">
                  <a:moveTo>
                    <a:pt x="0" y="0"/>
                  </a:moveTo>
                  <a:lnTo>
                    <a:pt x="115823" y="0"/>
                  </a:lnTo>
                </a:path>
              </a:pathLst>
            </a:custGeom>
            <a:ln w="3276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2640970" y="6236204"/>
              <a:ext cx="181610" cy="33020"/>
            </a:xfrm>
            <a:custGeom>
              <a:avLst/>
              <a:gdLst/>
              <a:ahLst/>
              <a:cxnLst/>
              <a:rect l="l" t="t" r="r" b="b"/>
              <a:pathLst>
                <a:path w="181610" h="33020">
                  <a:moveTo>
                    <a:pt x="181346" y="0"/>
                  </a:moveTo>
                  <a:lnTo>
                    <a:pt x="32758" y="32758"/>
                  </a:lnTo>
                  <a:lnTo>
                    <a:pt x="0" y="0"/>
                  </a:lnTo>
                  <a:lnTo>
                    <a:pt x="16760" y="0"/>
                  </a:lnTo>
                  <a:lnTo>
                    <a:pt x="49519" y="16767"/>
                  </a:lnTo>
                  <a:lnTo>
                    <a:pt x="181346" y="0"/>
                  </a:lnTo>
                  <a:close/>
                </a:path>
              </a:pathLst>
            </a:custGeom>
            <a:ln w="16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/>
            <p:cNvSpPr/>
            <p:nvPr/>
          </p:nvSpPr>
          <p:spPr>
            <a:xfrm>
              <a:off x="2805546" y="6153911"/>
              <a:ext cx="132080" cy="66675"/>
            </a:xfrm>
            <a:custGeom>
              <a:avLst/>
              <a:gdLst/>
              <a:ahLst/>
              <a:cxnLst/>
              <a:rect l="l" t="t" r="r" b="b"/>
              <a:pathLst>
                <a:path w="132080" h="66675">
                  <a:moveTo>
                    <a:pt x="131825" y="33527"/>
                  </a:moveTo>
                  <a:lnTo>
                    <a:pt x="82295" y="0"/>
                  </a:lnTo>
                  <a:lnTo>
                    <a:pt x="0" y="33527"/>
                  </a:lnTo>
                  <a:lnTo>
                    <a:pt x="16763" y="66293"/>
                  </a:lnTo>
                  <a:lnTo>
                    <a:pt x="131825" y="33527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2805555" y="6153904"/>
              <a:ext cx="132080" cy="66675"/>
            </a:xfrm>
            <a:custGeom>
              <a:avLst/>
              <a:gdLst/>
              <a:ahLst/>
              <a:cxnLst/>
              <a:rect l="l" t="t" r="r" b="b"/>
              <a:pathLst>
                <a:path w="132080" h="66675">
                  <a:moveTo>
                    <a:pt x="0" y="33534"/>
                  </a:moveTo>
                  <a:lnTo>
                    <a:pt x="16760" y="66292"/>
                  </a:lnTo>
                  <a:lnTo>
                    <a:pt x="131827" y="33534"/>
                  </a:lnTo>
                  <a:lnTo>
                    <a:pt x="82292" y="0"/>
                  </a:lnTo>
                  <a:lnTo>
                    <a:pt x="0" y="33534"/>
                  </a:lnTo>
                  <a:close/>
                </a:path>
              </a:pathLst>
            </a:custGeom>
            <a:ln w="16441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2887842" y="620344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6763" y="16763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16763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2789558" y="6187439"/>
              <a:ext cx="147955" cy="33020"/>
            </a:xfrm>
            <a:custGeom>
              <a:avLst/>
              <a:gdLst/>
              <a:ahLst/>
              <a:cxnLst/>
              <a:rect l="l" t="t" r="r" b="b"/>
              <a:pathLst>
                <a:path w="147955" h="33020">
                  <a:moveTo>
                    <a:pt x="147824" y="0"/>
                  </a:moveTo>
                  <a:lnTo>
                    <a:pt x="49534" y="32758"/>
                  </a:lnTo>
                  <a:lnTo>
                    <a:pt x="0" y="0"/>
                  </a:lnTo>
                  <a:lnTo>
                    <a:pt x="32758" y="15991"/>
                  </a:lnTo>
                  <a:lnTo>
                    <a:pt x="65531" y="32758"/>
                  </a:lnTo>
                  <a:lnTo>
                    <a:pt x="147824" y="0"/>
                  </a:lnTo>
                  <a:close/>
                </a:path>
              </a:pathLst>
            </a:custGeom>
            <a:ln w="16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/>
            <p:cNvSpPr/>
            <p:nvPr/>
          </p:nvSpPr>
          <p:spPr>
            <a:xfrm>
              <a:off x="3481440" y="5973317"/>
              <a:ext cx="132080" cy="66040"/>
            </a:xfrm>
            <a:custGeom>
              <a:avLst/>
              <a:gdLst/>
              <a:ahLst/>
              <a:cxnLst/>
              <a:rect l="l" t="t" r="r" b="b"/>
              <a:pathLst>
                <a:path w="132079" h="66039">
                  <a:moveTo>
                    <a:pt x="131825" y="32765"/>
                  </a:moveTo>
                  <a:lnTo>
                    <a:pt x="82295" y="0"/>
                  </a:lnTo>
                  <a:lnTo>
                    <a:pt x="0" y="32765"/>
                  </a:lnTo>
                  <a:lnTo>
                    <a:pt x="16763" y="65531"/>
                  </a:lnTo>
                  <a:lnTo>
                    <a:pt x="13182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3481452" y="5973316"/>
              <a:ext cx="132080" cy="66040"/>
            </a:xfrm>
            <a:custGeom>
              <a:avLst/>
              <a:gdLst/>
              <a:ahLst/>
              <a:cxnLst/>
              <a:rect l="l" t="t" r="r" b="b"/>
              <a:pathLst>
                <a:path w="132079" h="66039">
                  <a:moveTo>
                    <a:pt x="0" y="32758"/>
                  </a:moveTo>
                  <a:lnTo>
                    <a:pt x="16760" y="65531"/>
                  </a:lnTo>
                  <a:lnTo>
                    <a:pt x="131827" y="32758"/>
                  </a:lnTo>
                  <a:lnTo>
                    <a:pt x="82292" y="0"/>
                  </a:lnTo>
                  <a:lnTo>
                    <a:pt x="0" y="32758"/>
                  </a:lnTo>
                  <a:close/>
                </a:path>
              </a:pathLst>
            </a:custGeom>
            <a:ln w="16441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3482218" y="6023228"/>
              <a:ext cx="82550" cy="0"/>
            </a:xfrm>
            <a:custGeom>
              <a:avLst/>
              <a:gdLst/>
              <a:ahLst/>
              <a:cxnLst/>
              <a:rect l="l" t="t" r="r" b="b"/>
              <a:pathLst>
                <a:path w="82550" h="0">
                  <a:moveTo>
                    <a:pt x="0" y="0"/>
                  </a:moveTo>
                  <a:lnTo>
                    <a:pt x="82296" y="0"/>
                  </a:lnTo>
                </a:path>
              </a:pathLst>
            </a:custGeom>
            <a:ln w="3276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/>
            <p:cNvSpPr/>
            <p:nvPr/>
          </p:nvSpPr>
          <p:spPr>
            <a:xfrm>
              <a:off x="3481452" y="6006074"/>
              <a:ext cx="132080" cy="33020"/>
            </a:xfrm>
            <a:custGeom>
              <a:avLst/>
              <a:gdLst/>
              <a:ahLst/>
              <a:cxnLst/>
              <a:rect l="l" t="t" r="r" b="b"/>
              <a:pathLst>
                <a:path w="132079" h="33020">
                  <a:moveTo>
                    <a:pt x="131827" y="0"/>
                  </a:moveTo>
                  <a:lnTo>
                    <a:pt x="33536" y="32773"/>
                  </a:lnTo>
                  <a:lnTo>
                    <a:pt x="0" y="0"/>
                  </a:lnTo>
                  <a:lnTo>
                    <a:pt x="16760" y="0"/>
                  </a:lnTo>
                  <a:lnTo>
                    <a:pt x="49534" y="16767"/>
                  </a:lnTo>
                  <a:lnTo>
                    <a:pt x="131827" y="0"/>
                  </a:lnTo>
                  <a:close/>
                </a:path>
              </a:pathLst>
            </a:custGeom>
            <a:ln w="16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/>
            <p:cNvSpPr/>
            <p:nvPr/>
          </p:nvSpPr>
          <p:spPr>
            <a:xfrm>
              <a:off x="3613266" y="5940551"/>
              <a:ext cx="132080" cy="66040"/>
            </a:xfrm>
            <a:custGeom>
              <a:avLst/>
              <a:gdLst/>
              <a:ahLst/>
              <a:cxnLst/>
              <a:rect l="l" t="t" r="r" b="b"/>
              <a:pathLst>
                <a:path w="132079" h="66039">
                  <a:moveTo>
                    <a:pt x="131825" y="32765"/>
                  </a:moveTo>
                  <a:lnTo>
                    <a:pt x="82295" y="0"/>
                  </a:lnTo>
                  <a:lnTo>
                    <a:pt x="0" y="32765"/>
                  </a:lnTo>
                  <a:lnTo>
                    <a:pt x="16763" y="65531"/>
                  </a:lnTo>
                  <a:lnTo>
                    <a:pt x="131825" y="32765"/>
                  </a:lnTo>
                  <a:close/>
                </a:path>
              </a:pathLst>
            </a:custGeom>
            <a:solidFill>
              <a:srgbClr val="CDEA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3613279" y="5940542"/>
              <a:ext cx="132080" cy="66040"/>
            </a:xfrm>
            <a:custGeom>
              <a:avLst/>
              <a:gdLst/>
              <a:ahLst/>
              <a:cxnLst/>
              <a:rect l="l" t="t" r="r" b="b"/>
              <a:pathLst>
                <a:path w="132079" h="66039">
                  <a:moveTo>
                    <a:pt x="0" y="32773"/>
                  </a:moveTo>
                  <a:lnTo>
                    <a:pt x="16760" y="65531"/>
                  </a:lnTo>
                  <a:lnTo>
                    <a:pt x="131827" y="32773"/>
                  </a:lnTo>
                  <a:lnTo>
                    <a:pt x="82292" y="0"/>
                  </a:lnTo>
                  <a:lnTo>
                    <a:pt x="0" y="32773"/>
                  </a:lnTo>
                  <a:close/>
                </a:path>
              </a:pathLst>
            </a:custGeom>
            <a:ln w="16441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3630030" y="5990081"/>
              <a:ext cx="66040" cy="16510"/>
            </a:xfrm>
            <a:custGeom>
              <a:avLst/>
              <a:gdLst/>
              <a:ahLst/>
              <a:cxnLst/>
              <a:rect l="l" t="t" r="r" b="b"/>
              <a:pathLst>
                <a:path w="66039" h="16510">
                  <a:moveTo>
                    <a:pt x="65531" y="16001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65531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/>
            <p:cNvSpPr/>
            <p:nvPr/>
          </p:nvSpPr>
          <p:spPr>
            <a:xfrm>
              <a:off x="3597281" y="5973316"/>
              <a:ext cx="147955" cy="33020"/>
            </a:xfrm>
            <a:custGeom>
              <a:avLst/>
              <a:gdLst/>
              <a:ahLst/>
              <a:cxnLst/>
              <a:rect l="l" t="t" r="r" b="b"/>
              <a:pathLst>
                <a:path w="147954" h="33020">
                  <a:moveTo>
                    <a:pt x="147824" y="0"/>
                  </a:moveTo>
                  <a:lnTo>
                    <a:pt x="49534" y="32758"/>
                  </a:lnTo>
                  <a:lnTo>
                    <a:pt x="0" y="0"/>
                  </a:lnTo>
                  <a:lnTo>
                    <a:pt x="32758" y="16751"/>
                  </a:lnTo>
                  <a:lnTo>
                    <a:pt x="65531" y="16751"/>
                  </a:lnTo>
                  <a:lnTo>
                    <a:pt x="147824" y="0"/>
                  </a:lnTo>
                  <a:close/>
                </a:path>
              </a:pathLst>
            </a:custGeom>
            <a:ln w="16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6" name="object 25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921386" y="6022847"/>
              <a:ext cx="560831" cy="164592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921386" y="6022847"/>
              <a:ext cx="560831" cy="164592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2921385" y="6006074"/>
              <a:ext cx="560070" cy="181610"/>
            </a:xfrm>
            <a:custGeom>
              <a:avLst/>
              <a:gdLst/>
              <a:ahLst/>
              <a:cxnLst/>
              <a:rect l="l" t="t" r="r" b="b"/>
              <a:pathLst>
                <a:path w="560070" h="181610">
                  <a:moveTo>
                    <a:pt x="0" y="147830"/>
                  </a:moveTo>
                  <a:lnTo>
                    <a:pt x="15997" y="181365"/>
                  </a:lnTo>
                  <a:lnTo>
                    <a:pt x="560067" y="32773"/>
                  </a:lnTo>
                  <a:lnTo>
                    <a:pt x="510532" y="0"/>
                  </a:lnTo>
                  <a:lnTo>
                    <a:pt x="0" y="147830"/>
                  </a:lnTo>
                  <a:close/>
                </a:path>
              </a:pathLst>
            </a:custGeom>
            <a:ln w="16435">
              <a:solidFill>
                <a:srgbClr val="CDEA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9" name="object 25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905384" y="6105143"/>
              <a:ext cx="378713" cy="82296"/>
            </a:xfrm>
            <a:prstGeom prst="rect">
              <a:avLst/>
            </a:prstGeom>
          </p:spPr>
        </p:pic>
        <p:sp>
          <p:nvSpPr>
            <p:cNvPr id="260" name="object 260"/>
            <p:cNvSpPr/>
            <p:nvPr/>
          </p:nvSpPr>
          <p:spPr>
            <a:xfrm>
              <a:off x="2904624" y="6055599"/>
              <a:ext cx="577215" cy="132080"/>
            </a:xfrm>
            <a:custGeom>
              <a:avLst/>
              <a:gdLst/>
              <a:ahLst/>
              <a:cxnLst/>
              <a:rect l="l" t="t" r="r" b="b"/>
              <a:pathLst>
                <a:path w="577214" h="132079">
                  <a:moveTo>
                    <a:pt x="576827" y="0"/>
                  </a:moveTo>
                  <a:lnTo>
                    <a:pt x="49519" y="131839"/>
                  </a:lnTo>
                  <a:lnTo>
                    <a:pt x="0" y="98305"/>
                  </a:lnTo>
                  <a:lnTo>
                    <a:pt x="32758" y="98305"/>
                  </a:lnTo>
                  <a:lnTo>
                    <a:pt x="66295" y="115072"/>
                  </a:lnTo>
                  <a:lnTo>
                    <a:pt x="576827" y="0"/>
                  </a:lnTo>
                  <a:close/>
                </a:path>
              </a:pathLst>
            </a:custGeom>
            <a:ln w="16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1" name="object 26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657734" y="6072377"/>
              <a:ext cx="1170432" cy="361950"/>
            </a:xfrm>
            <a:prstGeom prst="rect">
              <a:avLst/>
            </a:prstGeom>
          </p:spPr>
        </p:pic>
        <p:sp>
          <p:nvSpPr>
            <p:cNvPr id="262" name="object 262"/>
            <p:cNvSpPr/>
            <p:nvPr/>
          </p:nvSpPr>
          <p:spPr>
            <a:xfrm>
              <a:off x="2657730" y="6055599"/>
              <a:ext cx="1170940" cy="378460"/>
            </a:xfrm>
            <a:custGeom>
              <a:avLst/>
              <a:gdLst/>
              <a:ahLst/>
              <a:cxnLst/>
              <a:rect l="l" t="t" r="r" b="b"/>
              <a:pathLst>
                <a:path w="1170939" h="378460">
                  <a:moveTo>
                    <a:pt x="0" y="328435"/>
                  </a:moveTo>
                  <a:lnTo>
                    <a:pt x="0" y="377960"/>
                  </a:lnTo>
                  <a:lnTo>
                    <a:pt x="527308" y="230129"/>
                  </a:lnTo>
                  <a:lnTo>
                    <a:pt x="1170431" y="65531"/>
                  </a:lnTo>
                  <a:lnTo>
                    <a:pt x="1170431" y="0"/>
                  </a:lnTo>
                  <a:lnTo>
                    <a:pt x="0" y="328435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3" name="object 263"/>
          <p:cNvSpPr txBox="1"/>
          <p:nvPr/>
        </p:nvSpPr>
        <p:spPr>
          <a:xfrm>
            <a:off x="1722246" y="6142251"/>
            <a:ext cx="615315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-20">
                <a:latin typeface="Times New Roman"/>
                <a:cs typeface="Times New Roman"/>
              </a:rPr>
              <a:t>Terminal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3930527" y="5714769"/>
            <a:ext cx="532765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5">
                <a:latin typeface="Times New Roman"/>
                <a:cs typeface="Times New Roman"/>
              </a:rPr>
              <a:t>M</a:t>
            </a:r>
            <a:r>
              <a:rPr dirty="0" sz="1300" spc="-5">
                <a:latin typeface="Times New Roman"/>
                <a:cs typeface="Times New Roman"/>
              </a:rPr>
              <a:t>o</a:t>
            </a:r>
            <a:r>
              <a:rPr dirty="0" sz="1300">
                <a:latin typeface="Times New Roman"/>
                <a:cs typeface="Times New Roman"/>
              </a:rPr>
              <a:t>d</a:t>
            </a:r>
            <a:r>
              <a:rPr dirty="0" sz="1300" spc="-65">
                <a:latin typeface="Times New Roman"/>
                <a:cs typeface="Times New Roman"/>
              </a:rPr>
              <a:t>e</a:t>
            </a:r>
            <a:r>
              <a:rPr dirty="0" sz="1300" spc="-5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6535805" y="6223784"/>
            <a:ext cx="532130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>
                <a:latin typeface="Times New Roman"/>
                <a:cs typeface="Times New Roman"/>
              </a:rPr>
              <a:t>M</a:t>
            </a:r>
            <a:r>
              <a:rPr dirty="0" sz="1300" spc="-5">
                <a:latin typeface="Times New Roman"/>
                <a:cs typeface="Times New Roman"/>
              </a:rPr>
              <a:t>o</a:t>
            </a:r>
            <a:r>
              <a:rPr dirty="0" sz="1300">
                <a:latin typeface="Times New Roman"/>
                <a:cs typeface="Times New Roman"/>
              </a:rPr>
              <a:t>d</a:t>
            </a:r>
            <a:r>
              <a:rPr dirty="0" sz="1300" spc="-65">
                <a:latin typeface="Times New Roman"/>
                <a:cs typeface="Times New Roman"/>
              </a:rPr>
              <a:t>e</a:t>
            </a:r>
            <a:r>
              <a:rPr dirty="0" sz="1300" spc="-5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3666878" y="4153431"/>
            <a:ext cx="485775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10">
                <a:latin typeface="Times New Roman"/>
                <a:cs typeface="Times New Roman"/>
              </a:rPr>
              <a:t>s</a:t>
            </a:r>
            <a:r>
              <a:rPr dirty="0" sz="1300" spc="25">
                <a:latin typeface="Times New Roman"/>
                <a:cs typeface="Times New Roman"/>
              </a:rPr>
              <a:t>i</a:t>
            </a:r>
            <a:r>
              <a:rPr dirty="0" sz="1300" spc="-5">
                <a:latin typeface="Times New Roman"/>
                <a:cs typeface="Times New Roman"/>
              </a:rPr>
              <a:t>gn</a:t>
            </a:r>
            <a:r>
              <a:rPr dirty="0" sz="1300" spc="-60">
                <a:latin typeface="Times New Roman"/>
                <a:cs typeface="Times New Roman"/>
              </a:rPr>
              <a:t>a</a:t>
            </a:r>
            <a:r>
              <a:rPr dirty="0" sz="1300" spc="25">
                <a:latin typeface="Times New Roman"/>
                <a:cs typeface="Times New Roman"/>
              </a:rPr>
              <a:t>l</a:t>
            </a:r>
            <a:r>
              <a:rPr dirty="0" sz="1300" spc="-5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4409067" y="3890541"/>
            <a:ext cx="725170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5">
                <a:latin typeface="Times New Roman"/>
                <a:cs typeface="Times New Roman"/>
              </a:rPr>
              <a:t>Phone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Times New Roman"/>
                <a:cs typeface="Times New Roman"/>
              </a:rPr>
              <a:t>line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3074043" y="4202961"/>
            <a:ext cx="485140" cy="40322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254"/>
              </a:spcBef>
            </a:pPr>
            <a:r>
              <a:rPr dirty="0" sz="1300" spc="-35">
                <a:latin typeface="Times New Roman"/>
                <a:cs typeface="Times New Roman"/>
              </a:rPr>
              <a:t>D</a:t>
            </a:r>
            <a:r>
              <a:rPr dirty="0" sz="1300" spc="25">
                <a:latin typeface="Times New Roman"/>
                <a:cs typeface="Times New Roman"/>
              </a:rPr>
              <a:t>i</a:t>
            </a:r>
            <a:r>
              <a:rPr dirty="0" sz="1300" spc="-5">
                <a:latin typeface="Times New Roman"/>
                <a:cs typeface="Times New Roman"/>
              </a:rPr>
              <a:t>g</a:t>
            </a:r>
            <a:r>
              <a:rPr dirty="0" sz="1300" spc="25">
                <a:latin typeface="Times New Roman"/>
                <a:cs typeface="Times New Roman"/>
              </a:rPr>
              <a:t>it</a:t>
            </a:r>
            <a:r>
              <a:rPr dirty="0" sz="1300" spc="-65">
                <a:latin typeface="Times New Roman"/>
                <a:cs typeface="Times New Roman"/>
              </a:rPr>
              <a:t>a</a:t>
            </a:r>
            <a:r>
              <a:rPr dirty="0" sz="1300" spc="-5">
                <a:latin typeface="Times New Roman"/>
                <a:cs typeface="Times New Roman"/>
              </a:rPr>
              <a:t>l  </a:t>
            </a:r>
            <a:r>
              <a:rPr dirty="0" sz="1300" spc="5">
                <a:latin typeface="Times New Roman"/>
                <a:cs typeface="Times New Roman"/>
              </a:rPr>
              <a:t>s</a:t>
            </a:r>
            <a:r>
              <a:rPr dirty="0" sz="1300" spc="25">
                <a:latin typeface="Times New Roman"/>
                <a:cs typeface="Times New Roman"/>
              </a:rPr>
              <a:t>i</a:t>
            </a:r>
            <a:r>
              <a:rPr dirty="0" sz="1300" spc="-5">
                <a:latin typeface="Times New Roman"/>
                <a:cs typeface="Times New Roman"/>
              </a:rPr>
              <a:t>gn</a:t>
            </a:r>
            <a:r>
              <a:rPr dirty="0" sz="1300" spc="-60">
                <a:latin typeface="Times New Roman"/>
                <a:cs typeface="Times New Roman"/>
              </a:rPr>
              <a:t>a</a:t>
            </a:r>
            <a:r>
              <a:rPr dirty="0" sz="1300" spc="25">
                <a:latin typeface="Times New Roman"/>
                <a:cs typeface="Times New Roman"/>
              </a:rPr>
              <a:t>l</a:t>
            </a:r>
            <a:r>
              <a:rPr dirty="0" sz="1300" spc="-5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9" name="object 269"/>
          <p:cNvSpPr/>
          <p:nvPr/>
        </p:nvSpPr>
        <p:spPr>
          <a:xfrm>
            <a:off x="3300090" y="4626102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4">
                <a:moveTo>
                  <a:pt x="0" y="0"/>
                </a:moveTo>
                <a:lnTo>
                  <a:pt x="0" y="147815"/>
                </a:lnTo>
              </a:path>
            </a:pathLst>
          </a:custGeom>
          <a:ln w="164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 txBox="1"/>
          <p:nvPr/>
        </p:nvSpPr>
        <p:spPr>
          <a:xfrm>
            <a:off x="6799450" y="4728741"/>
            <a:ext cx="485140" cy="40322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254"/>
              </a:spcBef>
            </a:pPr>
            <a:r>
              <a:rPr dirty="0" sz="1300" spc="-35">
                <a:latin typeface="Times New Roman"/>
                <a:cs typeface="Times New Roman"/>
              </a:rPr>
              <a:t>D</a:t>
            </a:r>
            <a:r>
              <a:rPr dirty="0" sz="1300" spc="25">
                <a:latin typeface="Times New Roman"/>
                <a:cs typeface="Times New Roman"/>
              </a:rPr>
              <a:t>i</a:t>
            </a:r>
            <a:r>
              <a:rPr dirty="0" sz="1300" spc="-5">
                <a:latin typeface="Times New Roman"/>
                <a:cs typeface="Times New Roman"/>
              </a:rPr>
              <a:t>g</a:t>
            </a:r>
            <a:r>
              <a:rPr dirty="0" sz="1300" spc="25">
                <a:latin typeface="Times New Roman"/>
                <a:cs typeface="Times New Roman"/>
              </a:rPr>
              <a:t>it</a:t>
            </a:r>
            <a:r>
              <a:rPr dirty="0" sz="1300" spc="-65">
                <a:latin typeface="Times New Roman"/>
                <a:cs typeface="Times New Roman"/>
              </a:rPr>
              <a:t>a</a:t>
            </a:r>
            <a:r>
              <a:rPr dirty="0" sz="1300" spc="-5">
                <a:latin typeface="Times New Roman"/>
                <a:cs typeface="Times New Roman"/>
              </a:rPr>
              <a:t>l  </a:t>
            </a:r>
            <a:r>
              <a:rPr dirty="0" sz="1300" spc="5">
                <a:latin typeface="Times New Roman"/>
                <a:cs typeface="Times New Roman"/>
              </a:rPr>
              <a:t>s</a:t>
            </a:r>
            <a:r>
              <a:rPr dirty="0" sz="1300" spc="25">
                <a:latin typeface="Times New Roman"/>
                <a:cs typeface="Times New Roman"/>
              </a:rPr>
              <a:t>i</a:t>
            </a:r>
            <a:r>
              <a:rPr dirty="0" sz="1300" spc="-5">
                <a:latin typeface="Times New Roman"/>
                <a:cs typeface="Times New Roman"/>
              </a:rPr>
              <a:t>gn</a:t>
            </a:r>
            <a:r>
              <a:rPr dirty="0" sz="1300" spc="-60">
                <a:latin typeface="Times New Roman"/>
                <a:cs typeface="Times New Roman"/>
              </a:rPr>
              <a:t>a</a:t>
            </a:r>
            <a:r>
              <a:rPr dirty="0" sz="1300" spc="25">
                <a:latin typeface="Times New Roman"/>
                <a:cs typeface="Times New Roman"/>
              </a:rPr>
              <a:t>l</a:t>
            </a:r>
            <a:r>
              <a:rPr dirty="0" sz="1300" spc="-5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71" name="object 271"/>
          <p:cNvGrpSpPr/>
          <p:nvPr/>
        </p:nvGrpSpPr>
        <p:grpSpPr>
          <a:xfrm>
            <a:off x="1544589" y="4092081"/>
            <a:ext cx="7863840" cy="2185670"/>
            <a:chOff x="1544589" y="4092081"/>
            <a:chExt cx="7863840" cy="2185670"/>
          </a:xfrm>
        </p:grpSpPr>
        <p:sp>
          <p:nvSpPr>
            <p:cNvPr id="272" name="object 272"/>
            <p:cNvSpPr/>
            <p:nvPr/>
          </p:nvSpPr>
          <p:spPr>
            <a:xfrm>
              <a:off x="4157348" y="4198616"/>
              <a:ext cx="2818765" cy="1101090"/>
            </a:xfrm>
            <a:custGeom>
              <a:avLst/>
              <a:gdLst/>
              <a:ahLst/>
              <a:cxnLst/>
              <a:rect l="l" t="t" r="r" b="b"/>
              <a:pathLst>
                <a:path w="2818765" h="1101089">
                  <a:moveTo>
                    <a:pt x="2818652" y="953262"/>
                  </a:moveTo>
                  <a:lnTo>
                    <a:pt x="2818652" y="1101092"/>
                  </a:lnTo>
                </a:path>
                <a:path w="2818765" h="1101089">
                  <a:moveTo>
                    <a:pt x="0" y="0"/>
                  </a:moveTo>
                  <a:lnTo>
                    <a:pt x="165348" y="197356"/>
                  </a:lnTo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/>
            <p:cNvSpPr/>
            <p:nvPr/>
          </p:nvSpPr>
          <p:spPr>
            <a:xfrm>
              <a:off x="3020438" y="4921748"/>
              <a:ext cx="4285615" cy="805815"/>
            </a:xfrm>
            <a:custGeom>
              <a:avLst/>
              <a:gdLst/>
              <a:ahLst/>
              <a:cxnLst/>
              <a:rect l="l" t="t" r="r" b="b"/>
              <a:pathLst>
                <a:path w="4285615" h="805814">
                  <a:moveTo>
                    <a:pt x="0" y="115057"/>
                  </a:moveTo>
                  <a:lnTo>
                    <a:pt x="98305" y="115057"/>
                  </a:lnTo>
                  <a:lnTo>
                    <a:pt x="98305" y="16767"/>
                  </a:lnTo>
                  <a:lnTo>
                    <a:pt x="147839" y="16767"/>
                  </a:lnTo>
                  <a:lnTo>
                    <a:pt x="147839" y="197356"/>
                  </a:lnTo>
                  <a:lnTo>
                    <a:pt x="180598" y="197356"/>
                  </a:lnTo>
                  <a:lnTo>
                    <a:pt x="180598" y="147830"/>
                  </a:lnTo>
                  <a:lnTo>
                    <a:pt x="230132" y="147830"/>
                  </a:lnTo>
                  <a:lnTo>
                    <a:pt x="230132" y="246896"/>
                  </a:lnTo>
                  <a:lnTo>
                    <a:pt x="279651" y="246896"/>
                  </a:lnTo>
                  <a:lnTo>
                    <a:pt x="279651" y="49525"/>
                  </a:lnTo>
                  <a:lnTo>
                    <a:pt x="329186" y="49525"/>
                  </a:lnTo>
                  <a:lnTo>
                    <a:pt x="329186" y="131824"/>
                  </a:lnTo>
                  <a:lnTo>
                    <a:pt x="361959" y="131824"/>
                  </a:lnTo>
                  <a:lnTo>
                    <a:pt x="361959" y="0"/>
                  </a:lnTo>
                  <a:lnTo>
                    <a:pt x="428255" y="0"/>
                  </a:lnTo>
                  <a:lnTo>
                    <a:pt x="428255" y="164597"/>
                  </a:lnTo>
                  <a:lnTo>
                    <a:pt x="477774" y="164597"/>
                  </a:lnTo>
                  <a:lnTo>
                    <a:pt x="477774" y="49525"/>
                  </a:lnTo>
                  <a:lnTo>
                    <a:pt x="527308" y="49525"/>
                  </a:lnTo>
                  <a:lnTo>
                    <a:pt x="527308" y="246896"/>
                  </a:lnTo>
                  <a:lnTo>
                    <a:pt x="560082" y="246896"/>
                  </a:lnTo>
                  <a:lnTo>
                    <a:pt x="560082" y="197356"/>
                  </a:lnTo>
                  <a:lnTo>
                    <a:pt x="592840" y="197356"/>
                  </a:lnTo>
                  <a:lnTo>
                    <a:pt x="592840" y="279655"/>
                  </a:lnTo>
                  <a:lnTo>
                    <a:pt x="642375" y="279655"/>
                  </a:lnTo>
                  <a:lnTo>
                    <a:pt x="642375" y="82298"/>
                  </a:lnTo>
                  <a:lnTo>
                    <a:pt x="708670" y="82298"/>
                  </a:lnTo>
                  <a:lnTo>
                    <a:pt x="708670" y="312428"/>
                  </a:lnTo>
                </a:path>
                <a:path w="4285615" h="805814">
                  <a:moveTo>
                    <a:pt x="0" y="115057"/>
                  </a:moveTo>
                  <a:lnTo>
                    <a:pt x="98305" y="115057"/>
                  </a:lnTo>
                  <a:lnTo>
                    <a:pt x="98305" y="16767"/>
                  </a:lnTo>
                  <a:lnTo>
                    <a:pt x="147839" y="16767"/>
                  </a:lnTo>
                  <a:lnTo>
                    <a:pt x="147839" y="197356"/>
                  </a:lnTo>
                  <a:lnTo>
                    <a:pt x="180598" y="197356"/>
                  </a:lnTo>
                  <a:lnTo>
                    <a:pt x="180598" y="147830"/>
                  </a:lnTo>
                  <a:lnTo>
                    <a:pt x="230132" y="147830"/>
                  </a:lnTo>
                  <a:lnTo>
                    <a:pt x="230132" y="246896"/>
                  </a:lnTo>
                  <a:lnTo>
                    <a:pt x="279651" y="246896"/>
                  </a:lnTo>
                  <a:lnTo>
                    <a:pt x="279651" y="49525"/>
                  </a:lnTo>
                  <a:lnTo>
                    <a:pt x="329186" y="49525"/>
                  </a:lnTo>
                  <a:lnTo>
                    <a:pt x="329186" y="131824"/>
                  </a:lnTo>
                  <a:lnTo>
                    <a:pt x="361959" y="131824"/>
                  </a:lnTo>
                  <a:lnTo>
                    <a:pt x="361959" y="0"/>
                  </a:lnTo>
                  <a:lnTo>
                    <a:pt x="428255" y="0"/>
                  </a:lnTo>
                  <a:lnTo>
                    <a:pt x="428255" y="164597"/>
                  </a:lnTo>
                  <a:lnTo>
                    <a:pt x="477774" y="164597"/>
                  </a:lnTo>
                  <a:lnTo>
                    <a:pt x="477774" y="49525"/>
                  </a:lnTo>
                  <a:lnTo>
                    <a:pt x="527308" y="49525"/>
                  </a:lnTo>
                  <a:lnTo>
                    <a:pt x="527308" y="246896"/>
                  </a:lnTo>
                  <a:lnTo>
                    <a:pt x="560082" y="246896"/>
                  </a:lnTo>
                  <a:lnTo>
                    <a:pt x="560082" y="197356"/>
                  </a:lnTo>
                  <a:lnTo>
                    <a:pt x="592840" y="197356"/>
                  </a:lnTo>
                  <a:lnTo>
                    <a:pt x="592840" y="279655"/>
                  </a:lnTo>
                  <a:lnTo>
                    <a:pt x="642375" y="279655"/>
                  </a:lnTo>
                  <a:lnTo>
                    <a:pt x="642375" y="82298"/>
                  </a:lnTo>
                  <a:lnTo>
                    <a:pt x="708670" y="82298"/>
                  </a:lnTo>
                  <a:lnTo>
                    <a:pt x="708670" y="312428"/>
                  </a:lnTo>
                </a:path>
                <a:path w="4285615" h="805814">
                  <a:moveTo>
                    <a:pt x="3790962" y="805431"/>
                  </a:moveTo>
                  <a:lnTo>
                    <a:pt x="3790962" y="394712"/>
                  </a:lnTo>
                  <a:lnTo>
                    <a:pt x="3840496" y="394712"/>
                  </a:lnTo>
                  <a:lnTo>
                    <a:pt x="3840496" y="575316"/>
                  </a:lnTo>
                  <a:lnTo>
                    <a:pt x="3873254" y="575316"/>
                  </a:lnTo>
                  <a:lnTo>
                    <a:pt x="3873254" y="525776"/>
                  </a:lnTo>
                  <a:lnTo>
                    <a:pt x="3922789" y="525776"/>
                  </a:lnTo>
                  <a:lnTo>
                    <a:pt x="3922789" y="624842"/>
                  </a:lnTo>
                  <a:lnTo>
                    <a:pt x="3955562" y="624842"/>
                  </a:lnTo>
                  <a:lnTo>
                    <a:pt x="3955562" y="427485"/>
                  </a:lnTo>
                  <a:lnTo>
                    <a:pt x="4005082" y="427485"/>
                  </a:lnTo>
                  <a:lnTo>
                    <a:pt x="4005082" y="509784"/>
                  </a:lnTo>
                  <a:lnTo>
                    <a:pt x="4054616" y="509784"/>
                  </a:lnTo>
                  <a:lnTo>
                    <a:pt x="4054616" y="377960"/>
                  </a:lnTo>
                  <a:lnTo>
                    <a:pt x="4104150" y="377960"/>
                  </a:lnTo>
                  <a:lnTo>
                    <a:pt x="4104150" y="542543"/>
                  </a:lnTo>
                  <a:lnTo>
                    <a:pt x="4153670" y="542543"/>
                  </a:lnTo>
                  <a:lnTo>
                    <a:pt x="4153670" y="427485"/>
                  </a:lnTo>
                  <a:lnTo>
                    <a:pt x="4203204" y="427485"/>
                  </a:lnTo>
                  <a:lnTo>
                    <a:pt x="4203204" y="624842"/>
                  </a:lnTo>
                  <a:lnTo>
                    <a:pt x="4252738" y="624842"/>
                  </a:lnTo>
                  <a:lnTo>
                    <a:pt x="4252738" y="575316"/>
                  </a:lnTo>
                  <a:lnTo>
                    <a:pt x="4285497" y="575316"/>
                  </a:lnTo>
                </a:path>
                <a:path w="4285615" h="805814">
                  <a:moveTo>
                    <a:pt x="3790962" y="805431"/>
                  </a:moveTo>
                  <a:lnTo>
                    <a:pt x="3790962" y="394712"/>
                  </a:lnTo>
                  <a:lnTo>
                    <a:pt x="3840496" y="394712"/>
                  </a:lnTo>
                  <a:lnTo>
                    <a:pt x="3840496" y="575316"/>
                  </a:lnTo>
                  <a:lnTo>
                    <a:pt x="3873254" y="575316"/>
                  </a:lnTo>
                  <a:lnTo>
                    <a:pt x="3873254" y="525776"/>
                  </a:lnTo>
                  <a:lnTo>
                    <a:pt x="3922789" y="525776"/>
                  </a:lnTo>
                  <a:lnTo>
                    <a:pt x="3922789" y="624842"/>
                  </a:lnTo>
                  <a:lnTo>
                    <a:pt x="3955562" y="624842"/>
                  </a:lnTo>
                  <a:lnTo>
                    <a:pt x="3955562" y="427485"/>
                  </a:lnTo>
                  <a:lnTo>
                    <a:pt x="4005082" y="427485"/>
                  </a:lnTo>
                  <a:lnTo>
                    <a:pt x="4005082" y="509784"/>
                  </a:lnTo>
                  <a:lnTo>
                    <a:pt x="4054616" y="509784"/>
                  </a:lnTo>
                  <a:lnTo>
                    <a:pt x="4054616" y="377960"/>
                  </a:lnTo>
                  <a:lnTo>
                    <a:pt x="4104150" y="377960"/>
                  </a:lnTo>
                  <a:lnTo>
                    <a:pt x="4104150" y="542543"/>
                  </a:lnTo>
                  <a:lnTo>
                    <a:pt x="4153670" y="542543"/>
                  </a:lnTo>
                  <a:lnTo>
                    <a:pt x="4153670" y="427485"/>
                  </a:lnTo>
                  <a:lnTo>
                    <a:pt x="4203204" y="427485"/>
                  </a:lnTo>
                  <a:lnTo>
                    <a:pt x="4203204" y="624842"/>
                  </a:lnTo>
                  <a:lnTo>
                    <a:pt x="4252738" y="624842"/>
                  </a:lnTo>
                  <a:lnTo>
                    <a:pt x="4252738" y="575316"/>
                  </a:lnTo>
                  <a:lnTo>
                    <a:pt x="4285497" y="575316"/>
                  </a:lnTo>
                </a:path>
              </a:pathLst>
            </a:custGeom>
            <a:ln w="16457">
              <a:solidFill>
                <a:srgbClr val="0B409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/>
            <p:cNvSpPr/>
            <p:nvPr/>
          </p:nvSpPr>
          <p:spPr>
            <a:xfrm>
              <a:off x="7388214" y="6121145"/>
              <a:ext cx="1863089" cy="132080"/>
            </a:xfrm>
            <a:custGeom>
              <a:avLst/>
              <a:gdLst/>
              <a:ahLst/>
              <a:cxnLst/>
              <a:rect l="l" t="t" r="r" b="b"/>
              <a:pathLst>
                <a:path w="1863090" h="132079">
                  <a:moveTo>
                    <a:pt x="1863089" y="16763"/>
                  </a:moveTo>
                  <a:lnTo>
                    <a:pt x="973073" y="0"/>
                  </a:lnTo>
                  <a:lnTo>
                    <a:pt x="0" y="16763"/>
                  </a:lnTo>
                  <a:lnTo>
                    <a:pt x="16763" y="131825"/>
                  </a:lnTo>
                  <a:lnTo>
                    <a:pt x="956309" y="115061"/>
                  </a:lnTo>
                  <a:lnTo>
                    <a:pt x="1813559" y="115061"/>
                  </a:lnTo>
                  <a:lnTo>
                    <a:pt x="1863089" y="16763"/>
                  </a:lnTo>
                  <a:close/>
                </a:path>
              </a:pathLst>
            </a:custGeom>
            <a:solidFill>
              <a:srgbClr val="8434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/>
            <p:cNvSpPr/>
            <p:nvPr/>
          </p:nvSpPr>
          <p:spPr>
            <a:xfrm>
              <a:off x="7388244" y="6121131"/>
              <a:ext cx="1863089" cy="132080"/>
            </a:xfrm>
            <a:custGeom>
              <a:avLst/>
              <a:gdLst/>
              <a:ahLst/>
              <a:cxnLst/>
              <a:rect l="l" t="t" r="r" b="b"/>
              <a:pathLst>
                <a:path w="1863090" h="132079">
                  <a:moveTo>
                    <a:pt x="0" y="16767"/>
                  </a:moveTo>
                  <a:lnTo>
                    <a:pt x="16760" y="131839"/>
                  </a:lnTo>
                  <a:lnTo>
                    <a:pt x="956311" y="115072"/>
                  </a:lnTo>
                  <a:lnTo>
                    <a:pt x="1813554" y="115072"/>
                  </a:lnTo>
                  <a:lnTo>
                    <a:pt x="1863089" y="16767"/>
                  </a:lnTo>
                  <a:lnTo>
                    <a:pt x="973072" y="0"/>
                  </a:lnTo>
                  <a:lnTo>
                    <a:pt x="0" y="16767"/>
                  </a:lnTo>
                  <a:close/>
                </a:path>
              </a:pathLst>
            </a:custGeom>
            <a:ln w="16430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6" name="object 27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702174" y="6137909"/>
              <a:ext cx="1533144" cy="82296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702174" y="6137909"/>
              <a:ext cx="1533144" cy="82296"/>
            </a:xfrm>
            <a:prstGeom prst="rect">
              <a:avLst/>
            </a:prstGeom>
          </p:spPr>
        </p:pic>
        <p:sp>
          <p:nvSpPr>
            <p:cNvPr id="278" name="object 278"/>
            <p:cNvSpPr/>
            <p:nvPr/>
          </p:nvSpPr>
          <p:spPr>
            <a:xfrm>
              <a:off x="7388244" y="6121131"/>
              <a:ext cx="1846580" cy="99060"/>
            </a:xfrm>
            <a:custGeom>
              <a:avLst/>
              <a:gdLst/>
              <a:ahLst/>
              <a:cxnLst/>
              <a:rect l="l" t="t" r="r" b="b"/>
              <a:pathLst>
                <a:path w="1846579" h="99060">
                  <a:moveTo>
                    <a:pt x="0" y="0"/>
                  </a:moveTo>
                  <a:lnTo>
                    <a:pt x="1846328" y="16767"/>
                  </a:lnTo>
                  <a:lnTo>
                    <a:pt x="1813554" y="99066"/>
                  </a:lnTo>
                  <a:lnTo>
                    <a:pt x="0" y="0"/>
                  </a:lnTo>
                  <a:close/>
                </a:path>
              </a:pathLst>
            </a:custGeom>
            <a:ln w="16430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/>
            <p:cNvSpPr/>
            <p:nvPr/>
          </p:nvSpPr>
          <p:spPr>
            <a:xfrm>
              <a:off x="7305918" y="4626101"/>
              <a:ext cx="2060575" cy="1511935"/>
            </a:xfrm>
            <a:custGeom>
              <a:avLst/>
              <a:gdLst/>
              <a:ahLst/>
              <a:cxnLst/>
              <a:rect l="l" t="t" r="r" b="b"/>
              <a:pathLst>
                <a:path w="2060575" h="1511935">
                  <a:moveTo>
                    <a:pt x="2060447" y="903731"/>
                  </a:moveTo>
                  <a:lnTo>
                    <a:pt x="2060447" y="65531"/>
                  </a:lnTo>
                  <a:lnTo>
                    <a:pt x="2044445" y="16763"/>
                  </a:lnTo>
                  <a:lnTo>
                    <a:pt x="1582673" y="0"/>
                  </a:lnTo>
                  <a:lnTo>
                    <a:pt x="1055369" y="0"/>
                  </a:lnTo>
                  <a:lnTo>
                    <a:pt x="32765" y="32765"/>
                  </a:lnTo>
                  <a:lnTo>
                    <a:pt x="0" y="772667"/>
                  </a:lnTo>
                  <a:lnTo>
                    <a:pt x="16763" y="1495043"/>
                  </a:lnTo>
                  <a:lnTo>
                    <a:pt x="1071371" y="1495043"/>
                  </a:lnTo>
                  <a:lnTo>
                    <a:pt x="2010917" y="1511807"/>
                  </a:lnTo>
                  <a:lnTo>
                    <a:pt x="2060447" y="903731"/>
                  </a:lnTo>
                  <a:close/>
                </a:path>
              </a:pathLst>
            </a:custGeom>
            <a:solidFill>
              <a:srgbClr val="A971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/>
            <p:cNvSpPr/>
            <p:nvPr/>
          </p:nvSpPr>
          <p:spPr>
            <a:xfrm>
              <a:off x="7305935" y="4626102"/>
              <a:ext cx="2060575" cy="1511935"/>
            </a:xfrm>
            <a:custGeom>
              <a:avLst/>
              <a:gdLst/>
              <a:ahLst/>
              <a:cxnLst/>
              <a:rect l="l" t="t" r="r" b="b"/>
              <a:pathLst>
                <a:path w="2060575" h="1511935">
                  <a:moveTo>
                    <a:pt x="32773" y="32758"/>
                  </a:moveTo>
                  <a:lnTo>
                    <a:pt x="0" y="772657"/>
                  </a:lnTo>
                  <a:lnTo>
                    <a:pt x="16776" y="1495029"/>
                  </a:lnTo>
                  <a:lnTo>
                    <a:pt x="1071378" y="1495029"/>
                  </a:lnTo>
                  <a:lnTo>
                    <a:pt x="2010929" y="1511796"/>
                  </a:lnTo>
                  <a:lnTo>
                    <a:pt x="2060463" y="903721"/>
                  </a:lnTo>
                  <a:lnTo>
                    <a:pt x="2060463" y="65531"/>
                  </a:lnTo>
                  <a:lnTo>
                    <a:pt x="2044450" y="16751"/>
                  </a:lnTo>
                  <a:lnTo>
                    <a:pt x="1582689" y="0"/>
                  </a:lnTo>
                  <a:lnTo>
                    <a:pt x="1055380" y="0"/>
                  </a:lnTo>
                  <a:lnTo>
                    <a:pt x="32773" y="32758"/>
                  </a:lnTo>
                  <a:close/>
                </a:path>
              </a:pathLst>
            </a:custGeom>
            <a:ln w="16449">
              <a:solidFill>
                <a:srgbClr val="A971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1" name="object 28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086728" y="4774691"/>
              <a:ext cx="230886" cy="131063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086728" y="4774691"/>
              <a:ext cx="230886" cy="131063"/>
            </a:xfrm>
            <a:prstGeom prst="rect">
              <a:avLst/>
            </a:prstGeom>
          </p:spPr>
        </p:pic>
        <p:sp>
          <p:nvSpPr>
            <p:cNvPr id="283" name="object 283"/>
            <p:cNvSpPr/>
            <p:nvPr/>
          </p:nvSpPr>
          <p:spPr>
            <a:xfrm>
              <a:off x="9086732" y="4773917"/>
              <a:ext cx="230504" cy="180975"/>
            </a:xfrm>
            <a:custGeom>
              <a:avLst/>
              <a:gdLst/>
              <a:ahLst/>
              <a:cxnLst/>
              <a:rect l="l" t="t" r="r" b="b"/>
              <a:pathLst>
                <a:path w="230504" h="180975">
                  <a:moveTo>
                    <a:pt x="0" y="0"/>
                  </a:moveTo>
                  <a:lnTo>
                    <a:pt x="214135" y="0"/>
                  </a:lnTo>
                  <a:lnTo>
                    <a:pt x="230132" y="98305"/>
                  </a:lnTo>
                  <a:lnTo>
                    <a:pt x="230132" y="180604"/>
                  </a:lnTo>
                  <a:lnTo>
                    <a:pt x="214135" y="115072"/>
                  </a:lnTo>
                  <a:lnTo>
                    <a:pt x="180598" y="32773"/>
                  </a:lnTo>
                  <a:lnTo>
                    <a:pt x="0" y="0"/>
                  </a:lnTo>
                  <a:close/>
                </a:path>
              </a:pathLst>
            </a:custGeom>
            <a:ln w="16451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4" name="object 28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356226" y="4544567"/>
              <a:ext cx="1994154" cy="115062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356226" y="4544567"/>
              <a:ext cx="1994154" cy="115062"/>
            </a:xfrm>
            <a:prstGeom prst="rect">
              <a:avLst/>
            </a:prstGeom>
          </p:spPr>
        </p:pic>
        <p:sp>
          <p:nvSpPr>
            <p:cNvPr id="286" name="object 286"/>
            <p:cNvSpPr/>
            <p:nvPr/>
          </p:nvSpPr>
          <p:spPr>
            <a:xfrm>
              <a:off x="7322712" y="4543803"/>
              <a:ext cx="2028189" cy="115570"/>
            </a:xfrm>
            <a:custGeom>
              <a:avLst/>
              <a:gdLst/>
              <a:ahLst/>
              <a:cxnLst/>
              <a:rect l="l" t="t" r="r" b="b"/>
              <a:pathLst>
                <a:path w="2028190" h="115570">
                  <a:moveTo>
                    <a:pt x="131811" y="16767"/>
                  </a:moveTo>
                  <a:lnTo>
                    <a:pt x="0" y="115057"/>
                  </a:lnTo>
                  <a:lnTo>
                    <a:pt x="1088123" y="82298"/>
                  </a:lnTo>
                  <a:lnTo>
                    <a:pt x="1598671" y="99050"/>
                  </a:lnTo>
                  <a:lnTo>
                    <a:pt x="2027674" y="115057"/>
                  </a:lnTo>
                  <a:lnTo>
                    <a:pt x="2027674" y="99050"/>
                  </a:lnTo>
                  <a:lnTo>
                    <a:pt x="2010913" y="65531"/>
                  </a:lnTo>
                  <a:lnTo>
                    <a:pt x="1944618" y="0"/>
                  </a:lnTo>
                  <a:lnTo>
                    <a:pt x="873240" y="0"/>
                  </a:lnTo>
                  <a:lnTo>
                    <a:pt x="131811" y="16767"/>
                  </a:lnTo>
                  <a:close/>
                </a:path>
              </a:pathLst>
            </a:custGeom>
            <a:ln w="16430">
              <a:solidFill>
                <a:srgbClr val="CEAED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7" name="object 28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284848" y="4560569"/>
              <a:ext cx="98297" cy="99060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259102" y="4535574"/>
              <a:ext cx="132286" cy="131514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334378" y="4659629"/>
              <a:ext cx="48767" cy="1462277"/>
            </a:xfrm>
            <a:prstGeom prst="rect">
              <a:avLst/>
            </a:prstGeom>
          </p:spPr>
        </p:pic>
        <p:sp>
          <p:nvSpPr>
            <p:cNvPr id="290" name="object 290"/>
            <p:cNvSpPr/>
            <p:nvPr/>
          </p:nvSpPr>
          <p:spPr>
            <a:xfrm>
              <a:off x="9333625" y="4658860"/>
              <a:ext cx="49530" cy="1479550"/>
            </a:xfrm>
            <a:custGeom>
              <a:avLst/>
              <a:gdLst/>
              <a:ahLst/>
              <a:cxnLst/>
              <a:rect l="l" t="t" r="r" b="b"/>
              <a:pathLst>
                <a:path w="49529" h="1479550">
                  <a:moveTo>
                    <a:pt x="0" y="1479038"/>
                  </a:moveTo>
                  <a:lnTo>
                    <a:pt x="32773" y="1150618"/>
                  </a:lnTo>
                  <a:lnTo>
                    <a:pt x="32773" y="410718"/>
                  </a:lnTo>
                  <a:lnTo>
                    <a:pt x="49534" y="16767"/>
                  </a:lnTo>
                  <a:lnTo>
                    <a:pt x="49534" y="0"/>
                  </a:lnTo>
                  <a:lnTo>
                    <a:pt x="32773" y="0"/>
                  </a:lnTo>
                  <a:lnTo>
                    <a:pt x="16760" y="16767"/>
                  </a:lnTo>
                  <a:lnTo>
                    <a:pt x="32773" y="197356"/>
                  </a:lnTo>
                  <a:lnTo>
                    <a:pt x="16760" y="410718"/>
                  </a:lnTo>
                  <a:lnTo>
                    <a:pt x="32773" y="591307"/>
                  </a:lnTo>
                  <a:lnTo>
                    <a:pt x="16760" y="1150618"/>
                  </a:lnTo>
                  <a:lnTo>
                    <a:pt x="0" y="1314455"/>
                  </a:lnTo>
                  <a:lnTo>
                    <a:pt x="0" y="1479038"/>
                  </a:lnTo>
                  <a:close/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1" name="object 29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866766" y="4626863"/>
              <a:ext cx="1533144" cy="48767"/>
            </a:xfrm>
            <a:prstGeom prst="rect">
              <a:avLst/>
            </a:prstGeom>
          </p:spPr>
        </p:pic>
        <p:sp>
          <p:nvSpPr>
            <p:cNvPr id="292" name="object 292"/>
            <p:cNvSpPr/>
            <p:nvPr/>
          </p:nvSpPr>
          <p:spPr>
            <a:xfrm>
              <a:off x="7355470" y="4609335"/>
              <a:ext cx="2044700" cy="66675"/>
            </a:xfrm>
            <a:custGeom>
              <a:avLst/>
              <a:gdLst/>
              <a:ahLst/>
              <a:cxnLst/>
              <a:rect l="l" t="t" r="r" b="b"/>
              <a:pathLst>
                <a:path w="2044700" h="66675">
                  <a:moveTo>
                    <a:pt x="0" y="49525"/>
                  </a:moveTo>
                  <a:lnTo>
                    <a:pt x="1055365" y="33519"/>
                  </a:lnTo>
                  <a:lnTo>
                    <a:pt x="1483620" y="33519"/>
                  </a:lnTo>
                  <a:lnTo>
                    <a:pt x="2027689" y="66292"/>
                  </a:lnTo>
                  <a:lnTo>
                    <a:pt x="2044450" y="49525"/>
                  </a:lnTo>
                  <a:lnTo>
                    <a:pt x="2027689" y="33519"/>
                  </a:lnTo>
                  <a:lnTo>
                    <a:pt x="1500381" y="0"/>
                  </a:lnTo>
                  <a:lnTo>
                    <a:pt x="1005846" y="16767"/>
                  </a:lnTo>
                  <a:lnTo>
                    <a:pt x="0" y="49525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/>
            <p:cNvSpPr/>
            <p:nvPr/>
          </p:nvSpPr>
          <p:spPr>
            <a:xfrm>
              <a:off x="7322682" y="6105144"/>
              <a:ext cx="2011045" cy="48895"/>
            </a:xfrm>
            <a:custGeom>
              <a:avLst/>
              <a:gdLst/>
              <a:ahLst/>
              <a:cxnLst/>
              <a:rect l="l" t="t" r="r" b="b"/>
              <a:pathLst>
                <a:path w="2011045" h="48895">
                  <a:moveTo>
                    <a:pt x="2010918" y="32766"/>
                  </a:moveTo>
                  <a:lnTo>
                    <a:pt x="1994154" y="16002"/>
                  </a:lnTo>
                  <a:lnTo>
                    <a:pt x="1153668" y="0"/>
                  </a:lnTo>
                  <a:lnTo>
                    <a:pt x="626364" y="0"/>
                  </a:lnTo>
                  <a:lnTo>
                    <a:pt x="0" y="16002"/>
                  </a:lnTo>
                  <a:lnTo>
                    <a:pt x="313182" y="32766"/>
                  </a:lnTo>
                  <a:lnTo>
                    <a:pt x="1549146" y="32766"/>
                  </a:lnTo>
                  <a:lnTo>
                    <a:pt x="1764030" y="48768"/>
                  </a:lnTo>
                  <a:lnTo>
                    <a:pt x="1994154" y="48768"/>
                  </a:lnTo>
                  <a:lnTo>
                    <a:pt x="2010918" y="327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/>
            <p:cNvSpPr/>
            <p:nvPr/>
          </p:nvSpPr>
          <p:spPr>
            <a:xfrm>
              <a:off x="7322712" y="6105140"/>
              <a:ext cx="2011045" cy="48895"/>
            </a:xfrm>
            <a:custGeom>
              <a:avLst/>
              <a:gdLst/>
              <a:ahLst/>
              <a:cxnLst/>
              <a:rect l="l" t="t" r="r" b="b"/>
              <a:pathLst>
                <a:path w="2011045" h="48895">
                  <a:moveTo>
                    <a:pt x="0" y="15991"/>
                  </a:moveTo>
                  <a:lnTo>
                    <a:pt x="313173" y="32758"/>
                  </a:lnTo>
                  <a:lnTo>
                    <a:pt x="1549137" y="32758"/>
                  </a:lnTo>
                  <a:lnTo>
                    <a:pt x="1764020" y="48764"/>
                  </a:lnTo>
                  <a:lnTo>
                    <a:pt x="1994153" y="48764"/>
                  </a:lnTo>
                  <a:lnTo>
                    <a:pt x="2010913" y="32758"/>
                  </a:lnTo>
                  <a:lnTo>
                    <a:pt x="1994153" y="15991"/>
                  </a:lnTo>
                  <a:lnTo>
                    <a:pt x="1153670" y="0"/>
                  </a:lnTo>
                  <a:lnTo>
                    <a:pt x="626362" y="0"/>
                  </a:lnTo>
                  <a:lnTo>
                    <a:pt x="0" y="15991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5" name="object 29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404994" y="6220205"/>
              <a:ext cx="1830323" cy="49530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7372231" y="6137898"/>
              <a:ext cx="1862455" cy="131445"/>
            </a:xfrm>
            <a:custGeom>
              <a:avLst/>
              <a:gdLst/>
              <a:ahLst/>
              <a:cxnLst/>
              <a:rect l="l" t="t" r="r" b="b"/>
              <a:pathLst>
                <a:path w="1862454" h="131445">
                  <a:moveTo>
                    <a:pt x="32773" y="115072"/>
                  </a:moveTo>
                  <a:lnTo>
                    <a:pt x="790962" y="131063"/>
                  </a:lnTo>
                  <a:lnTo>
                    <a:pt x="1846328" y="115072"/>
                  </a:lnTo>
                  <a:lnTo>
                    <a:pt x="1862341" y="98305"/>
                  </a:lnTo>
                  <a:lnTo>
                    <a:pt x="1846328" y="82298"/>
                  </a:lnTo>
                  <a:lnTo>
                    <a:pt x="1862341" y="82298"/>
                  </a:lnTo>
                  <a:lnTo>
                    <a:pt x="494550" y="98305"/>
                  </a:lnTo>
                  <a:lnTo>
                    <a:pt x="32773" y="98305"/>
                  </a:lnTo>
                  <a:lnTo>
                    <a:pt x="32773" y="115072"/>
                  </a:lnTo>
                  <a:close/>
                </a:path>
                <a:path w="1862454" h="131445">
                  <a:moveTo>
                    <a:pt x="0" y="0"/>
                  </a:moveTo>
                  <a:lnTo>
                    <a:pt x="32773" y="98305"/>
                  </a:lnTo>
                  <a:lnTo>
                    <a:pt x="32773" y="115072"/>
                  </a:lnTo>
                  <a:lnTo>
                    <a:pt x="32773" y="98305"/>
                  </a:lnTo>
                  <a:lnTo>
                    <a:pt x="0" y="0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7" name="object 297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201790" y="6154673"/>
              <a:ext cx="49530" cy="98297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193562" y="6145668"/>
              <a:ext cx="66007" cy="115539"/>
            </a:xfrm>
            <a:prstGeom prst="rect">
              <a:avLst/>
            </a:prstGeom>
          </p:spPr>
        </p:pic>
        <p:sp>
          <p:nvSpPr>
            <p:cNvPr id="299" name="object 299"/>
            <p:cNvSpPr/>
            <p:nvPr/>
          </p:nvSpPr>
          <p:spPr>
            <a:xfrm>
              <a:off x="7421742" y="4954523"/>
              <a:ext cx="955675" cy="17145"/>
            </a:xfrm>
            <a:custGeom>
              <a:avLst/>
              <a:gdLst/>
              <a:ahLst/>
              <a:cxnLst/>
              <a:rect l="l" t="t" r="r" b="b"/>
              <a:pathLst>
                <a:path w="955675" h="17145">
                  <a:moveTo>
                    <a:pt x="955547" y="16763"/>
                  </a:moveTo>
                  <a:lnTo>
                    <a:pt x="95554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955547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/>
            <p:cNvSpPr/>
            <p:nvPr/>
          </p:nvSpPr>
          <p:spPr>
            <a:xfrm>
              <a:off x="7421765" y="4954522"/>
              <a:ext cx="1483995" cy="17145"/>
            </a:xfrm>
            <a:custGeom>
              <a:avLst/>
              <a:gdLst/>
              <a:ahLst/>
              <a:cxnLst/>
              <a:rect l="l" t="t" r="r" b="b"/>
              <a:pathLst>
                <a:path w="1483995" h="17145">
                  <a:moveTo>
                    <a:pt x="1483620" y="16751"/>
                  </a:moveTo>
                  <a:lnTo>
                    <a:pt x="0" y="16751"/>
                  </a:lnTo>
                  <a:lnTo>
                    <a:pt x="0" y="0"/>
                  </a:lnTo>
                  <a:lnTo>
                    <a:pt x="955548" y="0"/>
                  </a:lnTo>
                  <a:lnTo>
                    <a:pt x="1483620" y="16751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/>
            <p:cNvSpPr/>
            <p:nvPr/>
          </p:nvSpPr>
          <p:spPr>
            <a:xfrm>
              <a:off x="7404978" y="4921757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763" y="32765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32765"/>
                  </a:lnTo>
                  <a:lnTo>
                    <a:pt x="16763" y="32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/>
            <p:cNvSpPr/>
            <p:nvPr/>
          </p:nvSpPr>
          <p:spPr>
            <a:xfrm>
              <a:off x="7405004" y="4773917"/>
              <a:ext cx="17145" cy="180975"/>
            </a:xfrm>
            <a:custGeom>
              <a:avLst/>
              <a:gdLst/>
              <a:ahLst/>
              <a:cxnLst/>
              <a:rect l="l" t="t" r="r" b="b"/>
              <a:pathLst>
                <a:path w="17145" h="180975">
                  <a:moveTo>
                    <a:pt x="16760" y="0"/>
                  </a:moveTo>
                  <a:lnTo>
                    <a:pt x="0" y="180604"/>
                  </a:lnTo>
                  <a:lnTo>
                    <a:pt x="16760" y="180604"/>
                  </a:lnTo>
                  <a:lnTo>
                    <a:pt x="1676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3" name="object 30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078490" y="4749711"/>
              <a:ext cx="246616" cy="229778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289932" y="4905755"/>
              <a:ext cx="49530" cy="1232153"/>
            </a:xfrm>
            <a:prstGeom prst="rect">
              <a:avLst/>
            </a:prstGeom>
          </p:spPr>
        </p:pic>
        <p:sp>
          <p:nvSpPr>
            <p:cNvPr id="305" name="object 305"/>
            <p:cNvSpPr/>
            <p:nvPr/>
          </p:nvSpPr>
          <p:spPr>
            <a:xfrm>
              <a:off x="7289938" y="4675627"/>
              <a:ext cx="48895" cy="1462405"/>
            </a:xfrm>
            <a:custGeom>
              <a:avLst/>
              <a:gdLst/>
              <a:ahLst/>
              <a:cxnLst/>
              <a:rect l="l" t="t" r="r" b="b"/>
              <a:pathLst>
                <a:path w="48895" h="1462404">
                  <a:moveTo>
                    <a:pt x="48771" y="0"/>
                  </a:moveTo>
                  <a:lnTo>
                    <a:pt x="0" y="739138"/>
                  </a:lnTo>
                  <a:lnTo>
                    <a:pt x="0" y="1100332"/>
                  </a:lnTo>
                  <a:lnTo>
                    <a:pt x="15997" y="1429512"/>
                  </a:lnTo>
                  <a:lnTo>
                    <a:pt x="15997" y="1445503"/>
                  </a:lnTo>
                  <a:lnTo>
                    <a:pt x="32773" y="1462271"/>
                  </a:lnTo>
                  <a:lnTo>
                    <a:pt x="48771" y="1445503"/>
                  </a:lnTo>
                  <a:lnTo>
                    <a:pt x="48771" y="1100332"/>
                  </a:lnTo>
                  <a:lnTo>
                    <a:pt x="32773" y="426709"/>
                  </a:lnTo>
                  <a:lnTo>
                    <a:pt x="48771" y="0"/>
                  </a:lnTo>
                  <a:close/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6" name="object 30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339462" y="4577333"/>
              <a:ext cx="99060" cy="82296"/>
            </a:xfrm>
            <a:prstGeom prst="rect">
              <a:avLst/>
            </a:prstGeom>
          </p:spPr>
        </p:pic>
        <p:sp>
          <p:nvSpPr>
            <p:cNvPr id="307" name="object 307"/>
            <p:cNvSpPr/>
            <p:nvPr/>
          </p:nvSpPr>
          <p:spPr>
            <a:xfrm>
              <a:off x="7322712" y="4560570"/>
              <a:ext cx="132080" cy="98425"/>
            </a:xfrm>
            <a:custGeom>
              <a:avLst/>
              <a:gdLst/>
              <a:ahLst/>
              <a:cxnLst/>
              <a:rect l="l" t="t" r="r" b="b"/>
              <a:pathLst>
                <a:path w="132079" h="98425">
                  <a:moveTo>
                    <a:pt x="15997" y="98290"/>
                  </a:moveTo>
                  <a:lnTo>
                    <a:pt x="131811" y="0"/>
                  </a:lnTo>
                  <a:lnTo>
                    <a:pt x="65531" y="32758"/>
                  </a:lnTo>
                  <a:lnTo>
                    <a:pt x="0" y="98290"/>
                  </a:lnTo>
                  <a:lnTo>
                    <a:pt x="15997" y="98290"/>
                  </a:lnTo>
                  <a:close/>
                </a:path>
              </a:pathLst>
            </a:custGeom>
            <a:ln w="164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/>
            <p:cNvSpPr/>
            <p:nvPr/>
          </p:nvSpPr>
          <p:spPr>
            <a:xfrm>
              <a:off x="7899532" y="4544186"/>
              <a:ext cx="1351915" cy="0"/>
            </a:xfrm>
            <a:custGeom>
              <a:avLst/>
              <a:gdLst/>
              <a:ahLst/>
              <a:cxnLst/>
              <a:rect l="l" t="t" r="r" b="b"/>
              <a:pathLst>
                <a:path w="1351915" h="0">
                  <a:moveTo>
                    <a:pt x="0" y="0"/>
                  </a:moveTo>
                  <a:lnTo>
                    <a:pt x="1351788" y="0"/>
                  </a:lnTo>
                </a:path>
              </a:pathLst>
            </a:custGeom>
            <a:ln w="3276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/>
            <p:cNvSpPr/>
            <p:nvPr/>
          </p:nvSpPr>
          <p:spPr>
            <a:xfrm>
              <a:off x="7437763" y="4527796"/>
              <a:ext cx="1830070" cy="33020"/>
            </a:xfrm>
            <a:custGeom>
              <a:avLst/>
              <a:gdLst/>
              <a:ahLst/>
              <a:cxnLst/>
              <a:rect l="l" t="t" r="r" b="b"/>
              <a:pathLst>
                <a:path w="1830070" h="33020">
                  <a:moveTo>
                    <a:pt x="0" y="32773"/>
                  </a:moveTo>
                  <a:lnTo>
                    <a:pt x="906792" y="0"/>
                  </a:lnTo>
                  <a:lnTo>
                    <a:pt x="1813569" y="0"/>
                  </a:lnTo>
                  <a:lnTo>
                    <a:pt x="1829567" y="16006"/>
                  </a:lnTo>
                  <a:lnTo>
                    <a:pt x="906792" y="16006"/>
                  </a:lnTo>
                  <a:lnTo>
                    <a:pt x="0" y="32773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0" name="object 31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691250" y="4774691"/>
              <a:ext cx="230886" cy="163829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691250" y="4774691"/>
              <a:ext cx="230886" cy="163829"/>
            </a:xfrm>
            <a:prstGeom prst="rect">
              <a:avLst/>
            </a:prstGeom>
          </p:spPr>
        </p:pic>
        <p:sp>
          <p:nvSpPr>
            <p:cNvPr id="312" name="object 312"/>
            <p:cNvSpPr/>
            <p:nvPr/>
          </p:nvSpPr>
          <p:spPr>
            <a:xfrm>
              <a:off x="8624971" y="4757926"/>
              <a:ext cx="296545" cy="196850"/>
            </a:xfrm>
            <a:custGeom>
              <a:avLst/>
              <a:gdLst/>
              <a:ahLst/>
              <a:cxnLst/>
              <a:rect l="l" t="t" r="r" b="b"/>
              <a:pathLst>
                <a:path w="296545" h="196850">
                  <a:moveTo>
                    <a:pt x="0" y="0"/>
                  </a:moveTo>
                  <a:lnTo>
                    <a:pt x="296412" y="15991"/>
                  </a:lnTo>
                  <a:lnTo>
                    <a:pt x="296412" y="196595"/>
                  </a:lnTo>
                  <a:lnTo>
                    <a:pt x="230880" y="65531"/>
                  </a:lnTo>
                  <a:lnTo>
                    <a:pt x="0" y="0"/>
                  </a:lnTo>
                  <a:close/>
                </a:path>
              </a:pathLst>
            </a:custGeom>
            <a:ln w="16446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3" name="object 31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933060" y="5037581"/>
              <a:ext cx="1054608" cy="541781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933060" y="5037581"/>
              <a:ext cx="1054608" cy="541781"/>
            </a:xfrm>
            <a:prstGeom prst="rect">
              <a:avLst/>
            </a:prstGeom>
          </p:spPr>
        </p:pic>
        <p:sp>
          <p:nvSpPr>
            <p:cNvPr id="315" name="object 315"/>
            <p:cNvSpPr/>
            <p:nvPr/>
          </p:nvSpPr>
          <p:spPr>
            <a:xfrm>
              <a:off x="7421765" y="5020814"/>
              <a:ext cx="1565910" cy="722630"/>
            </a:xfrm>
            <a:custGeom>
              <a:avLst/>
              <a:gdLst/>
              <a:ahLst/>
              <a:cxnLst/>
              <a:rect l="l" t="t" r="r" b="b"/>
              <a:pathLst>
                <a:path w="1565909" h="722629">
                  <a:moveTo>
                    <a:pt x="0" y="0"/>
                  </a:moveTo>
                  <a:lnTo>
                    <a:pt x="1565913" y="15991"/>
                  </a:lnTo>
                  <a:lnTo>
                    <a:pt x="1549152" y="722371"/>
                  </a:lnTo>
                  <a:lnTo>
                    <a:pt x="1549152" y="393951"/>
                  </a:lnTo>
                  <a:lnTo>
                    <a:pt x="1532391" y="48764"/>
                  </a:lnTo>
                  <a:lnTo>
                    <a:pt x="0" y="0"/>
                  </a:lnTo>
                  <a:close/>
                </a:path>
              </a:pathLst>
            </a:custGeom>
            <a:ln w="16439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6" name="object 31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410833" y="4774691"/>
              <a:ext cx="214122" cy="147828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410833" y="4774691"/>
              <a:ext cx="214122" cy="147828"/>
            </a:xfrm>
            <a:prstGeom prst="rect">
              <a:avLst/>
            </a:prstGeom>
          </p:spPr>
        </p:pic>
        <p:sp>
          <p:nvSpPr>
            <p:cNvPr id="318" name="object 318"/>
            <p:cNvSpPr/>
            <p:nvPr/>
          </p:nvSpPr>
          <p:spPr>
            <a:xfrm>
              <a:off x="8344555" y="4757926"/>
              <a:ext cx="280670" cy="196850"/>
            </a:xfrm>
            <a:custGeom>
              <a:avLst/>
              <a:gdLst/>
              <a:ahLst/>
              <a:cxnLst/>
              <a:rect l="l" t="t" r="r" b="b"/>
              <a:pathLst>
                <a:path w="280670" h="196850">
                  <a:moveTo>
                    <a:pt x="0" y="0"/>
                  </a:moveTo>
                  <a:lnTo>
                    <a:pt x="280415" y="15991"/>
                  </a:lnTo>
                  <a:lnTo>
                    <a:pt x="280415" y="196595"/>
                  </a:lnTo>
                  <a:lnTo>
                    <a:pt x="230880" y="65531"/>
                  </a:lnTo>
                  <a:lnTo>
                    <a:pt x="0" y="0"/>
                  </a:lnTo>
                  <a:close/>
                </a:path>
              </a:pathLst>
            </a:custGeom>
            <a:ln w="16448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9" name="object 31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097652" y="4774691"/>
              <a:ext cx="296418" cy="163829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097652" y="4774691"/>
              <a:ext cx="296418" cy="163829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8097662" y="4773917"/>
              <a:ext cx="296545" cy="180975"/>
            </a:xfrm>
            <a:custGeom>
              <a:avLst/>
              <a:gdLst/>
              <a:ahLst/>
              <a:cxnLst/>
              <a:rect l="l" t="t" r="r" b="b"/>
              <a:pathLst>
                <a:path w="296545" h="180975">
                  <a:moveTo>
                    <a:pt x="0" y="0"/>
                  </a:moveTo>
                  <a:lnTo>
                    <a:pt x="296412" y="0"/>
                  </a:lnTo>
                  <a:lnTo>
                    <a:pt x="296412" y="180604"/>
                  </a:lnTo>
                  <a:lnTo>
                    <a:pt x="230117" y="49540"/>
                  </a:lnTo>
                  <a:lnTo>
                    <a:pt x="0" y="0"/>
                  </a:lnTo>
                  <a:close/>
                </a:path>
              </a:pathLst>
            </a:custGeom>
            <a:ln w="16445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2" name="object 32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866766" y="4774691"/>
              <a:ext cx="280415" cy="131063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866766" y="4774691"/>
              <a:ext cx="280415" cy="131063"/>
            </a:xfrm>
            <a:prstGeom prst="rect">
              <a:avLst/>
            </a:prstGeom>
          </p:spPr>
        </p:pic>
        <p:sp>
          <p:nvSpPr>
            <p:cNvPr id="324" name="object 324"/>
            <p:cNvSpPr/>
            <p:nvPr/>
          </p:nvSpPr>
          <p:spPr>
            <a:xfrm>
              <a:off x="7866781" y="4773917"/>
              <a:ext cx="280035" cy="180975"/>
            </a:xfrm>
            <a:custGeom>
              <a:avLst/>
              <a:gdLst/>
              <a:ahLst/>
              <a:cxnLst/>
              <a:rect l="l" t="t" r="r" b="b"/>
              <a:pathLst>
                <a:path w="280034" h="180975">
                  <a:moveTo>
                    <a:pt x="0" y="0"/>
                  </a:moveTo>
                  <a:lnTo>
                    <a:pt x="279651" y="0"/>
                  </a:lnTo>
                  <a:lnTo>
                    <a:pt x="279651" y="180604"/>
                  </a:lnTo>
                  <a:lnTo>
                    <a:pt x="263639" y="115072"/>
                  </a:lnTo>
                  <a:lnTo>
                    <a:pt x="214119" y="49540"/>
                  </a:lnTo>
                  <a:lnTo>
                    <a:pt x="0" y="0"/>
                  </a:lnTo>
                  <a:close/>
                </a:path>
              </a:pathLst>
            </a:custGeom>
            <a:ln w="16446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5" name="object 32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619878" y="4774691"/>
              <a:ext cx="279654" cy="131063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619878" y="4774691"/>
              <a:ext cx="279654" cy="131063"/>
            </a:xfrm>
            <a:prstGeom prst="rect">
              <a:avLst/>
            </a:prstGeom>
          </p:spPr>
        </p:pic>
        <p:sp>
          <p:nvSpPr>
            <p:cNvPr id="327" name="object 327"/>
            <p:cNvSpPr/>
            <p:nvPr/>
          </p:nvSpPr>
          <p:spPr>
            <a:xfrm>
              <a:off x="7619124" y="4773917"/>
              <a:ext cx="280670" cy="180975"/>
            </a:xfrm>
            <a:custGeom>
              <a:avLst/>
              <a:gdLst/>
              <a:ahLst/>
              <a:cxnLst/>
              <a:rect l="l" t="t" r="r" b="b"/>
              <a:pathLst>
                <a:path w="280670" h="180975">
                  <a:moveTo>
                    <a:pt x="0" y="0"/>
                  </a:moveTo>
                  <a:lnTo>
                    <a:pt x="280415" y="0"/>
                  </a:lnTo>
                  <a:lnTo>
                    <a:pt x="280415" y="180604"/>
                  </a:lnTo>
                  <a:lnTo>
                    <a:pt x="263654" y="115072"/>
                  </a:lnTo>
                  <a:lnTo>
                    <a:pt x="230880" y="49540"/>
                  </a:lnTo>
                  <a:lnTo>
                    <a:pt x="0" y="0"/>
                  </a:lnTo>
                  <a:close/>
                </a:path>
              </a:pathLst>
            </a:custGeom>
            <a:ln w="16446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8" name="object 32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404994" y="4774691"/>
              <a:ext cx="247650" cy="131063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404994" y="4774691"/>
              <a:ext cx="247650" cy="131063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7405004" y="4773917"/>
              <a:ext cx="247015" cy="180975"/>
            </a:xfrm>
            <a:custGeom>
              <a:avLst/>
              <a:gdLst/>
              <a:ahLst/>
              <a:cxnLst/>
              <a:rect l="l" t="t" r="r" b="b"/>
              <a:pathLst>
                <a:path w="247015" h="180975">
                  <a:moveTo>
                    <a:pt x="0" y="0"/>
                  </a:moveTo>
                  <a:lnTo>
                    <a:pt x="246878" y="0"/>
                  </a:lnTo>
                  <a:lnTo>
                    <a:pt x="246878" y="180604"/>
                  </a:lnTo>
                  <a:lnTo>
                    <a:pt x="230880" y="115072"/>
                  </a:lnTo>
                  <a:lnTo>
                    <a:pt x="198122" y="32773"/>
                  </a:lnTo>
                  <a:lnTo>
                    <a:pt x="0" y="0"/>
                  </a:lnTo>
                  <a:close/>
                </a:path>
              </a:pathLst>
            </a:custGeom>
            <a:ln w="16449">
              <a:solidFill>
                <a:srgbClr val="84349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/>
            <p:cNvSpPr/>
            <p:nvPr/>
          </p:nvSpPr>
          <p:spPr>
            <a:xfrm>
              <a:off x="9053184" y="6022847"/>
              <a:ext cx="247650" cy="16510"/>
            </a:xfrm>
            <a:custGeom>
              <a:avLst/>
              <a:gdLst/>
              <a:ahLst/>
              <a:cxnLst/>
              <a:rect l="l" t="t" r="r" b="b"/>
              <a:pathLst>
                <a:path w="247650" h="16510">
                  <a:moveTo>
                    <a:pt x="247649" y="16001"/>
                  </a:moveTo>
                  <a:lnTo>
                    <a:pt x="247649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247649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/>
            <p:cNvSpPr/>
            <p:nvPr/>
          </p:nvSpPr>
          <p:spPr>
            <a:xfrm>
              <a:off x="9053211" y="6022841"/>
              <a:ext cx="248285" cy="16510"/>
            </a:xfrm>
            <a:custGeom>
              <a:avLst/>
              <a:gdLst/>
              <a:ahLst/>
              <a:cxnLst/>
              <a:rect l="l" t="t" r="r" b="b"/>
              <a:pathLst>
                <a:path w="248284" h="16510">
                  <a:moveTo>
                    <a:pt x="0" y="0"/>
                  </a:moveTo>
                  <a:lnTo>
                    <a:pt x="247656" y="16006"/>
                  </a:lnTo>
                  <a:lnTo>
                    <a:pt x="247656" y="0"/>
                  </a:lnTo>
                  <a:lnTo>
                    <a:pt x="0" y="0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/>
            <p:cNvSpPr/>
            <p:nvPr/>
          </p:nvSpPr>
          <p:spPr>
            <a:xfrm>
              <a:off x="9053211" y="5973316"/>
              <a:ext cx="248285" cy="17145"/>
            </a:xfrm>
            <a:custGeom>
              <a:avLst/>
              <a:gdLst/>
              <a:ahLst/>
              <a:cxnLst/>
              <a:rect l="l" t="t" r="r" b="b"/>
              <a:pathLst>
                <a:path w="248284" h="17145">
                  <a:moveTo>
                    <a:pt x="0" y="16751"/>
                  </a:moveTo>
                  <a:lnTo>
                    <a:pt x="247656" y="16751"/>
                  </a:lnTo>
                  <a:lnTo>
                    <a:pt x="0" y="0"/>
                  </a:lnTo>
                  <a:lnTo>
                    <a:pt x="0" y="16751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/>
            <p:cNvSpPr/>
            <p:nvPr/>
          </p:nvSpPr>
          <p:spPr>
            <a:xfrm>
              <a:off x="9053184" y="5940551"/>
              <a:ext cx="247650" cy="17145"/>
            </a:xfrm>
            <a:custGeom>
              <a:avLst/>
              <a:gdLst/>
              <a:ahLst/>
              <a:cxnLst/>
              <a:rect l="l" t="t" r="r" b="b"/>
              <a:pathLst>
                <a:path w="247650" h="17145">
                  <a:moveTo>
                    <a:pt x="247649" y="16763"/>
                  </a:moveTo>
                  <a:lnTo>
                    <a:pt x="247649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47649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/>
            <p:cNvSpPr/>
            <p:nvPr/>
          </p:nvSpPr>
          <p:spPr>
            <a:xfrm>
              <a:off x="9053211" y="5940542"/>
              <a:ext cx="248285" cy="17145"/>
            </a:xfrm>
            <a:custGeom>
              <a:avLst/>
              <a:gdLst/>
              <a:ahLst/>
              <a:cxnLst/>
              <a:rect l="l" t="t" r="r" b="b"/>
              <a:pathLst>
                <a:path w="248284" h="17145">
                  <a:moveTo>
                    <a:pt x="0" y="0"/>
                  </a:moveTo>
                  <a:lnTo>
                    <a:pt x="247656" y="16767"/>
                  </a:lnTo>
                  <a:lnTo>
                    <a:pt x="247656" y="0"/>
                  </a:lnTo>
                  <a:lnTo>
                    <a:pt x="0" y="0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/>
            <p:cNvSpPr/>
            <p:nvPr/>
          </p:nvSpPr>
          <p:spPr>
            <a:xfrm>
              <a:off x="9053211" y="5891016"/>
              <a:ext cx="248285" cy="17145"/>
            </a:xfrm>
            <a:custGeom>
              <a:avLst/>
              <a:gdLst/>
              <a:ahLst/>
              <a:cxnLst/>
              <a:rect l="l" t="t" r="r" b="b"/>
              <a:pathLst>
                <a:path w="248284" h="17145">
                  <a:moveTo>
                    <a:pt x="0" y="16767"/>
                  </a:moveTo>
                  <a:lnTo>
                    <a:pt x="247656" y="16767"/>
                  </a:lnTo>
                  <a:lnTo>
                    <a:pt x="0" y="0"/>
                  </a:lnTo>
                  <a:lnTo>
                    <a:pt x="0" y="16767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/>
            <p:cNvSpPr/>
            <p:nvPr/>
          </p:nvSpPr>
          <p:spPr>
            <a:xfrm>
              <a:off x="8657706" y="6022847"/>
              <a:ext cx="247650" cy="16510"/>
            </a:xfrm>
            <a:custGeom>
              <a:avLst/>
              <a:gdLst/>
              <a:ahLst/>
              <a:cxnLst/>
              <a:rect l="l" t="t" r="r" b="b"/>
              <a:pathLst>
                <a:path w="247650" h="16510">
                  <a:moveTo>
                    <a:pt x="247649" y="16001"/>
                  </a:moveTo>
                  <a:lnTo>
                    <a:pt x="247649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247649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/>
            <p:cNvSpPr/>
            <p:nvPr/>
          </p:nvSpPr>
          <p:spPr>
            <a:xfrm>
              <a:off x="8657729" y="5973316"/>
              <a:ext cx="248285" cy="66040"/>
            </a:xfrm>
            <a:custGeom>
              <a:avLst/>
              <a:gdLst/>
              <a:ahLst/>
              <a:cxnLst/>
              <a:rect l="l" t="t" r="r" b="b"/>
              <a:pathLst>
                <a:path w="248284" h="66039">
                  <a:moveTo>
                    <a:pt x="0" y="49525"/>
                  </a:moveTo>
                  <a:lnTo>
                    <a:pt x="247656" y="65531"/>
                  </a:lnTo>
                  <a:lnTo>
                    <a:pt x="247656" y="49525"/>
                  </a:lnTo>
                  <a:lnTo>
                    <a:pt x="0" y="49525"/>
                  </a:lnTo>
                  <a:close/>
                </a:path>
                <a:path w="248284" h="66039">
                  <a:moveTo>
                    <a:pt x="0" y="16751"/>
                  </a:moveTo>
                  <a:lnTo>
                    <a:pt x="247656" y="16751"/>
                  </a:lnTo>
                  <a:lnTo>
                    <a:pt x="0" y="0"/>
                  </a:lnTo>
                  <a:lnTo>
                    <a:pt x="0" y="16751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/>
            <p:cNvSpPr/>
            <p:nvPr/>
          </p:nvSpPr>
          <p:spPr>
            <a:xfrm>
              <a:off x="8657706" y="5940551"/>
              <a:ext cx="247650" cy="17145"/>
            </a:xfrm>
            <a:custGeom>
              <a:avLst/>
              <a:gdLst/>
              <a:ahLst/>
              <a:cxnLst/>
              <a:rect l="l" t="t" r="r" b="b"/>
              <a:pathLst>
                <a:path w="247650" h="17145">
                  <a:moveTo>
                    <a:pt x="247649" y="16763"/>
                  </a:moveTo>
                  <a:lnTo>
                    <a:pt x="247649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47649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/>
            <p:cNvSpPr/>
            <p:nvPr/>
          </p:nvSpPr>
          <p:spPr>
            <a:xfrm>
              <a:off x="8657729" y="5891016"/>
              <a:ext cx="248285" cy="66675"/>
            </a:xfrm>
            <a:custGeom>
              <a:avLst/>
              <a:gdLst/>
              <a:ahLst/>
              <a:cxnLst/>
              <a:rect l="l" t="t" r="r" b="b"/>
              <a:pathLst>
                <a:path w="248284" h="66675">
                  <a:moveTo>
                    <a:pt x="0" y="49525"/>
                  </a:moveTo>
                  <a:lnTo>
                    <a:pt x="247656" y="66292"/>
                  </a:lnTo>
                  <a:lnTo>
                    <a:pt x="247656" y="49525"/>
                  </a:lnTo>
                  <a:lnTo>
                    <a:pt x="0" y="49525"/>
                  </a:lnTo>
                  <a:close/>
                </a:path>
                <a:path w="248284" h="66675">
                  <a:moveTo>
                    <a:pt x="0" y="16767"/>
                  </a:moveTo>
                  <a:lnTo>
                    <a:pt x="247656" y="16767"/>
                  </a:lnTo>
                  <a:lnTo>
                    <a:pt x="0" y="0"/>
                  </a:lnTo>
                  <a:lnTo>
                    <a:pt x="0" y="16767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/>
            <p:cNvSpPr/>
            <p:nvPr/>
          </p:nvSpPr>
          <p:spPr>
            <a:xfrm>
              <a:off x="8262228" y="6022847"/>
              <a:ext cx="247015" cy="16510"/>
            </a:xfrm>
            <a:custGeom>
              <a:avLst/>
              <a:gdLst/>
              <a:ahLst/>
              <a:cxnLst/>
              <a:rect l="l" t="t" r="r" b="b"/>
              <a:pathLst>
                <a:path w="247015" h="16510">
                  <a:moveTo>
                    <a:pt x="246887" y="16001"/>
                  </a:moveTo>
                  <a:lnTo>
                    <a:pt x="246887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246887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/>
            <p:cNvSpPr/>
            <p:nvPr/>
          </p:nvSpPr>
          <p:spPr>
            <a:xfrm>
              <a:off x="8262247" y="5973316"/>
              <a:ext cx="247015" cy="66040"/>
            </a:xfrm>
            <a:custGeom>
              <a:avLst/>
              <a:gdLst/>
              <a:ahLst/>
              <a:cxnLst/>
              <a:rect l="l" t="t" r="r" b="b"/>
              <a:pathLst>
                <a:path w="247015" h="66039">
                  <a:moveTo>
                    <a:pt x="0" y="49525"/>
                  </a:moveTo>
                  <a:lnTo>
                    <a:pt x="246893" y="65531"/>
                  </a:lnTo>
                  <a:lnTo>
                    <a:pt x="246893" y="49525"/>
                  </a:lnTo>
                  <a:lnTo>
                    <a:pt x="0" y="49525"/>
                  </a:lnTo>
                  <a:close/>
                </a:path>
                <a:path w="247015" h="66039">
                  <a:moveTo>
                    <a:pt x="0" y="16751"/>
                  </a:moveTo>
                  <a:lnTo>
                    <a:pt x="246893" y="16751"/>
                  </a:lnTo>
                  <a:lnTo>
                    <a:pt x="0" y="0"/>
                  </a:lnTo>
                  <a:lnTo>
                    <a:pt x="0" y="16751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/>
            <p:cNvSpPr/>
            <p:nvPr/>
          </p:nvSpPr>
          <p:spPr>
            <a:xfrm>
              <a:off x="8262228" y="5940551"/>
              <a:ext cx="247015" cy="17145"/>
            </a:xfrm>
            <a:custGeom>
              <a:avLst/>
              <a:gdLst/>
              <a:ahLst/>
              <a:cxnLst/>
              <a:rect l="l" t="t" r="r" b="b"/>
              <a:pathLst>
                <a:path w="247015" h="17145">
                  <a:moveTo>
                    <a:pt x="246887" y="16763"/>
                  </a:moveTo>
                  <a:lnTo>
                    <a:pt x="24688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46887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/>
            <p:cNvSpPr/>
            <p:nvPr/>
          </p:nvSpPr>
          <p:spPr>
            <a:xfrm>
              <a:off x="8262247" y="5891016"/>
              <a:ext cx="247015" cy="66675"/>
            </a:xfrm>
            <a:custGeom>
              <a:avLst/>
              <a:gdLst/>
              <a:ahLst/>
              <a:cxnLst/>
              <a:rect l="l" t="t" r="r" b="b"/>
              <a:pathLst>
                <a:path w="247015" h="66675">
                  <a:moveTo>
                    <a:pt x="0" y="49525"/>
                  </a:moveTo>
                  <a:lnTo>
                    <a:pt x="246893" y="66292"/>
                  </a:lnTo>
                  <a:lnTo>
                    <a:pt x="246893" y="49525"/>
                  </a:lnTo>
                  <a:lnTo>
                    <a:pt x="0" y="49525"/>
                  </a:lnTo>
                  <a:close/>
                </a:path>
                <a:path w="247015" h="66675">
                  <a:moveTo>
                    <a:pt x="0" y="16767"/>
                  </a:moveTo>
                  <a:lnTo>
                    <a:pt x="246893" y="16767"/>
                  </a:lnTo>
                  <a:lnTo>
                    <a:pt x="0" y="0"/>
                  </a:lnTo>
                  <a:lnTo>
                    <a:pt x="0" y="16767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/>
            <p:cNvSpPr/>
            <p:nvPr/>
          </p:nvSpPr>
          <p:spPr>
            <a:xfrm>
              <a:off x="7866750" y="6022847"/>
              <a:ext cx="247015" cy="16510"/>
            </a:xfrm>
            <a:custGeom>
              <a:avLst/>
              <a:gdLst/>
              <a:ahLst/>
              <a:cxnLst/>
              <a:rect l="l" t="t" r="r" b="b"/>
              <a:pathLst>
                <a:path w="247015" h="16510">
                  <a:moveTo>
                    <a:pt x="246887" y="16001"/>
                  </a:moveTo>
                  <a:lnTo>
                    <a:pt x="246887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246887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/>
            <p:cNvSpPr/>
            <p:nvPr/>
          </p:nvSpPr>
          <p:spPr>
            <a:xfrm>
              <a:off x="7866781" y="5973316"/>
              <a:ext cx="247015" cy="66040"/>
            </a:xfrm>
            <a:custGeom>
              <a:avLst/>
              <a:gdLst/>
              <a:ahLst/>
              <a:cxnLst/>
              <a:rect l="l" t="t" r="r" b="b"/>
              <a:pathLst>
                <a:path w="247015" h="66039">
                  <a:moveTo>
                    <a:pt x="0" y="49525"/>
                  </a:moveTo>
                  <a:lnTo>
                    <a:pt x="246878" y="65531"/>
                  </a:lnTo>
                  <a:lnTo>
                    <a:pt x="246878" y="49525"/>
                  </a:lnTo>
                  <a:lnTo>
                    <a:pt x="0" y="49525"/>
                  </a:lnTo>
                  <a:close/>
                </a:path>
                <a:path w="247015" h="66039">
                  <a:moveTo>
                    <a:pt x="0" y="16751"/>
                  </a:moveTo>
                  <a:lnTo>
                    <a:pt x="246878" y="16751"/>
                  </a:lnTo>
                  <a:lnTo>
                    <a:pt x="0" y="0"/>
                  </a:lnTo>
                  <a:lnTo>
                    <a:pt x="0" y="16751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/>
            <p:cNvSpPr/>
            <p:nvPr/>
          </p:nvSpPr>
          <p:spPr>
            <a:xfrm>
              <a:off x="7866750" y="5940551"/>
              <a:ext cx="247015" cy="17145"/>
            </a:xfrm>
            <a:custGeom>
              <a:avLst/>
              <a:gdLst/>
              <a:ahLst/>
              <a:cxnLst/>
              <a:rect l="l" t="t" r="r" b="b"/>
              <a:pathLst>
                <a:path w="247015" h="17145">
                  <a:moveTo>
                    <a:pt x="246887" y="16763"/>
                  </a:moveTo>
                  <a:lnTo>
                    <a:pt x="24688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46887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/>
            <p:cNvSpPr/>
            <p:nvPr/>
          </p:nvSpPr>
          <p:spPr>
            <a:xfrm>
              <a:off x="7866781" y="5891016"/>
              <a:ext cx="247015" cy="66675"/>
            </a:xfrm>
            <a:custGeom>
              <a:avLst/>
              <a:gdLst/>
              <a:ahLst/>
              <a:cxnLst/>
              <a:rect l="l" t="t" r="r" b="b"/>
              <a:pathLst>
                <a:path w="247015" h="66675">
                  <a:moveTo>
                    <a:pt x="0" y="49525"/>
                  </a:moveTo>
                  <a:lnTo>
                    <a:pt x="246878" y="66292"/>
                  </a:lnTo>
                  <a:lnTo>
                    <a:pt x="246878" y="49525"/>
                  </a:lnTo>
                  <a:lnTo>
                    <a:pt x="0" y="49525"/>
                  </a:lnTo>
                  <a:close/>
                </a:path>
                <a:path w="247015" h="66675">
                  <a:moveTo>
                    <a:pt x="0" y="16767"/>
                  </a:moveTo>
                  <a:lnTo>
                    <a:pt x="246878" y="16767"/>
                  </a:lnTo>
                  <a:lnTo>
                    <a:pt x="0" y="0"/>
                  </a:lnTo>
                  <a:lnTo>
                    <a:pt x="0" y="16767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/>
            <p:cNvSpPr/>
            <p:nvPr/>
          </p:nvSpPr>
          <p:spPr>
            <a:xfrm>
              <a:off x="7470510" y="6022847"/>
              <a:ext cx="264795" cy="16510"/>
            </a:xfrm>
            <a:custGeom>
              <a:avLst/>
              <a:gdLst/>
              <a:ahLst/>
              <a:cxnLst/>
              <a:rect l="l" t="t" r="r" b="b"/>
              <a:pathLst>
                <a:path w="264795" h="16510">
                  <a:moveTo>
                    <a:pt x="264413" y="16001"/>
                  </a:moveTo>
                  <a:lnTo>
                    <a:pt x="26441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264413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/>
            <p:cNvSpPr/>
            <p:nvPr/>
          </p:nvSpPr>
          <p:spPr>
            <a:xfrm>
              <a:off x="7470536" y="5973316"/>
              <a:ext cx="264795" cy="66040"/>
            </a:xfrm>
            <a:custGeom>
              <a:avLst/>
              <a:gdLst/>
              <a:ahLst/>
              <a:cxnLst/>
              <a:rect l="l" t="t" r="r" b="b"/>
              <a:pathLst>
                <a:path w="264795" h="66039">
                  <a:moveTo>
                    <a:pt x="0" y="49525"/>
                  </a:moveTo>
                  <a:lnTo>
                    <a:pt x="247641" y="65531"/>
                  </a:lnTo>
                  <a:lnTo>
                    <a:pt x="264417" y="49525"/>
                  </a:lnTo>
                  <a:lnTo>
                    <a:pt x="0" y="49525"/>
                  </a:lnTo>
                  <a:close/>
                </a:path>
                <a:path w="264795" h="66039">
                  <a:moveTo>
                    <a:pt x="0" y="16751"/>
                  </a:moveTo>
                  <a:lnTo>
                    <a:pt x="264417" y="16751"/>
                  </a:lnTo>
                  <a:lnTo>
                    <a:pt x="247641" y="16751"/>
                  </a:lnTo>
                  <a:lnTo>
                    <a:pt x="0" y="0"/>
                  </a:lnTo>
                  <a:lnTo>
                    <a:pt x="0" y="16751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/>
            <p:cNvSpPr/>
            <p:nvPr/>
          </p:nvSpPr>
          <p:spPr>
            <a:xfrm>
              <a:off x="7470510" y="5940551"/>
              <a:ext cx="264795" cy="17145"/>
            </a:xfrm>
            <a:custGeom>
              <a:avLst/>
              <a:gdLst/>
              <a:ahLst/>
              <a:cxnLst/>
              <a:rect l="l" t="t" r="r" b="b"/>
              <a:pathLst>
                <a:path w="264795" h="17145">
                  <a:moveTo>
                    <a:pt x="264413" y="16763"/>
                  </a:moveTo>
                  <a:lnTo>
                    <a:pt x="26441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264413" y="16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/>
            <p:cNvSpPr/>
            <p:nvPr/>
          </p:nvSpPr>
          <p:spPr>
            <a:xfrm>
              <a:off x="7470536" y="5891016"/>
              <a:ext cx="264795" cy="66675"/>
            </a:xfrm>
            <a:custGeom>
              <a:avLst/>
              <a:gdLst/>
              <a:ahLst/>
              <a:cxnLst/>
              <a:rect l="l" t="t" r="r" b="b"/>
              <a:pathLst>
                <a:path w="264795" h="66675">
                  <a:moveTo>
                    <a:pt x="0" y="49525"/>
                  </a:moveTo>
                  <a:lnTo>
                    <a:pt x="247641" y="66292"/>
                  </a:lnTo>
                  <a:lnTo>
                    <a:pt x="264417" y="49525"/>
                  </a:lnTo>
                  <a:lnTo>
                    <a:pt x="0" y="49525"/>
                  </a:lnTo>
                  <a:close/>
                </a:path>
                <a:path w="264795" h="66675">
                  <a:moveTo>
                    <a:pt x="0" y="16767"/>
                  </a:moveTo>
                  <a:lnTo>
                    <a:pt x="264417" y="16767"/>
                  </a:lnTo>
                  <a:lnTo>
                    <a:pt x="247641" y="16767"/>
                  </a:lnTo>
                  <a:lnTo>
                    <a:pt x="0" y="0"/>
                  </a:lnTo>
                  <a:lnTo>
                    <a:pt x="0" y="16767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/>
            <p:cNvSpPr/>
            <p:nvPr/>
          </p:nvSpPr>
          <p:spPr>
            <a:xfrm>
              <a:off x="7651866" y="4823459"/>
              <a:ext cx="17145" cy="131445"/>
            </a:xfrm>
            <a:custGeom>
              <a:avLst/>
              <a:gdLst/>
              <a:ahLst/>
              <a:cxnLst/>
              <a:rect l="l" t="t" r="r" b="b"/>
              <a:pathLst>
                <a:path w="17145" h="131445">
                  <a:moveTo>
                    <a:pt x="16763" y="131063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31063"/>
                  </a:lnTo>
                  <a:lnTo>
                    <a:pt x="16763" y="131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/>
            <p:cNvSpPr/>
            <p:nvPr/>
          </p:nvSpPr>
          <p:spPr>
            <a:xfrm>
              <a:off x="7651883" y="4773917"/>
              <a:ext cx="494665" cy="180975"/>
            </a:xfrm>
            <a:custGeom>
              <a:avLst/>
              <a:gdLst/>
              <a:ahLst/>
              <a:cxnLst/>
              <a:rect l="l" t="t" r="r" b="b"/>
              <a:pathLst>
                <a:path w="494665" h="180975">
                  <a:moveTo>
                    <a:pt x="0" y="0"/>
                  </a:moveTo>
                  <a:lnTo>
                    <a:pt x="0" y="180604"/>
                  </a:lnTo>
                  <a:lnTo>
                    <a:pt x="16776" y="180604"/>
                  </a:lnTo>
                  <a:lnTo>
                    <a:pt x="0" y="0"/>
                  </a:lnTo>
                  <a:close/>
                </a:path>
                <a:path w="494665" h="180975">
                  <a:moveTo>
                    <a:pt x="494550" y="0"/>
                  </a:moveTo>
                  <a:lnTo>
                    <a:pt x="494550" y="180604"/>
                  </a:lnTo>
                  <a:lnTo>
                    <a:pt x="494550" y="0"/>
                  </a:lnTo>
                  <a:close/>
                </a:path>
              </a:pathLst>
            </a:custGeom>
            <a:ln w="164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/>
            <p:cNvSpPr/>
            <p:nvPr/>
          </p:nvSpPr>
          <p:spPr>
            <a:xfrm>
              <a:off x="8377290" y="4773929"/>
              <a:ext cx="17145" cy="180975"/>
            </a:xfrm>
            <a:custGeom>
              <a:avLst/>
              <a:gdLst/>
              <a:ahLst/>
              <a:cxnLst/>
              <a:rect l="l" t="t" r="r" b="b"/>
              <a:pathLst>
                <a:path w="17145" h="180975">
                  <a:moveTo>
                    <a:pt x="16763" y="180593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80593"/>
                  </a:lnTo>
                  <a:lnTo>
                    <a:pt x="16763" y="1805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/>
            <p:cNvSpPr/>
            <p:nvPr/>
          </p:nvSpPr>
          <p:spPr>
            <a:xfrm>
              <a:off x="8377314" y="4773917"/>
              <a:ext cx="17145" cy="180975"/>
            </a:xfrm>
            <a:custGeom>
              <a:avLst/>
              <a:gdLst/>
              <a:ahLst/>
              <a:cxnLst/>
              <a:rect l="l" t="t" r="r" b="b"/>
              <a:pathLst>
                <a:path w="17145" h="180975">
                  <a:moveTo>
                    <a:pt x="0" y="0"/>
                  </a:moveTo>
                  <a:lnTo>
                    <a:pt x="0" y="180604"/>
                  </a:lnTo>
                  <a:lnTo>
                    <a:pt x="16760" y="180604"/>
                  </a:lnTo>
                  <a:lnTo>
                    <a:pt x="16760" y="0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/>
            <p:cNvSpPr/>
            <p:nvPr/>
          </p:nvSpPr>
          <p:spPr>
            <a:xfrm>
              <a:off x="8624940" y="4823459"/>
              <a:ext cx="16510" cy="147955"/>
            </a:xfrm>
            <a:custGeom>
              <a:avLst/>
              <a:gdLst/>
              <a:ahLst/>
              <a:cxnLst/>
              <a:rect l="l" t="t" r="r" b="b"/>
              <a:pathLst>
                <a:path w="16509" h="147954">
                  <a:moveTo>
                    <a:pt x="16001" y="147827"/>
                  </a:moveTo>
                  <a:lnTo>
                    <a:pt x="16001" y="0"/>
                  </a:lnTo>
                  <a:lnTo>
                    <a:pt x="0" y="0"/>
                  </a:lnTo>
                  <a:lnTo>
                    <a:pt x="0" y="147827"/>
                  </a:lnTo>
                  <a:lnTo>
                    <a:pt x="16001" y="147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/>
            <p:cNvSpPr/>
            <p:nvPr/>
          </p:nvSpPr>
          <p:spPr>
            <a:xfrm>
              <a:off x="8624971" y="4773917"/>
              <a:ext cx="16510" cy="197485"/>
            </a:xfrm>
            <a:custGeom>
              <a:avLst/>
              <a:gdLst/>
              <a:ahLst/>
              <a:cxnLst/>
              <a:rect l="l" t="t" r="r" b="b"/>
              <a:pathLst>
                <a:path w="16509" h="197485">
                  <a:moveTo>
                    <a:pt x="0" y="0"/>
                  </a:moveTo>
                  <a:lnTo>
                    <a:pt x="0" y="197356"/>
                  </a:lnTo>
                  <a:lnTo>
                    <a:pt x="15997" y="180604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/>
            <p:cNvSpPr/>
            <p:nvPr/>
          </p:nvSpPr>
          <p:spPr>
            <a:xfrm>
              <a:off x="7421757" y="4774310"/>
              <a:ext cx="1516380" cy="0"/>
            </a:xfrm>
            <a:custGeom>
              <a:avLst/>
              <a:gdLst/>
              <a:ahLst/>
              <a:cxnLst/>
              <a:rect l="l" t="t" r="r" b="b"/>
              <a:pathLst>
                <a:path w="1516379" h="0">
                  <a:moveTo>
                    <a:pt x="0" y="0"/>
                  </a:moveTo>
                  <a:lnTo>
                    <a:pt x="1516380" y="0"/>
                  </a:lnTo>
                </a:path>
              </a:pathLst>
            </a:custGeom>
            <a:ln w="327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/>
            <p:cNvSpPr/>
            <p:nvPr/>
          </p:nvSpPr>
          <p:spPr>
            <a:xfrm>
              <a:off x="7405004" y="4757926"/>
              <a:ext cx="1533525" cy="33020"/>
            </a:xfrm>
            <a:custGeom>
              <a:avLst/>
              <a:gdLst/>
              <a:ahLst/>
              <a:cxnLst/>
              <a:rect l="l" t="t" r="r" b="b"/>
              <a:pathLst>
                <a:path w="1533525" h="33020">
                  <a:moveTo>
                    <a:pt x="16760" y="15991"/>
                  </a:moveTo>
                  <a:lnTo>
                    <a:pt x="643123" y="32758"/>
                  </a:lnTo>
                  <a:lnTo>
                    <a:pt x="1516378" y="32758"/>
                  </a:lnTo>
                  <a:lnTo>
                    <a:pt x="1533139" y="15991"/>
                  </a:lnTo>
                  <a:lnTo>
                    <a:pt x="1516378" y="0"/>
                  </a:lnTo>
                  <a:lnTo>
                    <a:pt x="708654" y="0"/>
                  </a:lnTo>
                  <a:lnTo>
                    <a:pt x="16760" y="15991"/>
                  </a:lnTo>
                  <a:lnTo>
                    <a:pt x="0" y="15991"/>
                  </a:lnTo>
                  <a:lnTo>
                    <a:pt x="16760" y="15991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/>
            <p:cNvSpPr/>
            <p:nvPr/>
          </p:nvSpPr>
          <p:spPr>
            <a:xfrm>
              <a:off x="8905356" y="4921757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09" h="33020">
                  <a:moveTo>
                    <a:pt x="16001" y="32765"/>
                  </a:moveTo>
                  <a:lnTo>
                    <a:pt x="16001" y="0"/>
                  </a:lnTo>
                  <a:lnTo>
                    <a:pt x="0" y="0"/>
                  </a:lnTo>
                  <a:lnTo>
                    <a:pt x="0" y="32765"/>
                  </a:lnTo>
                  <a:lnTo>
                    <a:pt x="16001" y="32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/>
            <p:cNvSpPr/>
            <p:nvPr/>
          </p:nvSpPr>
          <p:spPr>
            <a:xfrm>
              <a:off x="8905385" y="4757926"/>
              <a:ext cx="16510" cy="196850"/>
            </a:xfrm>
            <a:custGeom>
              <a:avLst/>
              <a:gdLst/>
              <a:ahLst/>
              <a:cxnLst/>
              <a:rect l="l" t="t" r="r" b="b"/>
              <a:pathLst>
                <a:path w="16509" h="196850">
                  <a:moveTo>
                    <a:pt x="15997" y="196595"/>
                  </a:moveTo>
                  <a:lnTo>
                    <a:pt x="15997" y="0"/>
                  </a:lnTo>
                  <a:lnTo>
                    <a:pt x="0" y="196595"/>
                  </a:lnTo>
                  <a:lnTo>
                    <a:pt x="15997" y="196595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/>
            <p:cNvSpPr/>
            <p:nvPr/>
          </p:nvSpPr>
          <p:spPr>
            <a:xfrm>
              <a:off x="7899516" y="4823459"/>
              <a:ext cx="17145" cy="131445"/>
            </a:xfrm>
            <a:custGeom>
              <a:avLst/>
              <a:gdLst/>
              <a:ahLst/>
              <a:cxnLst/>
              <a:rect l="l" t="t" r="r" b="b"/>
              <a:pathLst>
                <a:path w="17145" h="131445">
                  <a:moveTo>
                    <a:pt x="16763" y="131063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31063"/>
                  </a:lnTo>
                  <a:lnTo>
                    <a:pt x="16763" y="131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/>
            <p:cNvSpPr/>
            <p:nvPr/>
          </p:nvSpPr>
          <p:spPr>
            <a:xfrm>
              <a:off x="7899540" y="4773917"/>
              <a:ext cx="17145" cy="180975"/>
            </a:xfrm>
            <a:custGeom>
              <a:avLst/>
              <a:gdLst/>
              <a:ahLst/>
              <a:cxnLst/>
              <a:rect l="l" t="t" r="r" b="b"/>
              <a:pathLst>
                <a:path w="17145" h="180975">
                  <a:moveTo>
                    <a:pt x="0" y="0"/>
                  </a:moveTo>
                  <a:lnTo>
                    <a:pt x="0" y="180604"/>
                  </a:lnTo>
                  <a:lnTo>
                    <a:pt x="16760" y="180604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5" name="object 36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421757" y="5004053"/>
              <a:ext cx="1895855" cy="49530"/>
            </a:xfrm>
            <a:prstGeom prst="rect">
              <a:avLst/>
            </a:prstGeom>
          </p:spPr>
        </p:pic>
        <p:sp>
          <p:nvSpPr>
            <p:cNvPr id="366" name="object 366"/>
            <p:cNvSpPr/>
            <p:nvPr/>
          </p:nvSpPr>
          <p:spPr>
            <a:xfrm>
              <a:off x="7421765" y="5004047"/>
              <a:ext cx="1895475" cy="49530"/>
            </a:xfrm>
            <a:custGeom>
              <a:avLst/>
              <a:gdLst/>
              <a:ahLst/>
              <a:cxnLst/>
              <a:rect l="l" t="t" r="r" b="b"/>
              <a:pathLst>
                <a:path w="1895475" h="49529">
                  <a:moveTo>
                    <a:pt x="15997" y="16767"/>
                  </a:moveTo>
                  <a:lnTo>
                    <a:pt x="1005082" y="16767"/>
                  </a:lnTo>
                  <a:lnTo>
                    <a:pt x="1879101" y="49525"/>
                  </a:lnTo>
                  <a:lnTo>
                    <a:pt x="1895099" y="32758"/>
                  </a:lnTo>
                  <a:lnTo>
                    <a:pt x="1879101" y="16767"/>
                  </a:lnTo>
                  <a:lnTo>
                    <a:pt x="1005082" y="16767"/>
                  </a:lnTo>
                  <a:lnTo>
                    <a:pt x="15997" y="0"/>
                  </a:lnTo>
                  <a:lnTo>
                    <a:pt x="0" y="0"/>
                  </a:lnTo>
                  <a:lnTo>
                    <a:pt x="15997" y="16767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/>
            <p:cNvSpPr/>
            <p:nvPr/>
          </p:nvSpPr>
          <p:spPr>
            <a:xfrm>
              <a:off x="9004051" y="4675631"/>
              <a:ext cx="0" cy="1413510"/>
            </a:xfrm>
            <a:custGeom>
              <a:avLst/>
              <a:gdLst/>
              <a:ahLst/>
              <a:cxnLst/>
              <a:rect l="l" t="t" r="r" b="b"/>
              <a:pathLst>
                <a:path w="0" h="1413510">
                  <a:moveTo>
                    <a:pt x="0" y="1413510"/>
                  </a:moveTo>
                  <a:lnTo>
                    <a:pt x="0" y="0"/>
                  </a:lnTo>
                </a:path>
              </a:pathLst>
            </a:custGeom>
            <a:ln w="3276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/>
            <p:cNvSpPr/>
            <p:nvPr/>
          </p:nvSpPr>
          <p:spPr>
            <a:xfrm>
              <a:off x="8987678" y="4675627"/>
              <a:ext cx="33020" cy="1412875"/>
            </a:xfrm>
            <a:custGeom>
              <a:avLst/>
              <a:gdLst/>
              <a:ahLst/>
              <a:cxnLst/>
              <a:rect l="l" t="t" r="r" b="b"/>
              <a:pathLst>
                <a:path w="33020" h="1412875">
                  <a:moveTo>
                    <a:pt x="15997" y="0"/>
                  </a:moveTo>
                  <a:lnTo>
                    <a:pt x="0" y="591307"/>
                  </a:lnTo>
                  <a:lnTo>
                    <a:pt x="0" y="1412745"/>
                  </a:lnTo>
                  <a:lnTo>
                    <a:pt x="32758" y="1412745"/>
                  </a:lnTo>
                  <a:lnTo>
                    <a:pt x="15997" y="1084325"/>
                  </a:lnTo>
                  <a:lnTo>
                    <a:pt x="32758" y="0"/>
                  </a:lnTo>
                  <a:lnTo>
                    <a:pt x="15997" y="0"/>
                  </a:lnTo>
                  <a:close/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9" name="object 369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651894" y="4577333"/>
              <a:ext cx="247650" cy="656844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651894" y="4577333"/>
              <a:ext cx="247650" cy="656844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1651884" y="4560570"/>
              <a:ext cx="247015" cy="673735"/>
            </a:xfrm>
            <a:custGeom>
              <a:avLst/>
              <a:gdLst/>
              <a:ahLst/>
              <a:cxnLst/>
              <a:rect l="l" t="t" r="r" b="b"/>
              <a:pathLst>
                <a:path w="247014" h="673735">
                  <a:moveTo>
                    <a:pt x="214119" y="0"/>
                  </a:moveTo>
                  <a:lnTo>
                    <a:pt x="0" y="98290"/>
                  </a:lnTo>
                  <a:lnTo>
                    <a:pt x="0" y="328419"/>
                  </a:lnTo>
                  <a:lnTo>
                    <a:pt x="49534" y="608075"/>
                  </a:lnTo>
                  <a:lnTo>
                    <a:pt x="246893" y="673606"/>
                  </a:lnTo>
                  <a:lnTo>
                    <a:pt x="214119" y="0"/>
                  </a:lnTo>
                  <a:close/>
                </a:path>
              </a:pathLst>
            </a:custGeom>
            <a:ln w="16477">
              <a:solidFill>
                <a:srgbClr val="7FCAB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2" name="object 37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685422" y="5152643"/>
              <a:ext cx="296418" cy="131063"/>
            </a:xfrm>
            <a:prstGeom prst="rect">
              <a:avLst/>
            </a:prstGeom>
          </p:spPr>
        </p:pic>
        <p:sp>
          <p:nvSpPr>
            <p:cNvPr id="373" name="object 373"/>
            <p:cNvSpPr/>
            <p:nvPr/>
          </p:nvSpPr>
          <p:spPr>
            <a:xfrm>
              <a:off x="1684658" y="5135111"/>
              <a:ext cx="346710" cy="148590"/>
            </a:xfrm>
            <a:custGeom>
              <a:avLst/>
              <a:gdLst/>
              <a:ahLst/>
              <a:cxnLst/>
              <a:rect l="l" t="t" r="r" b="b"/>
              <a:pathLst>
                <a:path w="346710" h="148589">
                  <a:moveTo>
                    <a:pt x="346710" y="148591"/>
                  </a:moveTo>
                  <a:lnTo>
                    <a:pt x="297175" y="148591"/>
                  </a:lnTo>
                  <a:lnTo>
                    <a:pt x="16760" y="49525"/>
                  </a:lnTo>
                  <a:lnTo>
                    <a:pt x="0" y="16767"/>
                  </a:lnTo>
                  <a:lnTo>
                    <a:pt x="16760" y="0"/>
                  </a:lnTo>
                  <a:lnTo>
                    <a:pt x="165348" y="66292"/>
                  </a:lnTo>
                  <a:lnTo>
                    <a:pt x="297175" y="131824"/>
                  </a:lnTo>
                  <a:lnTo>
                    <a:pt x="346710" y="148591"/>
                  </a:lnTo>
                  <a:close/>
                </a:path>
              </a:pathLst>
            </a:custGeom>
            <a:ln w="164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4" name="object 37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635892" y="4511801"/>
              <a:ext cx="395477" cy="163829"/>
            </a:xfrm>
            <a:prstGeom prst="rect">
              <a:avLst/>
            </a:prstGeom>
          </p:spPr>
        </p:pic>
        <p:sp>
          <p:nvSpPr>
            <p:cNvPr id="375" name="object 375"/>
            <p:cNvSpPr/>
            <p:nvPr/>
          </p:nvSpPr>
          <p:spPr>
            <a:xfrm>
              <a:off x="1635123" y="4495038"/>
              <a:ext cx="429259" cy="180975"/>
            </a:xfrm>
            <a:custGeom>
              <a:avLst/>
              <a:gdLst/>
              <a:ahLst/>
              <a:cxnLst/>
              <a:rect l="l" t="t" r="r" b="b"/>
              <a:pathLst>
                <a:path w="429260" h="180975">
                  <a:moveTo>
                    <a:pt x="429003" y="0"/>
                  </a:moveTo>
                  <a:lnTo>
                    <a:pt x="230880" y="98290"/>
                  </a:lnTo>
                  <a:lnTo>
                    <a:pt x="33521" y="180589"/>
                  </a:lnTo>
                  <a:lnTo>
                    <a:pt x="0" y="163821"/>
                  </a:lnTo>
                  <a:lnTo>
                    <a:pt x="16760" y="131063"/>
                  </a:lnTo>
                  <a:lnTo>
                    <a:pt x="165348" y="81522"/>
                  </a:lnTo>
                  <a:lnTo>
                    <a:pt x="280415" y="32758"/>
                  </a:lnTo>
                  <a:lnTo>
                    <a:pt x="429003" y="0"/>
                  </a:lnTo>
                  <a:close/>
                </a:path>
              </a:pathLst>
            </a:custGeom>
            <a:ln w="164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6" name="object 37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651894" y="4725161"/>
              <a:ext cx="49530" cy="443483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1635123" y="4675627"/>
              <a:ext cx="66675" cy="493395"/>
            </a:xfrm>
            <a:custGeom>
              <a:avLst/>
              <a:gdLst/>
              <a:ahLst/>
              <a:cxnLst/>
              <a:rect l="l" t="t" r="r" b="b"/>
              <a:pathLst>
                <a:path w="66675" h="493395">
                  <a:moveTo>
                    <a:pt x="0" y="0"/>
                  </a:moveTo>
                  <a:lnTo>
                    <a:pt x="33521" y="82298"/>
                  </a:lnTo>
                  <a:lnTo>
                    <a:pt x="66295" y="476250"/>
                  </a:lnTo>
                  <a:lnTo>
                    <a:pt x="66295" y="493017"/>
                  </a:lnTo>
                  <a:lnTo>
                    <a:pt x="49534" y="493017"/>
                  </a:lnTo>
                  <a:lnTo>
                    <a:pt x="16760" y="246120"/>
                  </a:lnTo>
                  <a:lnTo>
                    <a:pt x="16760" y="0"/>
                  </a:lnTo>
                  <a:lnTo>
                    <a:pt x="16760" y="16006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8" name="object 37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817248" y="4379975"/>
              <a:ext cx="1088136" cy="1150619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817248" y="4379975"/>
              <a:ext cx="1088136" cy="1150619"/>
            </a:xfrm>
            <a:prstGeom prst="rect">
              <a:avLst/>
            </a:prstGeom>
          </p:spPr>
        </p:pic>
        <p:sp>
          <p:nvSpPr>
            <p:cNvPr id="380" name="object 380"/>
            <p:cNvSpPr/>
            <p:nvPr/>
          </p:nvSpPr>
          <p:spPr>
            <a:xfrm>
              <a:off x="1816485" y="4363198"/>
              <a:ext cx="1088390" cy="1167130"/>
            </a:xfrm>
            <a:custGeom>
              <a:avLst/>
              <a:gdLst/>
              <a:ahLst/>
              <a:cxnLst/>
              <a:rect l="l" t="t" r="r" b="b"/>
              <a:pathLst>
                <a:path w="1088389" h="1167129">
                  <a:moveTo>
                    <a:pt x="1088138" y="16767"/>
                  </a:moveTo>
                  <a:lnTo>
                    <a:pt x="824484" y="0"/>
                  </a:lnTo>
                  <a:lnTo>
                    <a:pt x="429003" y="16767"/>
                  </a:lnTo>
                  <a:lnTo>
                    <a:pt x="0" y="49540"/>
                  </a:lnTo>
                  <a:lnTo>
                    <a:pt x="0" y="230129"/>
                  </a:lnTo>
                  <a:lnTo>
                    <a:pt x="16760" y="591323"/>
                  </a:lnTo>
                  <a:lnTo>
                    <a:pt x="33521" y="903736"/>
                  </a:lnTo>
                  <a:lnTo>
                    <a:pt x="66295" y="1068334"/>
                  </a:lnTo>
                  <a:lnTo>
                    <a:pt x="131827" y="1101092"/>
                  </a:lnTo>
                  <a:lnTo>
                    <a:pt x="280415" y="1133866"/>
                  </a:lnTo>
                  <a:lnTo>
                    <a:pt x="478537" y="1166624"/>
                  </a:lnTo>
                  <a:lnTo>
                    <a:pt x="412242" y="180604"/>
                  </a:lnTo>
                  <a:lnTo>
                    <a:pt x="1088138" y="16767"/>
                  </a:lnTo>
                  <a:close/>
                </a:path>
              </a:pathLst>
            </a:custGeom>
            <a:ln w="16459">
              <a:solidFill>
                <a:srgbClr val="7FCAB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1" name="object 38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685422" y="5711189"/>
              <a:ext cx="1466850" cy="377952"/>
            </a:xfrm>
            <a:prstGeom prst="rect">
              <a:avLst/>
            </a:prstGeom>
          </p:spPr>
        </p:pic>
        <p:sp>
          <p:nvSpPr>
            <p:cNvPr id="382" name="object 382"/>
            <p:cNvSpPr/>
            <p:nvPr/>
          </p:nvSpPr>
          <p:spPr>
            <a:xfrm>
              <a:off x="1684658" y="5694421"/>
              <a:ext cx="1468120" cy="394335"/>
            </a:xfrm>
            <a:custGeom>
              <a:avLst/>
              <a:gdLst/>
              <a:ahLst/>
              <a:cxnLst/>
              <a:rect l="l" t="t" r="r" b="b"/>
              <a:pathLst>
                <a:path w="1468120" h="394335">
                  <a:moveTo>
                    <a:pt x="1467607" y="0"/>
                  </a:moveTo>
                  <a:lnTo>
                    <a:pt x="1418088" y="230114"/>
                  </a:lnTo>
                  <a:lnTo>
                    <a:pt x="675896" y="393951"/>
                  </a:lnTo>
                  <a:lnTo>
                    <a:pt x="33521" y="295646"/>
                  </a:lnTo>
                  <a:lnTo>
                    <a:pt x="0" y="163821"/>
                  </a:lnTo>
                  <a:lnTo>
                    <a:pt x="0" y="32758"/>
                  </a:lnTo>
                  <a:lnTo>
                    <a:pt x="1467607" y="0"/>
                  </a:lnTo>
                  <a:close/>
                </a:path>
              </a:pathLst>
            </a:custGeom>
            <a:ln w="164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3" name="object 38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553596" y="5891783"/>
              <a:ext cx="823722" cy="164592"/>
            </a:xfrm>
            <a:prstGeom prst="rect">
              <a:avLst/>
            </a:prstGeom>
          </p:spPr>
        </p:pic>
        <p:sp>
          <p:nvSpPr>
            <p:cNvPr id="384" name="object 384"/>
            <p:cNvSpPr/>
            <p:nvPr/>
          </p:nvSpPr>
          <p:spPr>
            <a:xfrm>
              <a:off x="1552831" y="5875010"/>
              <a:ext cx="824865" cy="180975"/>
            </a:xfrm>
            <a:custGeom>
              <a:avLst/>
              <a:gdLst/>
              <a:ahLst/>
              <a:cxnLst/>
              <a:rect l="l" t="t" r="r" b="b"/>
              <a:pathLst>
                <a:path w="824864" h="180975">
                  <a:moveTo>
                    <a:pt x="807723" y="180589"/>
                  </a:moveTo>
                  <a:lnTo>
                    <a:pt x="412242" y="131063"/>
                  </a:lnTo>
                  <a:lnTo>
                    <a:pt x="198122" y="82298"/>
                  </a:lnTo>
                  <a:lnTo>
                    <a:pt x="32758" y="32773"/>
                  </a:lnTo>
                  <a:lnTo>
                    <a:pt x="0" y="16006"/>
                  </a:lnTo>
                  <a:lnTo>
                    <a:pt x="16760" y="0"/>
                  </a:lnTo>
                  <a:lnTo>
                    <a:pt x="181346" y="49525"/>
                  </a:lnTo>
                  <a:lnTo>
                    <a:pt x="412242" y="82298"/>
                  </a:lnTo>
                  <a:lnTo>
                    <a:pt x="643123" y="98305"/>
                  </a:lnTo>
                  <a:lnTo>
                    <a:pt x="824484" y="147830"/>
                  </a:lnTo>
                  <a:lnTo>
                    <a:pt x="824484" y="163837"/>
                  </a:lnTo>
                  <a:lnTo>
                    <a:pt x="807723" y="180589"/>
                  </a:lnTo>
                  <a:close/>
                </a:path>
              </a:pathLst>
            </a:custGeom>
            <a:ln w="16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/>
            <p:cNvSpPr/>
            <p:nvPr/>
          </p:nvSpPr>
          <p:spPr>
            <a:xfrm>
              <a:off x="1569582" y="5332475"/>
              <a:ext cx="1648460" cy="262890"/>
            </a:xfrm>
            <a:custGeom>
              <a:avLst/>
              <a:gdLst/>
              <a:ahLst/>
              <a:cxnLst/>
              <a:rect l="l" t="t" r="r" b="b"/>
              <a:pathLst>
                <a:path w="1648460" h="262889">
                  <a:moveTo>
                    <a:pt x="1648205" y="99059"/>
                  </a:moveTo>
                  <a:lnTo>
                    <a:pt x="1434083" y="16763"/>
                  </a:lnTo>
                  <a:lnTo>
                    <a:pt x="1219961" y="0"/>
                  </a:lnTo>
                  <a:lnTo>
                    <a:pt x="280415" y="82295"/>
                  </a:lnTo>
                  <a:lnTo>
                    <a:pt x="0" y="164591"/>
                  </a:lnTo>
                  <a:lnTo>
                    <a:pt x="82295" y="180593"/>
                  </a:lnTo>
                  <a:lnTo>
                    <a:pt x="263651" y="214121"/>
                  </a:lnTo>
                  <a:lnTo>
                    <a:pt x="758189" y="262889"/>
                  </a:lnTo>
                  <a:lnTo>
                    <a:pt x="922781" y="246887"/>
                  </a:lnTo>
                  <a:lnTo>
                    <a:pt x="1219961" y="197357"/>
                  </a:lnTo>
                  <a:lnTo>
                    <a:pt x="1648205" y="99059"/>
                  </a:lnTo>
                  <a:close/>
                </a:path>
              </a:pathLst>
            </a:custGeom>
            <a:solidFill>
              <a:srgbClr val="7FCA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/>
            <p:cNvSpPr/>
            <p:nvPr/>
          </p:nvSpPr>
          <p:spPr>
            <a:xfrm>
              <a:off x="1569592" y="5332467"/>
              <a:ext cx="1648460" cy="262890"/>
            </a:xfrm>
            <a:custGeom>
              <a:avLst/>
              <a:gdLst/>
              <a:ahLst/>
              <a:cxnLst/>
              <a:rect l="l" t="t" r="r" b="b"/>
              <a:pathLst>
                <a:path w="1648460" h="262889">
                  <a:moveTo>
                    <a:pt x="1648205" y="99066"/>
                  </a:moveTo>
                  <a:lnTo>
                    <a:pt x="1434086" y="16767"/>
                  </a:lnTo>
                  <a:lnTo>
                    <a:pt x="1219966" y="0"/>
                  </a:lnTo>
                  <a:lnTo>
                    <a:pt x="280415" y="82298"/>
                  </a:lnTo>
                  <a:lnTo>
                    <a:pt x="0" y="164597"/>
                  </a:lnTo>
                  <a:lnTo>
                    <a:pt x="82292" y="180589"/>
                  </a:lnTo>
                  <a:lnTo>
                    <a:pt x="263654" y="214123"/>
                  </a:lnTo>
                  <a:lnTo>
                    <a:pt x="758189" y="262888"/>
                  </a:lnTo>
                  <a:lnTo>
                    <a:pt x="922790" y="246896"/>
                  </a:lnTo>
                  <a:lnTo>
                    <a:pt x="1219966" y="197356"/>
                  </a:lnTo>
                  <a:lnTo>
                    <a:pt x="1648205" y="99066"/>
                  </a:lnTo>
                  <a:close/>
                </a:path>
              </a:pathLst>
            </a:custGeom>
            <a:ln w="16431">
              <a:solidFill>
                <a:srgbClr val="7FCAB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7" name="object 38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855854" y="5316473"/>
              <a:ext cx="362711" cy="131826"/>
            </a:xfrm>
            <a:prstGeom prst="rect">
              <a:avLst/>
            </a:prstGeom>
          </p:spPr>
        </p:pic>
        <p:sp>
          <p:nvSpPr>
            <p:cNvPr id="388" name="object 388"/>
            <p:cNvSpPr/>
            <p:nvPr/>
          </p:nvSpPr>
          <p:spPr>
            <a:xfrm>
              <a:off x="2855090" y="5299709"/>
              <a:ext cx="363220" cy="147955"/>
            </a:xfrm>
            <a:custGeom>
              <a:avLst/>
              <a:gdLst/>
              <a:ahLst/>
              <a:cxnLst/>
              <a:rect l="l" t="t" r="r" b="b"/>
              <a:pathLst>
                <a:path w="363219" h="147954">
                  <a:moveTo>
                    <a:pt x="16760" y="49525"/>
                  </a:moveTo>
                  <a:lnTo>
                    <a:pt x="0" y="32758"/>
                  </a:lnTo>
                  <a:lnTo>
                    <a:pt x="0" y="16751"/>
                  </a:lnTo>
                  <a:lnTo>
                    <a:pt x="16760" y="0"/>
                  </a:lnTo>
                  <a:lnTo>
                    <a:pt x="345947" y="131824"/>
                  </a:lnTo>
                  <a:lnTo>
                    <a:pt x="362707" y="131824"/>
                  </a:lnTo>
                  <a:lnTo>
                    <a:pt x="345947" y="147815"/>
                  </a:lnTo>
                  <a:lnTo>
                    <a:pt x="16760" y="49525"/>
                  </a:lnTo>
                  <a:close/>
                </a:path>
              </a:pathLst>
            </a:custGeom>
            <a:ln w="164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9" name="object 38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344552" y="5464301"/>
              <a:ext cx="890016" cy="575309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344552" y="5464301"/>
              <a:ext cx="890016" cy="575309"/>
            </a:xfrm>
            <a:prstGeom prst="rect">
              <a:avLst/>
            </a:prstGeom>
          </p:spPr>
        </p:pic>
        <p:sp>
          <p:nvSpPr>
            <p:cNvPr id="391" name="object 391"/>
            <p:cNvSpPr/>
            <p:nvPr/>
          </p:nvSpPr>
          <p:spPr>
            <a:xfrm>
              <a:off x="2344542" y="5447524"/>
              <a:ext cx="890269" cy="591820"/>
            </a:xfrm>
            <a:custGeom>
              <a:avLst/>
              <a:gdLst/>
              <a:ahLst/>
              <a:cxnLst/>
              <a:rect l="l" t="t" r="r" b="b"/>
              <a:pathLst>
                <a:path w="890269" h="591820">
                  <a:moveTo>
                    <a:pt x="873255" y="0"/>
                  </a:moveTo>
                  <a:lnTo>
                    <a:pt x="890016" y="164597"/>
                  </a:lnTo>
                  <a:lnTo>
                    <a:pt x="873255" y="345187"/>
                  </a:lnTo>
                  <a:lnTo>
                    <a:pt x="576843" y="460259"/>
                  </a:lnTo>
                  <a:lnTo>
                    <a:pt x="329186" y="525791"/>
                  </a:lnTo>
                  <a:lnTo>
                    <a:pt x="0" y="591323"/>
                  </a:lnTo>
                  <a:lnTo>
                    <a:pt x="16012" y="164597"/>
                  </a:lnTo>
                  <a:lnTo>
                    <a:pt x="873255" y="0"/>
                  </a:lnTo>
                  <a:close/>
                </a:path>
              </a:pathLst>
            </a:custGeom>
            <a:ln w="16446">
              <a:solidFill>
                <a:srgbClr val="00947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2" name="object 39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569598" y="5513831"/>
              <a:ext cx="791718" cy="493013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569598" y="5513831"/>
              <a:ext cx="791718" cy="493013"/>
            </a:xfrm>
            <a:prstGeom prst="rect">
              <a:avLst/>
            </a:prstGeom>
          </p:spPr>
        </p:pic>
        <p:sp>
          <p:nvSpPr>
            <p:cNvPr id="394" name="object 394"/>
            <p:cNvSpPr/>
            <p:nvPr/>
          </p:nvSpPr>
          <p:spPr>
            <a:xfrm>
              <a:off x="1569592" y="5497065"/>
              <a:ext cx="791210" cy="509270"/>
            </a:xfrm>
            <a:custGeom>
              <a:avLst/>
              <a:gdLst/>
              <a:ahLst/>
              <a:cxnLst/>
              <a:rect l="l" t="t" r="r" b="b"/>
              <a:pathLst>
                <a:path w="791210" h="509270">
                  <a:moveTo>
                    <a:pt x="790962" y="115057"/>
                  </a:moveTo>
                  <a:lnTo>
                    <a:pt x="790962" y="493002"/>
                  </a:lnTo>
                  <a:lnTo>
                    <a:pt x="758189" y="509008"/>
                  </a:lnTo>
                  <a:lnTo>
                    <a:pt x="675896" y="509008"/>
                  </a:lnTo>
                  <a:lnTo>
                    <a:pt x="395481" y="476250"/>
                  </a:lnTo>
                  <a:lnTo>
                    <a:pt x="0" y="393951"/>
                  </a:lnTo>
                  <a:lnTo>
                    <a:pt x="0" y="15991"/>
                  </a:lnTo>
                  <a:lnTo>
                    <a:pt x="82292" y="0"/>
                  </a:lnTo>
                  <a:lnTo>
                    <a:pt x="246893" y="32758"/>
                  </a:lnTo>
                  <a:lnTo>
                    <a:pt x="477774" y="98290"/>
                  </a:lnTo>
                  <a:lnTo>
                    <a:pt x="790962" y="115057"/>
                  </a:lnTo>
                  <a:close/>
                </a:path>
              </a:pathLst>
            </a:custGeom>
            <a:ln w="16446">
              <a:solidFill>
                <a:srgbClr val="7FCAB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5" name="object 39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553596" y="5513831"/>
              <a:ext cx="49530" cy="393954"/>
            </a:xfrm>
            <a:prstGeom prst="rect">
              <a:avLst/>
            </a:prstGeom>
          </p:spPr>
        </p:pic>
        <p:sp>
          <p:nvSpPr>
            <p:cNvPr id="396" name="object 396"/>
            <p:cNvSpPr/>
            <p:nvPr/>
          </p:nvSpPr>
          <p:spPr>
            <a:xfrm>
              <a:off x="1552831" y="5513056"/>
              <a:ext cx="49530" cy="394970"/>
            </a:xfrm>
            <a:custGeom>
              <a:avLst/>
              <a:gdLst/>
              <a:ahLst/>
              <a:cxnLst/>
              <a:rect l="l" t="t" r="r" b="b"/>
              <a:pathLst>
                <a:path w="49530" h="394970">
                  <a:moveTo>
                    <a:pt x="16760" y="0"/>
                  </a:moveTo>
                  <a:lnTo>
                    <a:pt x="16760" y="82298"/>
                  </a:lnTo>
                  <a:lnTo>
                    <a:pt x="32758" y="329195"/>
                  </a:lnTo>
                  <a:lnTo>
                    <a:pt x="49534" y="377960"/>
                  </a:lnTo>
                  <a:lnTo>
                    <a:pt x="16760" y="394727"/>
                  </a:lnTo>
                  <a:lnTo>
                    <a:pt x="0" y="377960"/>
                  </a:lnTo>
                  <a:lnTo>
                    <a:pt x="0" y="0"/>
                  </a:lnTo>
                  <a:lnTo>
                    <a:pt x="1676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/>
            <p:cNvSpPr/>
            <p:nvPr/>
          </p:nvSpPr>
          <p:spPr>
            <a:xfrm>
              <a:off x="2212710" y="4379975"/>
              <a:ext cx="791210" cy="1149985"/>
            </a:xfrm>
            <a:custGeom>
              <a:avLst/>
              <a:gdLst/>
              <a:ahLst/>
              <a:cxnLst/>
              <a:rect l="l" t="t" r="r" b="b"/>
              <a:pathLst>
                <a:path w="791210" h="1149985">
                  <a:moveTo>
                    <a:pt x="790955" y="985265"/>
                  </a:moveTo>
                  <a:lnTo>
                    <a:pt x="724661" y="48767"/>
                  </a:lnTo>
                  <a:lnTo>
                    <a:pt x="724661" y="0"/>
                  </a:lnTo>
                  <a:lnTo>
                    <a:pt x="609599" y="16001"/>
                  </a:lnTo>
                  <a:lnTo>
                    <a:pt x="361949" y="32765"/>
                  </a:lnTo>
                  <a:lnTo>
                    <a:pt x="0" y="65531"/>
                  </a:lnTo>
                  <a:lnTo>
                    <a:pt x="32765" y="673607"/>
                  </a:lnTo>
                  <a:lnTo>
                    <a:pt x="65531" y="919733"/>
                  </a:lnTo>
                  <a:lnTo>
                    <a:pt x="98297" y="1149857"/>
                  </a:lnTo>
                  <a:lnTo>
                    <a:pt x="477773" y="1067561"/>
                  </a:lnTo>
                  <a:lnTo>
                    <a:pt x="790955" y="985265"/>
                  </a:lnTo>
                  <a:close/>
                </a:path>
              </a:pathLst>
            </a:custGeom>
            <a:solidFill>
              <a:srgbClr val="0094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/>
            <p:cNvSpPr/>
            <p:nvPr/>
          </p:nvSpPr>
          <p:spPr>
            <a:xfrm>
              <a:off x="2212715" y="4379966"/>
              <a:ext cx="791210" cy="1149985"/>
            </a:xfrm>
            <a:custGeom>
              <a:avLst/>
              <a:gdLst/>
              <a:ahLst/>
              <a:cxnLst/>
              <a:rect l="l" t="t" r="r" b="b"/>
              <a:pathLst>
                <a:path w="791210" h="1149985">
                  <a:moveTo>
                    <a:pt x="724667" y="0"/>
                  </a:moveTo>
                  <a:lnTo>
                    <a:pt x="724667" y="48764"/>
                  </a:lnTo>
                  <a:lnTo>
                    <a:pt x="790962" y="985274"/>
                  </a:lnTo>
                  <a:lnTo>
                    <a:pt x="477774" y="1067558"/>
                  </a:lnTo>
                  <a:lnTo>
                    <a:pt x="98305" y="1149857"/>
                  </a:lnTo>
                  <a:lnTo>
                    <a:pt x="65531" y="919743"/>
                  </a:lnTo>
                  <a:lnTo>
                    <a:pt x="32773" y="673606"/>
                  </a:lnTo>
                  <a:lnTo>
                    <a:pt x="0" y="65531"/>
                  </a:lnTo>
                  <a:lnTo>
                    <a:pt x="361959" y="32773"/>
                  </a:lnTo>
                  <a:lnTo>
                    <a:pt x="609601" y="16006"/>
                  </a:lnTo>
                  <a:lnTo>
                    <a:pt x="724667" y="0"/>
                  </a:lnTo>
                  <a:close/>
                </a:path>
              </a:pathLst>
            </a:custGeom>
            <a:ln w="16466">
              <a:solidFill>
                <a:srgbClr val="00947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9" name="object 39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377302" y="5267705"/>
              <a:ext cx="429021" cy="131063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2410460" y="5268455"/>
              <a:ext cx="394970" cy="130810"/>
            </a:xfrm>
            <a:custGeom>
              <a:avLst/>
              <a:gdLst/>
              <a:ahLst/>
              <a:cxnLst/>
              <a:rect l="l" t="t" r="r" b="b"/>
              <a:pathLst>
                <a:path w="394969" h="130810">
                  <a:moveTo>
                    <a:pt x="394970" y="0"/>
                  </a:moveTo>
                  <a:lnTo>
                    <a:pt x="394970" y="0"/>
                  </a:lnTo>
                  <a:lnTo>
                    <a:pt x="0" y="0"/>
                  </a:lnTo>
                  <a:lnTo>
                    <a:pt x="0" y="113563"/>
                  </a:lnTo>
                  <a:lnTo>
                    <a:pt x="16370" y="113563"/>
                  </a:lnTo>
                  <a:lnTo>
                    <a:pt x="16370" y="130327"/>
                  </a:lnTo>
                  <a:lnTo>
                    <a:pt x="98666" y="130327"/>
                  </a:lnTo>
                  <a:lnTo>
                    <a:pt x="98666" y="113563"/>
                  </a:lnTo>
                  <a:lnTo>
                    <a:pt x="181610" y="113563"/>
                  </a:lnTo>
                  <a:lnTo>
                    <a:pt x="181610" y="97561"/>
                  </a:lnTo>
                  <a:lnTo>
                    <a:pt x="247650" y="97561"/>
                  </a:lnTo>
                  <a:lnTo>
                    <a:pt x="247650" y="80797"/>
                  </a:lnTo>
                  <a:lnTo>
                    <a:pt x="297180" y="80797"/>
                  </a:lnTo>
                  <a:lnTo>
                    <a:pt x="297180" y="64795"/>
                  </a:lnTo>
                  <a:lnTo>
                    <a:pt x="346710" y="64795"/>
                  </a:lnTo>
                  <a:lnTo>
                    <a:pt x="346710" y="48031"/>
                  </a:lnTo>
                  <a:lnTo>
                    <a:pt x="394970" y="48031"/>
                  </a:lnTo>
                  <a:lnTo>
                    <a:pt x="394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1" name="object 40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377302" y="5267705"/>
              <a:ext cx="429021" cy="131063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443612" y="4495037"/>
              <a:ext cx="461756" cy="147828"/>
            </a:xfrm>
            <a:prstGeom prst="rect">
              <a:avLst/>
            </a:prstGeom>
          </p:spPr>
        </p:pic>
        <p:sp>
          <p:nvSpPr>
            <p:cNvPr id="403" name="object 403"/>
            <p:cNvSpPr/>
            <p:nvPr/>
          </p:nvSpPr>
          <p:spPr>
            <a:xfrm>
              <a:off x="2444750" y="4495050"/>
              <a:ext cx="426720" cy="147320"/>
            </a:xfrm>
            <a:custGeom>
              <a:avLst/>
              <a:gdLst/>
              <a:ahLst/>
              <a:cxnLst/>
              <a:rect l="l" t="t" r="r" b="b"/>
              <a:pathLst>
                <a:path w="426719" h="147320">
                  <a:moveTo>
                    <a:pt x="426720" y="131826"/>
                  </a:moveTo>
                  <a:lnTo>
                    <a:pt x="411480" y="131826"/>
                  </a:lnTo>
                  <a:lnTo>
                    <a:pt x="411480" y="0"/>
                  </a:lnTo>
                  <a:lnTo>
                    <a:pt x="279400" y="0"/>
                  </a:lnTo>
                  <a:lnTo>
                    <a:pt x="279400" y="16764"/>
                  </a:lnTo>
                  <a:lnTo>
                    <a:pt x="163830" y="16764"/>
                  </a:lnTo>
                  <a:lnTo>
                    <a:pt x="163830" y="32766"/>
                  </a:lnTo>
                  <a:lnTo>
                    <a:pt x="48260" y="32766"/>
                  </a:lnTo>
                  <a:lnTo>
                    <a:pt x="48260" y="49530"/>
                  </a:lnTo>
                  <a:lnTo>
                    <a:pt x="0" y="49530"/>
                  </a:lnTo>
                  <a:lnTo>
                    <a:pt x="0" y="147040"/>
                  </a:lnTo>
                  <a:lnTo>
                    <a:pt x="48260" y="147040"/>
                  </a:lnTo>
                  <a:lnTo>
                    <a:pt x="163830" y="147040"/>
                  </a:lnTo>
                  <a:lnTo>
                    <a:pt x="279400" y="147040"/>
                  </a:lnTo>
                  <a:lnTo>
                    <a:pt x="411480" y="147040"/>
                  </a:lnTo>
                  <a:lnTo>
                    <a:pt x="426720" y="147040"/>
                  </a:lnTo>
                  <a:lnTo>
                    <a:pt x="426720" y="131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4" name="object 404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443612" y="4495037"/>
              <a:ext cx="461756" cy="147828"/>
            </a:xfrm>
            <a:prstGeom prst="rect">
              <a:avLst/>
            </a:prstGeom>
          </p:spPr>
        </p:pic>
        <p:sp>
          <p:nvSpPr>
            <p:cNvPr id="405" name="object 405"/>
            <p:cNvSpPr/>
            <p:nvPr/>
          </p:nvSpPr>
          <p:spPr>
            <a:xfrm>
              <a:off x="2410830" y="5344556"/>
              <a:ext cx="101600" cy="37465"/>
            </a:xfrm>
            <a:custGeom>
              <a:avLst/>
              <a:gdLst/>
              <a:ahLst/>
              <a:cxnLst/>
              <a:rect l="l" t="t" r="r" b="b"/>
              <a:pathLst>
                <a:path w="101600" h="37464">
                  <a:moveTo>
                    <a:pt x="100984" y="37448"/>
                  </a:moveTo>
                  <a:lnTo>
                    <a:pt x="0" y="0"/>
                  </a:lnTo>
                </a:path>
              </a:pathLst>
            </a:custGeom>
            <a:ln w="493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6" name="object 40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569598" y="5415533"/>
              <a:ext cx="313181" cy="81534"/>
            </a:xfrm>
            <a:prstGeom prst="rect">
              <a:avLst/>
            </a:prstGeom>
          </p:spPr>
        </p:pic>
        <p:sp>
          <p:nvSpPr>
            <p:cNvPr id="407" name="object 407"/>
            <p:cNvSpPr/>
            <p:nvPr/>
          </p:nvSpPr>
          <p:spPr>
            <a:xfrm>
              <a:off x="1569592" y="5398760"/>
              <a:ext cx="313690" cy="98425"/>
            </a:xfrm>
            <a:custGeom>
              <a:avLst/>
              <a:gdLst/>
              <a:ahLst/>
              <a:cxnLst/>
              <a:rect l="l" t="t" r="r" b="b"/>
              <a:pathLst>
                <a:path w="313689" h="98425">
                  <a:moveTo>
                    <a:pt x="0" y="98305"/>
                  </a:moveTo>
                  <a:lnTo>
                    <a:pt x="296412" y="32773"/>
                  </a:lnTo>
                  <a:lnTo>
                    <a:pt x="313188" y="16006"/>
                  </a:lnTo>
                  <a:lnTo>
                    <a:pt x="296412" y="0"/>
                  </a:lnTo>
                  <a:lnTo>
                    <a:pt x="148587" y="32773"/>
                  </a:lnTo>
                  <a:lnTo>
                    <a:pt x="0" y="81538"/>
                  </a:lnTo>
                  <a:lnTo>
                    <a:pt x="0" y="98305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8" name="object 408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553596" y="5497067"/>
              <a:ext cx="741426" cy="115062"/>
            </a:xfrm>
            <a:prstGeom prst="rect">
              <a:avLst/>
            </a:prstGeom>
          </p:spPr>
        </p:pic>
        <p:sp>
          <p:nvSpPr>
            <p:cNvPr id="409" name="object 409"/>
            <p:cNvSpPr/>
            <p:nvPr/>
          </p:nvSpPr>
          <p:spPr>
            <a:xfrm>
              <a:off x="1552831" y="5480298"/>
              <a:ext cx="824865" cy="132080"/>
            </a:xfrm>
            <a:custGeom>
              <a:avLst/>
              <a:gdLst/>
              <a:ahLst/>
              <a:cxnLst/>
              <a:rect l="l" t="t" r="r" b="b"/>
              <a:pathLst>
                <a:path w="824864" h="132079">
                  <a:moveTo>
                    <a:pt x="824484" y="131824"/>
                  </a:moveTo>
                  <a:lnTo>
                    <a:pt x="412242" y="115057"/>
                  </a:lnTo>
                  <a:lnTo>
                    <a:pt x="181346" y="82298"/>
                  </a:lnTo>
                  <a:lnTo>
                    <a:pt x="16760" y="32758"/>
                  </a:lnTo>
                  <a:lnTo>
                    <a:pt x="0" y="16767"/>
                  </a:lnTo>
                  <a:lnTo>
                    <a:pt x="16760" y="0"/>
                  </a:lnTo>
                  <a:lnTo>
                    <a:pt x="198122" y="49525"/>
                  </a:lnTo>
                  <a:lnTo>
                    <a:pt x="429003" y="66292"/>
                  </a:lnTo>
                  <a:lnTo>
                    <a:pt x="659883" y="99066"/>
                  </a:lnTo>
                  <a:lnTo>
                    <a:pt x="824484" y="131824"/>
                  </a:lnTo>
                  <a:close/>
                </a:path>
              </a:pathLst>
            </a:custGeom>
            <a:ln w="16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/>
            <p:cNvSpPr/>
            <p:nvPr/>
          </p:nvSpPr>
          <p:spPr>
            <a:xfrm>
              <a:off x="2360935" y="5612129"/>
              <a:ext cx="0" cy="427990"/>
            </a:xfrm>
            <a:custGeom>
              <a:avLst/>
              <a:gdLst/>
              <a:ahLst/>
              <a:cxnLst/>
              <a:rect l="l" t="t" r="r" b="b"/>
              <a:pathLst>
                <a:path w="0" h="427989">
                  <a:moveTo>
                    <a:pt x="0" y="427481"/>
                  </a:moveTo>
                  <a:lnTo>
                    <a:pt x="0" y="0"/>
                  </a:lnTo>
                </a:path>
              </a:pathLst>
            </a:custGeom>
            <a:ln w="327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/>
            <p:cNvSpPr/>
            <p:nvPr/>
          </p:nvSpPr>
          <p:spPr>
            <a:xfrm>
              <a:off x="2344542" y="5612122"/>
              <a:ext cx="33020" cy="426720"/>
            </a:xfrm>
            <a:custGeom>
              <a:avLst/>
              <a:gdLst/>
              <a:ahLst/>
              <a:cxnLst/>
              <a:rect l="l" t="t" r="r" b="b"/>
              <a:pathLst>
                <a:path w="33019" h="426720">
                  <a:moveTo>
                    <a:pt x="16012" y="0"/>
                  </a:moveTo>
                  <a:lnTo>
                    <a:pt x="32773" y="115057"/>
                  </a:lnTo>
                  <a:lnTo>
                    <a:pt x="32773" y="377945"/>
                  </a:lnTo>
                  <a:lnTo>
                    <a:pt x="16012" y="426725"/>
                  </a:lnTo>
                  <a:lnTo>
                    <a:pt x="0" y="426725"/>
                  </a:lnTo>
                  <a:lnTo>
                    <a:pt x="0" y="0"/>
                  </a:lnTo>
                  <a:lnTo>
                    <a:pt x="16012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2" name="object 41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599954" y="5767717"/>
              <a:ext cx="114789" cy="189591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451366" y="5792711"/>
              <a:ext cx="115552" cy="188846"/>
            </a:xfrm>
            <a:prstGeom prst="rect">
              <a:avLst/>
            </a:prstGeom>
          </p:spPr>
        </p:pic>
        <p:sp>
          <p:nvSpPr>
            <p:cNvPr id="414" name="object 414"/>
            <p:cNvSpPr/>
            <p:nvPr/>
          </p:nvSpPr>
          <p:spPr>
            <a:xfrm>
              <a:off x="2772780" y="5529833"/>
              <a:ext cx="379730" cy="345440"/>
            </a:xfrm>
            <a:custGeom>
              <a:avLst/>
              <a:gdLst/>
              <a:ahLst/>
              <a:cxnLst/>
              <a:rect l="l" t="t" r="r" b="b"/>
              <a:pathLst>
                <a:path w="379730" h="345439">
                  <a:moveTo>
                    <a:pt x="379475" y="230123"/>
                  </a:moveTo>
                  <a:lnTo>
                    <a:pt x="362711" y="0"/>
                  </a:lnTo>
                  <a:lnTo>
                    <a:pt x="0" y="82295"/>
                  </a:lnTo>
                  <a:lnTo>
                    <a:pt x="16763" y="345185"/>
                  </a:lnTo>
                  <a:lnTo>
                    <a:pt x="379475" y="230123"/>
                  </a:lnTo>
                  <a:close/>
                </a:path>
              </a:pathLst>
            </a:custGeom>
            <a:solidFill>
              <a:srgbClr val="0065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/>
            <p:cNvSpPr/>
            <p:nvPr/>
          </p:nvSpPr>
          <p:spPr>
            <a:xfrm>
              <a:off x="2772797" y="5529823"/>
              <a:ext cx="379730" cy="345440"/>
            </a:xfrm>
            <a:custGeom>
              <a:avLst/>
              <a:gdLst/>
              <a:ahLst/>
              <a:cxnLst/>
              <a:rect l="l" t="t" r="r" b="b"/>
              <a:pathLst>
                <a:path w="379730" h="345439">
                  <a:moveTo>
                    <a:pt x="0" y="82298"/>
                  </a:moveTo>
                  <a:lnTo>
                    <a:pt x="16760" y="345187"/>
                  </a:lnTo>
                  <a:lnTo>
                    <a:pt x="379468" y="230129"/>
                  </a:lnTo>
                  <a:lnTo>
                    <a:pt x="362707" y="0"/>
                  </a:lnTo>
                  <a:lnTo>
                    <a:pt x="0" y="82298"/>
                  </a:lnTo>
                  <a:close/>
                </a:path>
              </a:pathLst>
            </a:custGeom>
            <a:ln w="16454">
              <a:solidFill>
                <a:srgbClr val="00655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6" name="object 41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839090" y="5530595"/>
              <a:ext cx="313181" cy="213359"/>
            </a:xfrm>
            <a:prstGeom prst="rect">
              <a:avLst/>
            </a:prstGeom>
          </p:spPr>
        </p:pic>
        <p:sp>
          <p:nvSpPr>
            <p:cNvPr id="417" name="object 417"/>
            <p:cNvSpPr/>
            <p:nvPr/>
          </p:nvSpPr>
          <p:spPr>
            <a:xfrm>
              <a:off x="2772797" y="5513056"/>
              <a:ext cx="379730" cy="263525"/>
            </a:xfrm>
            <a:custGeom>
              <a:avLst/>
              <a:gdLst/>
              <a:ahLst/>
              <a:cxnLst/>
              <a:rect l="l" t="t" r="r" b="b"/>
              <a:pathLst>
                <a:path w="379730" h="263525">
                  <a:moveTo>
                    <a:pt x="0" y="99066"/>
                  </a:moveTo>
                  <a:lnTo>
                    <a:pt x="362707" y="0"/>
                  </a:lnTo>
                  <a:lnTo>
                    <a:pt x="379468" y="262903"/>
                  </a:lnTo>
                  <a:lnTo>
                    <a:pt x="345947" y="164597"/>
                  </a:lnTo>
                  <a:lnTo>
                    <a:pt x="313173" y="66307"/>
                  </a:lnTo>
                  <a:lnTo>
                    <a:pt x="148587" y="82298"/>
                  </a:lnTo>
                  <a:lnTo>
                    <a:pt x="0" y="99066"/>
                  </a:lnTo>
                  <a:close/>
                </a:path>
              </a:pathLst>
            </a:custGeom>
            <a:ln w="164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/>
            <p:cNvSpPr/>
            <p:nvPr/>
          </p:nvSpPr>
          <p:spPr>
            <a:xfrm>
              <a:off x="2772780" y="5677661"/>
              <a:ext cx="17145" cy="197485"/>
            </a:xfrm>
            <a:custGeom>
              <a:avLst/>
              <a:gdLst/>
              <a:ahLst/>
              <a:cxnLst/>
              <a:rect l="l" t="t" r="r" b="b"/>
              <a:pathLst>
                <a:path w="17144" h="197485">
                  <a:moveTo>
                    <a:pt x="16763" y="197357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97357"/>
                  </a:lnTo>
                  <a:lnTo>
                    <a:pt x="16763" y="1973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/>
            <p:cNvSpPr/>
            <p:nvPr/>
          </p:nvSpPr>
          <p:spPr>
            <a:xfrm>
              <a:off x="2772797" y="5612122"/>
              <a:ext cx="17145" cy="262890"/>
            </a:xfrm>
            <a:custGeom>
              <a:avLst/>
              <a:gdLst/>
              <a:ahLst/>
              <a:cxnLst/>
              <a:rect l="l" t="t" r="r" b="b"/>
              <a:pathLst>
                <a:path w="17144" h="262889">
                  <a:moveTo>
                    <a:pt x="0" y="0"/>
                  </a:moveTo>
                  <a:lnTo>
                    <a:pt x="0" y="246120"/>
                  </a:lnTo>
                  <a:lnTo>
                    <a:pt x="16760" y="262888"/>
                  </a:lnTo>
                  <a:lnTo>
                    <a:pt x="16760" y="246120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0" name="object 420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839090" y="5759957"/>
              <a:ext cx="313181" cy="115062"/>
            </a:xfrm>
            <a:prstGeom prst="rect">
              <a:avLst/>
            </a:prstGeom>
          </p:spPr>
        </p:pic>
        <p:sp>
          <p:nvSpPr>
            <p:cNvPr id="421" name="object 421"/>
            <p:cNvSpPr/>
            <p:nvPr/>
          </p:nvSpPr>
          <p:spPr>
            <a:xfrm>
              <a:off x="2789558" y="5759953"/>
              <a:ext cx="363220" cy="115570"/>
            </a:xfrm>
            <a:custGeom>
              <a:avLst/>
              <a:gdLst/>
              <a:ahLst/>
              <a:cxnLst/>
              <a:rect l="l" t="t" r="r" b="b"/>
              <a:pathLst>
                <a:path w="363219" h="115570">
                  <a:moveTo>
                    <a:pt x="0" y="115057"/>
                  </a:moveTo>
                  <a:lnTo>
                    <a:pt x="345947" y="16006"/>
                  </a:lnTo>
                  <a:lnTo>
                    <a:pt x="362707" y="0"/>
                  </a:lnTo>
                  <a:lnTo>
                    <a:pt x="345947" y="0"/>
                  </a:lnTo>
                  <a:lnTo>
                    <a:pt x="0" y="115057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2" name="object 422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426848" y="5283707"/>
              <a:ext cx="478536" cy="131826"/>
            </a:xfrm>
            <a:prstGeom prst="rect">
              <a:avLst/>
            </a:prstGeom>
          </p:spPr>
        </p:pic>
        <p:sp>
          <p:nvSpPr>
            <p:cNvPr id="423" name="object 423"/>
            <p:cNvSpPr/>
            <p:nvPr/>
          </p:nvSpPr>
          <p:spPr>
            <a:xfrm>
              <a:off x="2426850" y="5283702"/>
              <a:ext cx="478155" cy="131445"/>
            </a:xfrm>
            <a:custGeom>
              <a:avLst/>
              <a:gdLst/>
              <a:ahLst/>
              <a:cxnLst/>
              <a:rect l="l" t="t" r="r" b="b"/>
              <a:pathLst>
                <a:path w="478155" h="131445">
                  <a:moveTo>
                    <a:pt x="477774" y="0"/>
                  </a:moveTo>
                  <a:lnTo>
                    <a:pt x="477774" y="16006"/>
                  </a:lnTo>
                  <a:lnTo>
                    <a:pt x="345947" y="48764"/>
                  </a:lnTo>
                  <a:lnTo>
                    <a:pt x="230880" y="81538"/>
                  </a:lnTo>
                  <a:lnTo>
                    <a:pt x="15997" y="131063"/>
                  </a:lnTo>
                  <a:lnTo>
                    <a:pt x="0" y="115057"/>
                  </a:lnTo>
                  <a:lnTo>
                    <a:pt x="15997" y="98290"/>
                  </a:lnTo>
                  <a:lnTo>
                    <a:pt x="214119" y="48764"/>
                  </a:lnTo>
                  <a:lnTo>
                    <a:pt x="395466" y="16006"/>
                  </a:lnTo>
                  <a:lnTo>
                    <a:pt x="460998" y="0"/>
                  </a:lnTo>
                  <a:lnTo>
                    <a:pt x="477774" y="0"/>
                  </a:lnTo>
                  <a:close/>
                </a:path>
              </a:pathLst>
            </a:custGeom>
            <a:ln w="164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4" name="object 424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361316" y="5448299"/>
              <a:ext cx="857250" cy="196595"/>
            </a:xfrm>
            <a:prstGeom prst="rect">
              <a:avLst/>
            </a:prstGeom>
          </p:spPr>
        </p:pic>
        <p:sp>
          <p:nvSpPr>
            <p:cNvPr id="425" name="object 425"/>
            <p:cNvSpPr/>
            <p:nvPr/>
          </p:nvSpPr>
          <p:spPr>
            <a:xfrm>
              <a:off x="2360555" y="5431533"/>
              <a:ext cx="857250" cy="213360"/>
            </a:xfrm>
            <a:custGeom>
              <a:avLst/>
              <a:gdLst/>
              <a:ahLst/>
              <a:cxnLst/>
              <a:rect l="l" t="t" r="r" b="b"/>
              <a:pathLst>
                <a:path w="857250" h="213360">
                  <a:moveTo>
                    <a:pt x="857242" y="15991"/>
                  </a:moveTo>
                  <a:lnTo>
                    <a:pt x="32758" y="213362"/>
                  </a:lnTo>
                  <a:lnTo>
                    <a:pt x="0" y="196595"/>
                  </a:lnTo>
                  <a:lnTo>
                    <a:pt x="16760" y="163821"/>
                  </a:lnTo>
                  <a:lnTo>
                    <a:pt x="429003" y="65531"/>
                  </a:lnTo>
                  <a:lnTo>
                    <a:pt x="857242" y="0"/>
                  </a:lnTo>
                  <a:lnTo>
                    <a:pt x="857242" y="15991"/>
                  </a:lnTo>
                  <a:close/>
                </a:path>
              </a:pathLst>
            </a:custGeom>
            <a:ln w="16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/>
            <p:cNvSpPr/>
            <p:nvPr/>
          </p:nvSpPr>
          <p:spPr>
            <a:xfrm>
              <a:off x="3217788" y="5431535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w="0" h="16510">
                  <a:moveTo>
                    <a:pt x="0" y="16001"/>
                  </a:moveTo>
                  <a:lnTo>
                    <a:pt x="0" y="0"/>
                  </a:lnTo>
                  <a:lnTo>
                    <a:pt x="0" y="160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/>
            <p:cNvSpPr/>
            <p:nvPr/>
          </p:nvSpPr>
          <p:spPr>
            <a:xfrm>
              <a:off x="3217797" y="5431533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w="0" h="16510">
                  <a:moveTo>
                    <a:pt x="0" y="0"/>
                  </a:moveTo>
                  <a:lnTo>
                    <a:pt x="0" y="15991"/>
                  </a:lnTo>
                  <a:lnTo>
                    <a:pt x="0" y="0"/>
                  </a:lnTo>
                  <a:close/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/>
            <p:cNvSpPr/>
            <p:nvPr/>
          </p:nvSpPr>
          <p:spPr>
            <a:xfrm>
              <a:off x="3217788" y="5480304"/>
              <a:ext cx="17145" cy="312420"/>
            </a:xfrm>
            <a:custGeom>
              <a:avLst/>
              <a:gdLst/>
              <a:ahLst/>
              <a:cxnLst/>
              <a:rect l="l" t="t" r="r" b="b"/>
              <a:pathLst>
                <a:path w="17144" h="312420">
                  <a:moveTo>
                    <a:pt x="16764" y="312420"/>
                  </a:moveTo>
                  <a:lnTo>
                    <a:pt x="16764" y="82296"/>
                  </a:lnTo>
                  <a:lnTo>
                    <a:pt x="0" y="0"/>
                  </a:lnTo>
                  <a:lnTo>
                    <a:pt x="0" y="312420"/>
                  </a:lnTo>
                  <a:lnTo>
                    <a:pt x="16764" y="3124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/>
            <p:cNvSpPr/>
            <p:nvPr/>
          </p:nvSpPr>
          <p:spPr>
            <a:xfrm>
              <a:off x="3217797" y="5431533"/>
              <a:ext cx="17145" cy="361315"/>
            </a:xfrm>
            <a:custGeom>
              <a:avLst/>
              <a:gdLst/>
              <a:ahLst/>
              <a:cxnLst/>
              <a:rect l="l" t="t" r="r" b="b"/>
              <a:pathLst>
                <a:path w="17144" h="361314">
                  <a:moveTo>
                    <a:pt x="0" y="0"/>
                  </a:moveTo>
                  <a:lnTo>
                    <a:pt x="0" y="361178"/>
                  </a:lnTo>
                  <a:lnTo>
                    <a:pt x="16760" y="361178"/>
                  </a:lnTo>
                  <a:lnTo>
                    <a:pt x="16760" y="131063"/>
                  </a:lnTo>
                  <a:lnTo>
                    <a:pt x="0" y="48764"/>
                  </a:lnTo>
                  <a:lnTo>
                    <a:pt x="0" y="0"/>
                  </a:lnTo>
                  <a:close/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0" name="object 43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102742" y="5793485"/>
              <a:ext cx="131826" cy="65531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094526" y="5784491"/>
              <a:ext cx="148253" cy="81973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938150" y="4429505"/>
              <a:ext cx="82296" cy="936497"/>
            </a:xfrm>
            <a:prstGeom prst="rect">
              <a:avLst/>
            </a:prstGeom>
          </p:spPr>
        </p:pic>
        <p:sp>
          <p:nvSpPr>
            <p:cNvPr id="433" name="object 433"/>
            <p:cNvSpPr/>
            <p:nvPr/>
          </p:nvSpPr>
          <p:spPr>
            <a:xfrm>
              <a:off x="2937382" y="4395972"/>
              <a:ext cx="83185" cy="969644"/>
            </a:xfrm>
            <a:custGeom>
              <a:avLst/>
              <a:gdLst/>
              <a:ahLst/>
              <a:cxnLst/>
              <a:rect l="l" t="t" r="r" b="b"/>
              <a:pathLst>
                <a:path w="83185" h="969645">
                  <a:moveTo>
                    <a:pt x="0" y="0"/>
                  </a:moveTo>
                  <a:lnTo>
                    <a:pt x="49534" y="476250"/>
                  </a:lnTo>
                  <a:lnTo>
                    <a:pt x="83055" y="953262"/>
                  </a:lnTo>
                  <a:lnTo>
                    <a:pt x="66295" y="969268"/>
                  </a:lnTo>
                  <a:lnTo>
                    <a:pt x="49534" y="953262"/>
                  </a:lnTo>
                  <a:lnTo>
                    <a:pt x="33536" y="509769"/>
                  </a:lnTo>
                  <a:lnTo>
                    <a:pt x="0" y="65531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4" name="object 43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195962" y="4445507"/>
              <a:ext cx="115823" cy="1085088"/>
            </a:xfrm>
            <a:prstGeom prst="rect">
              <a:avLst/>
            </a:prstGeom>
          </p:spPr>
        </p:pic>
        <p:sp>
          <p:nvSpPr>
            <p:cNvPr id="435" name="object 435"/>
            <p:cNvSpPr/>
            <p:nvPr/>
          </p:nvSpPr>
          <p:spPr>
            <a:xfrm>
              <a:off x="2195954" y="4428730"/>
              <a:ext cx="115570" cy="1101090"/>
            </a:xfrm>
            <a:custGeom>
              <a:avLst/>
              <a:gdLst/>
              <a:ahLst/>
              <a:cxnLst/>
              <a:rect l="l" t="t" r="r" b="b"/>
              <a:pathLst>
                <a:path w="115569" h="1101089">
                  <a:moveTo>
                    <a:pt x="99068" y="1084325"/>
                  </a:moveTo>
                  <a:lnTo>
                    <a:pt x="32773" y="525791"/>
                  </a:lnTo>
                  <a:lnTo>
                    <a:pt x="0" y="262903"/>
                  </a:lnTo>
                  <a:lnTo>
                    <a:pt x="0" y="16767"/>
                  </a:lnTo>
                  <a:lnTo>
                    <a:pt x="16760" y="0"/>
                  </a:lnTo>
                  <a:lnTo>
                    <a:pt x="49534" y="16767"/>
                  </a:lnTo>
                  <a:lnTo>
                    <a:pt x="99068" y="920503"/>
                  </a:lnTo>
                  <a:lnTo>
                    <a:pt x="115066" y="1018793"/>
                  </a:lnTo>
                  <a:lnTo>
                    <a:pt x="115066" y="1101092"/>
                  </a:lnTo>
                  <a:lnTo>
                    <a:pt x="99068" y="1101092"/>
                  </a:lnTo>
                  <a:lnTo>
                    <a:pt x="82292" y="1084325"/>
                  </a:lnTo>
                  <a:lnTo>
                    <a:pt x="99068" y="1084325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6" name="object 436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212726" y="4396739"/>
              <a:ext cx="708659" cy="65531"/>
            </a:xfrm>
            <a:prstGeom prst="rect">
              <a:avLst/>
            </a:prstGeom>
          </p:spPr>
        </p:pic>
        <p:sp>
          <p:nvSpPr>
            <p:cNvPr id="437" name="object 437"/>
            <p:cNvSpPr/>
            <p:nvPr/>
          </p:nvSpPr>
          <p:spPr>
            <a:xfrm>
              <a:off x="2212715" y="4379966"/>
              <a:ext cx="709295" cy="81915"/>
            </a:xfrm>
            <a:custGeom>
              <a:avLst/>
              <a:gdLst/>
              <a:ahLst/>
              <a:cxnLst/>
              <a:rect l="l" t="t" r="r" b="b"/>
              <a:pathLst>
                <a:path w="709294" h="81914">
                  <a:moveTo>
                    <a:pt x="708670" y="16006"/>
                  </a:moveTo>
                  <a:lnTo>
                    <a:pt x="32773" y="81538"/>
                  </a:lnTo>
                  <a:lnTo>
                    <a:pt x="0" y="48764"/>
                  </a:lnTo>
                  <a:lnTo>
                    <a:pt x="16012" y="32773"/>
                  </a:lnTo>
                  <a:lnTo>
                    <a:pt x="361959" y="16006"/>
                  </a:lnTo>
                  <a:lnTo>
                    <a:pt x="708670" y="0"/>
                  </a:lnTo>
                  <a:lnTo>
                    <a:pt x="708670" y="16006"/>
                  </a:lnTo>
                  <a:close/>
                </a:path>
              </a:pathLst>
            </a:custGeom>
            <a:ln w="16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8" name="object 43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833250" y="4363973"/>
              <a:ext cx="807719" cy="48767"/>
            </a:xfrm>
            <a:prstGeom prst="rect">
              <a:avLst/>
            </a:prstGeom>
          </p:spPr>
        </p:pic>
        <p:sp>
          <p:nvSpPr>
            <p:cNvPr id="439" name="object 439"/>
            <p:cNvSpPr/>
            <p:nvPr/>
          </p:nvSpPr>
          <p:spPr>
            <a:xfrm>
              <a:off x="1800472" y="4363198"/>
              <a:ext cx="840740" cy="50165"/>
            </a:xfrm>
            <a:custGeom>
              <a:avLst/>
              <a:gdLst/>
              <a:ahLst/>
              <a:cxnLst/>
              <a:rect l="l" t="t" r="r" b="b"/>
              <a:pathLst>
                <a:path w="840739" h="50164">
                  <a:moveTo>
                    <a:pt x="840497" y="0"/>
                  </a:moveTo>
                  <a:lnTo>
                    <a:pt x="445015" y="16767"/>
                  </a:lnTo>
                  <a:lnTo>
                    <a:pt x="32773" y="49540"/>
                  </a:lnTo>
                  <a:lnTo>
                    <a:pt x="0" y="49540"/>
                  </a:lnTo>
                  <a:lnTo>
                    <a:pt x="32773" y="32773"/>
                  </a:lnTo>
                  <a:lnTo>
                    <a:pt x="428255" y="0"/>
                  </a:lnTo>
                  <a:lnTo>
                    <a:pt x="840497" y="0"/>
                  </a:lnTo>
                  <a:close/>
                </a:path>
              </a:pathLst>
            </a:custGeom>
            <a:ln w="1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0" name="object 440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377318" y="4478273"/>
              <a:ext cx="461772" cy="66293"/>
            </a:xfrm>
            <a:prstGeom prst="rect">
              <a:avLst/>
            </a:prstGeom>
          </p:spPr>
        </p:pic>
        <p:sp>
          <p:nvSpPr>
            <p:cNvPr id="441" name="object 441"/>
            <p:cNvSpPr/>
            <p:nvPr/>
          </p:nvSpPr>
          <p:spPr>
            <a:xfrm>
              <a:off x="2377315" y="4461504"/>
              <a:ext cx="478155" cy="82550"/>
            </a:xfrm>
            <a:custGeom>
              <a:avLst/>
              <a:gdLst/>
              <a:ahLst/>
              <a:cxnLst/>
              <a:rect l="l" t="t" r="r" b="b"/>
              <a:pathLst>
                <a:path w="478155" h="82550">
                  <a:moveTo>
                    <a:pt x="477774" y="16767"/>
                  </a:moveTo>
                  <a:lnTo>
                    <a:pt x="461776" y="16767"/>
                  </a:lnTo>
                  <a:lnTo>
                    <a:pt x="329186" y="49525"/>
                  </a:lnTo>
                  <a:lnTo>
                    <a:pt x="181361" y="49525"/>
                  </a:lnTo>
                  <a:lnTo>
                    <a:pt x="0" y="82298"/>
                  </a:lnTo>
                  <a:lnTo>
                    <a:pt x="0" y="66292"/>
                  </a:lnTo>
                  <a:lnTo>
                    <a:pt x="32758" y="49525"/>
                  </a:lnTo>
                  <a:lnTo>
                    <a:pt x="246893" y="16767"/>
                  </a:lnTo>
                  <a:lnTo>
                    <a:pt x="477774" y="0"/>
                  </a:lnTo>
                  <a:lnTo>
                    <a:pt x="477774" y="16767"/>
                  </a:lnTo>
                  <a:close/>
                </a:path>
              </a:pathLst>
            </a:custGeom>
            <a:ln w="16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/>
            <p:cNvSpPr/>
            <p:nvPr/>
          </p:nvSpPr>
          <p:spPr>
            <a:xfrm>
              <a:off x="1800484" y="4429124"/>
              <a:ext cx="429259" cy="0"/>
            </a:xfrm>
            <a:custGeom>
              <a:avLst/>
              <a:gdLst/>
              <a:ahLst/>
              <a:cxnLst/>
              <a:rect l="l" t="t" r="r" b="b"/>
              <a:pathLst>
                <a:path w="429260" h="0">
                  <a:moveTo>
                    <a:pt x="0" y="0"/>
                  </a:moveTo>
                  <a:lnTo>
                    <a:pt x="429005" y="0"/>
                  </a:lnTo>
                </a:path>
              </a:pathLst>
            </a:custGeom>
            <a:ln w="327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/>
            <p:cNvSpPr/>
            <p:nvPr/>
          </p:nvSpPr>
          <p:spPr>
            <a:xfrm>
              <a:off x="1800472" y="4395972"/>
              <a:ext cx="428625" cy="49530"/>
            </a:xfrm>
            <a:custGeom>
              <a:avLst/>
              <a:gdLst/>
              <a:ahLst/>
              <a:cxnLst/>
              <a:rect l="l" t="t" r="r" b="b"/>
              <a:pathLst>
                <a:path w="428625" h="49529">
                  <a:moveTo>
                    <a:pt x="412242" y="49525"/>
                  </a:moveTo>
                  <a:lnTo>
                    <a:pt x="0" y="49525"/>
                  </a:lnTo>
                  <a:lnTo>
                    <a:pt x="0" y="16767"/>
                  </a:lnTo>
                  <a:lnTo>
                    <a:pt x="32773" y="0"/>
                  </a:lnTo>
                  <a:lnTo>
                    <a:pt x="49534" y="16767"/>
                  </a:lnTo>
                  <a:lnTo>
                    <a:pt x="412242" y="16767"/>
                  </a:lnTo>
                  <a:lnTo>
                    <a:pt x="428255" y="32758"/>
                  </a:lnTo>
                  <a:lnTo>
                    <a:pt x="412242" y="49525"/>
                  </a:lnTo>
                  <a:close/>
                </a:path>
              </a:pathLst>
            </a:custGeom>
            <a:ln w="16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/>
            <p:cNvSpPr/>
            <p:nvPr/>
          </p:nvSpPr>
          <p:spPr>
            <a:xfrm>
              <a:off x="2789560" y="4380356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 h="0">
                  <a:moveTo>
                    <a:pt x="0" y="0"/>
                  </a:moveTo>
                  <a:lnTo>
                    <a:pt x="148589" y="0"/>
                  </a:lnTo>
                </a:path>
              </a:pathLst>
            </a:custGeom>
            <a:ln w="3276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/>
            <p:cNvSpPr/>
            <p:nvPr/>
          </p:nvSpPr>
          <p:spPr>
            <a:xfrm>
              <a:off x="2640970" y="4346447"/>
              <a:ext cx="296545" cy="49530"/>
            </a:xfrm>
            <a:custGeom>
              <a:avLst/>
              <a:gdLst/>
              <a:ahLst/>
              <a:cxnLst/>
              <a:rect l="l" t="t" r="r" b="b"/>
              <a:pathLst>
                <a:path w="296544" h="49529">
                  <a:moveTo>
                    <a:pt x="263654" y="49525"/>
                  </a:moveTo>
                  <a:lnTo>
                    <a:pt x="214119" y="16751"/>
                  </a:lnTo>
                  <a:lnTo>
                    <a:pt x="0" y="16751"/>
                  </a:lnTo>
                  <a:lnTo>
                    <a:pt x="16760" y="0"/>
                  </a:lnTo>
                  <a:lnTo>
                    <a:pt x="148587" y="16751"/>
                  </a:lnTo>
                  <a:lnTo>
                    <a:pt x="296412" y="33519"/>
                  </a:lnTo>
                  <a:lnTo>
                    <a:pt x="280415" y="49525"/>
                  </a:lnTo>
                  <a:lnTo>
                    <a:pt x="263654" y="49525"/>
                  </a:lnTo>
                  <a:close/>
                </a:path>
              </a:pathLst>
            </a:custGeom>
            <a:ln w="16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6" name="object 44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377318" y="4527803"/>
              <a:ext cx="83057" cy="887730"/>
            </a:xfrm>
            <a:prstGeom prst="rect">
              <a:avLst/>
            </a:prstGeom>
          </p:spPr>
        </p:pic>
        <p:sp>
          <p:nvSpPr>
            <p:cNvPr id="447" name="object 447"/>
            <p:cNvSpPr/>
            <p:nvPr/>
          </p:nvSpPr>
          <p:spPr>
            <a:xfrm>
              <a:off x="2377315" y="4511029"/>
              <a:ext cx="82550" cy="904240"/>
            </a:xfrm>
            <a:custGeom>
              <a:avLst/>
              <a:gdLst/>
              <a:ahLst/>
              <a:cxnLst/>
              <a:rect l="l" t="t" r="r" b="b"/>
              <a:pathLst>
                <a:path w="82550" h="904239">
                  <a:moveTo>
                    <a:pt x="0" y="0"/>
                  </a:moveTo>
                  <a:lnTo>
                    <a:pt x="0" y="394712"/>
                  </a:lnTo>
                  <a:lnTo>
                    <a:pt x="15997" y="788679"/>
                  </a:lnTo>
                  <a:lnTo>
                    <a:pt x="15997" y="854211"/>
                  </a:lnTo>
                  <a:lnTo>
                    <a:pt x="49534" y="903736"/>
                  </a:lnTo>
                  <a:lnTo>
                    <a:pt x="82292" y="887730"/>
                  </a:lnTo>
                  <a:lnTo>
                    <a:pt x="82292" y="870963"/>
                  </a:lnTo>
                  <a:lnTo>
                    <a:pt x="65531" y="821437"/>
                  </a:lnTo>
                  <a:lnTo>
                    <a:pt x="32758" y="542543"/>
                  </a:lnTo>
                  <a:lnTo>
                    <a:pt x="15997" y="262888"/>
                  </a:lnTo>
                  <a:lnTo>
                    <a:pt x="15997" y="32773"/>
                  </a:lnTo>
                  <a:lnTo>
                    <a:pt x="15997" y="16767"/>
                  </a:lnTo>
                  <a:lnTo>
                    <a:pt x="0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8" name="object 448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839090" y="4478273"/>
              <a:ext cx="82296" cy="805433"/>
            </a:xfrm>
            <a:prstGeom prst="rect">
              <a:avLst/>
            </a:prstGeom>
          </p:spPr>
        </p:pic>
        <p:sp>
          <p:nvSpPr>
            <p:cNvPr id="449" name="object 449"/>
            <p:cNvSpPr/>
            <p:nvPr/>
          </p:nvSpPr>
          <p:spPr>
            <a:xfrm>
              <a:off x="2839092" y="4478271"/>
              <a:ext cx="82550" cy="805815"/>
            </a:xfrm>
            <a:custGeom>
              <a:avLst/>
              <a:gdLst/>
              <a:ahLst/>
              <a:cxnLst/>
              <a:rect l="l" t="t" r="r" b="b"/>
              <a:pathLst>
                <a:path w="82550" h="805814">
                  <a:moveTo>
                    <a:pt x="15997" y="0"/>
                  </a:moveTo>
                  <a:lnTo>
                    <a:pt x="48755" y="262888"/>
                  </a:lnTo>
                  <a:lnTo>
                    <a:pt x="82292" y="690374"/>
                  </a:lnTo>
                  <a:lnTo>
                    <a:pt x="82292" y="755905"/>
                  </a:lnTo>
                  <a:lnTo>
                    <a:pt x="65531" y="805431"/>
                  </a:lnTo>
                  <a:lnTo>
                    <a:pt x="32758" y="788664"/>
                  </a:lnTo>
                  <a:lnTo>
                    <a:pt x="48755" y="723132"/>
                  </a:lnTo>
                  <a:lnTo>
                    <a:pt x="32758" y="427470"/>
                  </a:lnTo>
                  <a:lnTo>
                    <a:pt x="15997" y="131063"/>
                  </a:lnTo>
                  <a:lnTo>
                    <a:pt x="0" y="32758"/>
                  </a:lnTo>
                  <a:lnTo>
                    <a:pt x="0" y="0"/>
                  </a:lnTo>
                  <a:lnTo>
                    <a:pt x="15997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0" name="object 450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624968" y="4560569"/>
              <a:ext cx="214122" cy="147828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2624968" y="4560569"/>
              <a:ext cx="214122" cy="147828"/>
            </a:xfrm>
            <a:prstGeom prst="rect">
              <a:avLst/>
            </a:prstGeom>
          </p:spPr>
        </p:pic>
        <p:sp>
          <p:nvSpPr>
            <p:cNvPr id="452" name="object 452"/>
            <p:cNvSpPr/>
            <p:nvPr/>
          </p:nvSpPr>
          <p:spPr>
            <a:xfrm>
              <a:off x="2723248" y="4741163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4" h="33020">
                  <a:moveTo>
                    <a:pt x="16764" y="0"/>
                  </a:moveTo>
                  <a:lnTo>
                    <a:pt x="0" y="0"/>
                  </a:lnTo>
                  <a:lnTo>
                    <a:pt x="0" y="32766"/>
                  </a:lnTo>
                  <a:lnTo>
                    <a:pt x="16764" y="32766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3" name="object 45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800484" y="4495037"/>
              <a:ext cx="99060" cy="920496"/>
            </a:xfrm>
            <a:prstGeom prst="rect">
              <a:avLst/>
            </a:prstGeom>
          </p:spPr>
        </p:pic>
        <p:sp>
          <p:nvSpPr>
            <p:cNvPr id="454" name="object 454"/>
            <p:cNvSpPr/>
            <p:nvPr/>
          </p:nvSpPr>
          <p:spPr>
            <a:xfrm>
              <a:off x="1800472" y="4412739"/>
              <a:ext cx="98425" cy="1002030"/>
            </a:xfrm>
            <a:custGeom>
              <a:avLst/>
              <a:gdLst/>
              <a:ahLst/>
              <a:cxnLst/>
              <a:rect l="l" t="t" r="r" b="b"/>
              <a:pathLst>
                <a:path w="98425" h="1002029">
                  <a:moveTo>
                    <a:pt x="16012" y="0"/>
                  </a:moveTo>
                  <a:lnTo>
                    <a:pt x="16012" y="82298"/>
                  </a:lnTo>
                  <a:lnTo>
                    <a:pt x="32773" y="393951"/>
                  </a:lnTo>
                  <a:lnTo>
                    <a:pt x="49534" y="640833"/>
                  </a:lnTo>
                  <a:lnTo>
                    <a:pt x="65531" y="821437"/>
                  </a:lnTo>
                  <a:lnTo>
                    <a:pt x="82308" y="969253"/>
                  </a:lnTo>
                  <a:lnTo>
                    <a:pt x="98305" y="1002026"/>
                  </a:lnTo>
                  <a:lnTo>
                    <a:pt x="82308" y="1002026"/>
                  </a:lnTo>
                  <a:lnTo>
                    <a:pt x="49534" y="986020"/>
                  </a:lnTo>
                  <a:lnTo>
                    <a:pt x="32773" y="821437"/>
                  </a:lnTo>
                  <a:lnTo>
                    <a:pt x="16012" y="640833"/>
                  </a:lnTo>
                  <a:lnTo>
                    <a:pt x="0" y="196595"/>
                  </a:lnTo>
                  <a:lnTo>
                    <a:pt x="0" y="98290"/>
                  </a:lnTo>
                  <a:lnTo>
                    <a:pt x="16012" y="0"/>
                  </a:lnTo>
                  <a:close/>
                </a:path>
              </a:pathLst>
            </a:custGeom>
            <a:ln w="16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/>
            <p:cNvSpPr/>
            <p:nvPr/>
          </p:nvSpPr>
          <p:spPr>
            <a:xfrm>
              <a:off x="2855076" y="447827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/>
            <p:cNvSpPr/>
            <p:nvPr/>
          </p:nvSpPr>
          <p:spPr>
            <a:xfrm>
              <a:off x="2846847" y="447005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0" y="8215"/>
                  </a:moveTo>
                  <a:lnTo>
                    <a:pt x="2414" y="14024"/>
                  </a:lnTo>
                  <a:lnTo>
                    <a:pt x="8242" y="16430"/>
                  </a:lnTo>
                  <a:lnTo>
                    <a:pt x="14070" y="14024"/>
                  </a:lnTo>
                  <a:lnTo>
                    <a:pt x="16484" y="8215"/>
                  </a:lnTo>
                  <a:lnTo>
                    <a:pt x="14070" y="2406"/>
                  </a:lnTo>
                  <a:lnTo>
                    <a:pt x="8242" y="0"/>
                  </a:lnTo>
                  <a:lnTo>
                    <a:pt x="2414" y="2406"/>
                  </a:lnTo>
                  <a:lnTo>
                    <a:pt x="0" y="82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7" name="object 45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866778" y="5398769"/>
              <a:ext cx="445008" cy="147828"/>
            </a:xfrm>
            <a:prstGeom prst="rect">
              <a:avLst/>
            </a:prstGeom>
          </p:spPr>
        </p:pic>
        <p:sp>
          <p:nvSpPr>
            <p:cNvPr id="458" name="object 458"/>
            <p:cNvSpPr/>
            <p:nvPr/>
          </p:nvSpPr>
          <p:spPr>
            <a:xfrm>
              <a:off x="1866004" y="5398760"/>
              <a:ext cx="445134" cy="147955"/>
            </a:xfrm>
            <a:custGeom>
              <a:avLst/>
              <a:gdLst/>
              <a:ahLst/>
              <a:cxnLst/>
              <a:rect l="l" t="t" r="r" b="b"/>
              <a:pathLst>
                <a:path w="445135" h="147954">
                  <a:moveTo>
                    <a:pt x="0" y="16006"/>
                  </a:moveTo>
                  <a:lnTo>
                    <a:pt x="198122" y="114296"/>
                  </a:lnTo>
                  <a:lnTo>
                    <a:pt x="429018" y="147830"/>
                  </a:lnTo>
                  <a:lnTo>
                    <a:pt x="445015" y="131063"/>
                  </a:lnTo>
                  <a:lnTo>
                    <a:pt x="429018" y="98305"/>
                  </a:lnTo>
                  <a:lnTo>
                    <a:pt x="214135" y="65531"/>
                  </a:lnTo>
                  <a:lnTo>
                    <a:pt x="16776" y="0"/>
                  </a:lnTo>
                  <a:lnTo>
                    <a:pt x="0" y="0"/>
                  </a:lnTo>
                  <a:lnTo>
                    <a:pt x="0" y="16006"/>
                  </a:lnTo>
                  <a:close/>
                </a:path>
              </a:pathLst>
            </a:custGeom>
            <a:ln w="16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9" name="object 459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2295022" y="5382005"/>
              <a:ext cx="659130" cy="181355"/>
            </a:xfrm>
            <a:prstGeom prst="rect">
              <a:avLst/>
            </a:prstGeom>
          </p:spPr>
        </p:pic>
        <p:sp>
          <p:nvSpPr>
            <p:cNvPr id="460" name="object 460"/>
            <p:cNvSpPr/>
            <p:nvPr/>
          </p:nvSpPr>
          <p:spPr>
            <a:xfrm>
              <a:off x="2295023" y="5365240"/>
              <a:ext cx="708660" cy="197485"/>
            </a:xfrm>
            <a:custGeom>
              <a:avLst/>
              <a:gdLst/>
              <a:ahLst/>
              <a:cxnLst/>
              <a:rect l="l" t="t" r="r" b="b"/>
              <a:pathLst>
                <a:path w="708660" h="197485">
                  <a:moveTo>
                    <a:pt x="708654" y="0"/>
                  </a:moveTo>
                  <a:lnTo>
                    <a:pt x="15997" y="147815"/>
                  </a:lnTo>
                  <a:lnTo>
                    <a:pt x="0" y="181349"/>
                  </a:lnTo>
                  <a:lnTo>
                    <a:pt x="15997" y="197356"/>
                  </a:lnTo>
                  <a:lnTo>
                    <a:pt x="708654" y="0"/>
                  </a:lnTo>
                  <a:close/>
                </a:path>
              </a:pathLst>
            </a:custGeom>
            <a:ln w="164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/>
            <p:cNvSpPr/>
            <p:nvPr/>
          </p:nvSpPr>
          <p:spPr>
            <a:xfrm>
              <a:off x="3975987" y="4117078"/>
              <a:ext cx="2835910" cy="1626235"/>
            </a:xfrm>
            <a:custGeom>
              <a:avLst/>
              <a:gdLst/>
              <a:ahLst/>
              <a:cxnLst/>
              <a:rect l="l" t="t" r="r" b="b"/>
              <a:pathLst>
                <a:path w="2835909" h="1626235">
                  <a:moveTo>
                    <a:pt x="973087" y="262888"/>
                  </a:moveTo>
                  <a:lnTo>
                    <a:pt x="956311" y="278894"/>
                  </a:lnTo>
                  <a:lnTo>
                    <a:pt x="939550" y="262888"/>
                  </a:lnTo>
                  <a:lnTo>
                    <a:pt x="906792" y="213362"/>
                  </a:lnTo>
                  <a:lnTo>
                    <a:pt x="890031" y="213362"/>
                  </a:lnTo>
                  <a:lnTo>
                    <a:pt x="874018" y="229368"/>
                  </a:lnTo>
                  <a:lnTo>
                    <a:pt x="890031" y="328419"/>
                  </a:lnTo>
                  <a:lnTo>
                    <a:pt x="906792" y="426725"/>
                  </a:lnTo>
                  <a:lnTo>
                    <a:pt x="874018" y="443492"/>
                  </a:lnTo>
                  <a:lnTo>
                    <a:pt x="841260" y="344426"/>
                  </a:lnTo>
                  <a:lnTo>
                    <a:pt x="807723" y="344426"/>
                  </a:lnTo>
                  <a:lnTo>
                    <a:pt x="824484" y="426725"/>
                  </a:lnTo>
                  <a:lnTo>
                    <a:pt x="807723" y="443492"/>
                  </a:lnTo>
                  <a:lnTo>
                    <a:pt x="774965" y="426725"/>
                  </a:lnTo>
                  <a:lnTo>
                    <a:pt x="725431" y="229368"/>
                  </a:lnTo>
                  <a:lnTo>
                    <a:pt x="708670" y="229368"/>
                  </a:lnTo>
                  <a:lnTo>
                    <a:pt x="692672" y="246120"/>
                  </a:lnTo>
                  <a:lnTo>
                    <a:pt x="692672" y="295661"/>
                  </a:lnTo>
                  <a:lnTo>
                    <a:pt x="708670" y="344426"/>
                  </a:lnTo>
                  <a:lnTo>
                    <a:pt x="659899" y="361193"/>
                  </a:lnTo>
                  <a:lnTo>
                    <a:pt x="626377" y="196595"/>
                  </a:lnTo>
                  <a:lnTo>
                    <a:pt x="593603" y="196595"/>
                  </a:lnTo>
                  <a:lnTo>
                    <a:pt x="576843" y="213362"/>
                  </a:lnTo>
                  <a:lnTo>
                    <a:pt x="593603" y="278894"/>
                  </a:lnTo>
                  <a:lnTo>
                    <a:pt x="593603" y="344426"/>
                  </a:lnTo>
                  <a:lnTo>
                    <a:pt x="560845" y="344426"/>
                  </a:lnTo>
                  <a:lnTo>
                    <a:pt x="544069" y="278894"/>
                  </a:lnTo>
                  <a:lnTo>
                    <a:pt x="511311" y="278894"/>
                  </a:lnTo>
                  <a:lnTo>
                    <a:pt x="494550" y="295661"/>
                  </a:lnTo>
                  <a:lnTo>
                    <a:pt x="511311" y="393951"/>
                  </a:lnTo>
                  <a:lnTo>
                    <a:pt x="528071" y="492257"/>
                  </a:lnTo>
                  <a:lnTo>
                    <a:pt x="494550" y="492257"/>
                  </a:lnTo>
                  <a:lnTo>
                    <a:pt x="461776" y="393951"/>
                  </a:lnTo>
                  <a:lnTo>
                    <a:pt x="445015" y="377960"/>
                  </a:lnTo>
                  <a:lnTo>
                    <a:pt x="429018" y="393951"/>
                  </a:lnTo>
                  <a:lnTo>
                    <a:pt x="445015" y="459483"/>
                  </a:lnTo>
                  <a:lnTo>
                    <a:pt x="412242" y="459483"/>
                  </a:lnTo>
                  <a:lnTo>
                    <a:pt x="362723" y="295661"/>
                  </a:lnTo>
                  <a:lnTo>
                    <a:pt x="329949" y="295661"/>
                  </a:lnTo>
                  <a:lnTo>
                    <a:pt x="346710" y="393951"/>
                  </a:lnTo>
                </a:path>
                <a:path w="2835909" h="1626235">
                  <a:moveTo>
                    <a:pt x="1599450" y="98305"/>
                  </a:moveTo>
                  <a:lnTo>
                    <a:pt x="1565913" y="131063"/>
                  </a:lnTo>
                  <a:lnTo>
                    <a:pt x="1549915" y="81538"/>
                  </a:lnTo>
                  <a:lnTo>
                    <a:pt x="1516394" y="65531"/>
                  </a:lnTo>
                  <a:lnTo>
                    <a:pt x="1500381" y="98305"/>
                  </a:lnTo>
                  <a:lnTo>
                    <a:pt x="1516394" y="196595"/>
                  </a:lnTo>
                  <a:lnTo>
                    <a:pt x="1533154" y="295661"/>
                  </a:lnTo>
                  <a:lnTo>
                    <a:pt x="1500381" y="295661"/>
                  </a:lnTo>
                  <a:lnTo>
                    <a:pt x="1467622" y="213362"/>
                  </a:lnTo>
                  <a:lnTo>
                    <a:pt x="1450862" y="213362"/>
                  </a:lnTo>
                  <a:lnTo>
                    <a:pt x="1450862" y="278894"/>
                  </a:lnTo>
                  <a:lnTo>
                    <a:pt x="1434086" y="295661"/>
                  </a:lnTo>
                  <a:lnTo>
                    <a:pt x="1418088" y="295661"/>
                  </a:lnTo>
                  <a:lnTo>
                    <a:pt x="1368554" y="98305"/>
                  </a:lnTo>
                  <a:lnTo>
                    <a:pt x="1335795" y="81538"/>
                  </a:lnTo>
                  <a:lnTo>
                    <a:pt x="1319034" y="114296"/>
                  </a:lnTo>
                  <a:lnTo>
                    <a:pt x="1335795" y="163837"/>
                  </a:lnTo>
                  <a:lnTo>
                    <a:pt x="1335795" y="213362"/>
                  </a:lnTo>
                  <a:lnTo>
                    <a:pt x="1302274" y="229368"/>
                  </a:lnTo>
                  <a:lnTo>
                    <a:pt x="1252739" y="65531"/>
                  </a:lnTo>
                  <a:lnTo>
                    <a:pt x="1219966" y="65531"/>
                  </a:lnTo>
                  <a:lnTo>
                    <a:pt x="1203205" y="81538"/>
                  </a:lnTo>
                  <a:lnTo>
                    <a:pt x="1219966" y="131063"/>
                  </a:lnTo>
                  <a:lnTo>
                    <a:pt x="1236742" y="196595"/>
                  </a:lnTo>
                  <a:lnTo>
                    <a:pt x="1187207" y="213362"/>
                  </a:lnTo>
                  <a:lnTo>
                    <a:pt x="1170446" y="147830"/>
                  </a:lnTo>
                  <a:lnTo>
                    <a:pt x="1137673" y="131063"/>
                  </a:lnTo>
                  <a:lnTo>
                    <a:pt x="1120912" y="147830"/>
                  </a:lnTo>
                  <a:lnTo>
                    <a:pt x="1154434" y="246120"/>
                  </a:lnTo>
                  <a:lnTo>
                    <a:pt x="1170446" y="344426"/>
                  </a:lnTo>
                  <a:lnTo>
                    <a:pt x="1120912" y="361193"/>
                  </a:lnTo>
                  <a:lnTo>
                    <a:pt x="1088138" y="246120"/>
                  </a:lnTo>
                  <a:lnTo>
                    <a:pt x="1071378" y="246120"/>
                  </a:lnTo>
                  <a:lnTo>
                    <a:pt x="1071378" y="311652"/>
                  </a:lnTo>
                  <a:lnTo>
                    <a:pt x="1038619" y="328419"/>
                  </a:lnTo>
                  <a:lnTo>
                    <a:pt x="1005846" y="147830"/>
                  </a:lnTo>
                  <a:lnTo>
                    <a:pt x="956311" y="163837"/>
                  </a:lnTo>
                  <a:lnTo>
                    <a:pt x="973087" y="246120"/>
                  </a:lnTo>
                </a:path>
                <a:path w="2835909" h="1626235">
                  <a:moveTo>
                    <a:pt x="82308" y="1117099"/>
                  </a:moveTo>
                  <a:lnTo>
                    <a:pt x="82308" y="1100332"/>
                  </a:lnTo>
                  <a:lnTo>
                    <a:pt x="0" y="1067558"/>
                  </a:lnTo>
                  <a:lnTo>
                    <a:pt x="0" y="1034800"/>
                  </a:lnTo>
                  <a:lnTo>
                    <a:pt x="16776" y="1034800"/>
                  </a:lnTo>
                  <a:lnTo>
                    <a:pt x="99068" y="1051567"/>
                  </a:lnTo>
                  <a:lnTo>
                    <a:pt x="181361" y="1084325"/>
                  </a:lnTo>
                  <a:lnTo>
                    <a:pt x="198122" y="1051567"/>
                  </a:lnTo>
                  <a:lnTo>
                    <a:pt x="131827" y="1034800"/>
                  </a:lnTo>
                  <a:lnTo>
                    <a:pt x="148603" y="1002026"/>
                  </a:lnTo>
                  <a:lnTo>
                    <a:pt x="198122" y="1018033"/>
                  </a:lnTo>
                  <a:lnTo>
                    <a:pt x="247656" y="1018033"/>
                  </a:lnTo>
                  <a:lnTo>
                    <a:pt x="263654" y="985259"/>
                  </a:lnTo>
                  <a:lnTo>
                    <a:pt x="82308" y="919727"/>
                  </a:lnTo>
                  <a:lnTo>
                    <a:pt x="66295" y="903736"/>
                  </a:lnTo>
                  <a:lnTo>
                    <a:pt x="99068" y="870202"/>
                  </a:lnTo>
                  <a:lnTo>
                    <a:pt x="165364" y="886969"/>
                  </a:lnTo>
                  <a:lnTo>
                    <a:pt x="181361" y="854195"/>
                  </a:lnTo>
                  <a:lnTo>
                    <a:pt x="49534" y="804670"/>
                  </a:lnTo>
                  <a:lnTo>
                    <a:pt x="49534" y="788664"/>
                  </a:lnTo>
                  <a:lnTo>
                    <a:pt x="66295" y="771912"/>
                  </a:lnTo>
                  <a:lnTo>
                    <a:pt x="230895" y="821437"/>
                  </a:lnTo>
                  <a:lnTo>
                    <a:pt x="247656" y="771912"/>
                  </a:lnTo>
                  <a:lnTo>
                    <a:pt x="148603" y="739138"/>
                  </a:lnTo>
                  <a:lnTo>
                    <a:pt x="131827" y="706380"/>
                  </a:lnTo>
                  <a:lnTo>
                    <a:pt x="165364" y="689613"/>
                  </a:lnTo>
                  <a:lnTo>
                    <a:pt x="346710" y="755145"/>
                  </a:lnTo>
                  <a:lnTo>
                    <a:pt x="362723" y="739138"/>
                  </a:lnTo>
                  <a:lnTo>
                    <a:pt x="362723" y="706380"/>
                  </a:lnTo>
                  <a:lnTo>
                    <a:pt x="297191" y="689613"/>
                  </a:lnTo>
                  <a:lnTo>
                    <a:pt x="297191" y="656839"/>
                  </a:lnTo>
                  <a:lnTo>
                    <a:pt x="313188" y="656839"/>
                  </a:lnTo>
                  <a:lnTo>
                    <a:pt x="362723" y="673606"/>
                  </a:lnTo>
                  <a:lnTo>
                    <a:pt x="395481" y="673606"/>
                  </a:lnTo>
                  <a:lnTo>
                    <a:pt x="412242" y="656839"/>
                  </a:lnTo>
                  <a:lnTo>
                    <a:pt x="214135" y="574555"/>
                  </a:lnTo>
                  <a:lnTo>
                    <a:pt x="214135" y="541782"/>
                  </a:lnTo>
                  <a:lnTo>
                    <a:pt x="230895" y="525776"/>
                  </a:lnTo>
                  <a:lnTo>
                    <a:pt x="280430" y="541782"/>
                  </a:lnTo>
                  <a:lnTo>
                    <a:pt x="313188" y="525776"/>
                  </a:lnTo>
                  <a:lnTo>
                    <a:pt x="297191" y="492257"/>
                  </a:lnTo>
                  <a:lnTo>
                    <a:pt x="263654" y="476250"/>
                  </a:lnTo>
                  <a:lnTo>
                    <a:pt x="247656" y="426725"/>
                  </a:lnTo>
                  <a:lnTo>
                    <a:pt x="263654" y="410718"/>
                  </a:lnTo>
                  <a:lnTo>
                    <a:pt x="313188" y="426725"/>
                  </a:lnTo>
                  <a:lnTo>
                    <a:pt x="346710" y="426725"/>
                  </a:lnTo>
                  <a:lnTo>
                    <a:pt x="346710" y="393951"/>
                  </a:lnTo>
                </a:path>
                <a:path w="2835909" h="1626235">
                  <a:moveTo>
                    <a:pt x="2192290" y="377960"/>
                  </a:moveTo>
                  <a:lnTo>
                    <a:pt x="2159517" y="393951"/>
                  </a:lnTo>
                  <a:lnTo>
                    <a:pt x="2143519" y="361193"/>
                  </a:lnTo>
                  <a:lnTo>
                    <a:pt x="2159517" y="311652"/>
                  </a:lnTo>
                  <a:lnTo>
                    <a:pt x="2143519" y="295661"/>
                  </a:lnTo>
                  <a:lnTo>
                    <a:pt x="2109982" y="295661"/>
                  </a:lnTo>
                  <a:lnTo>
                    <a:pt x="2027689" y="476250"/>
                  </a:lnTo>
                  <a:lnTo>
                    <a:pt x="1994931" y="459483"/>
                  </a:lnTo>
                  <a:lnTo>
                    <a:pt x="2027689" y="377960"/>
                  </a:lnTo>
                  <a:lnTo>
                    <a:pt x="1994931" y="361193"/>
                  </a:lnTo>
                  <a:lnTo>
                    <a:pt x="1962157" y="426725"/>
                  </a:lnTo>
                  <a:lnTo>
                    <a:pt x="1945397" y="426725"/>
                  </a:lnTo>
                  <a:lnTo>
                    <a:pt x="1928636" y="410718"/>
                  </a:lnTo>
                  <a:lnTo>
                    <a:pt x="2010929" y="229368"/>
                  </a:lnTo>
                  <a:lnTo>
                    <a:pt x="1994931" y="196595"/>
                  </a:lnTo>
                  <a:lnTo>
                    <a:pt x="1962157" y="196595"/>
                  </a:lnTo>
                  <a:lnTo>
                    <a:pt x="1912623" y="295661"/>
                  </a:lnTo>
                  <a:lnTo>
                    <a:pt x="1879101" y="278894"/>
                  </a:lnTo>
                  <a:lnTo>
                    <a:pt x="1928636" y="131063"/>
                  </a:lnTo>
                  <a:lnTo>
                    <a:pt x="1912623" y="114296"/>
                  </a:lnTo>
                  <a:lnTo>
                    <a:pt x="1895862" y="114296"/>
                  </a:lnTo>
                  <a:lnTo>
                    <a:pt x="1863104" y="163837"/>
                  </a:lnTo>
                  <a:lnTo>
                    <a:pt x="1830330" y="229368"/>
                  </a:lnTo>
                  <a:lnTo>
                    <a:pt x="1813569" y="229368"/>
                  </a:lnTo>
                  <a:lnTo>
                    <a:pt x="1796809" y="213362"/>
                  </a:lnTo>
                  <a:lnTo>
                    <a:pt x="1813569" y="180589"/>
                  </a:lnTo>
                  <a:lnTo>
                    <a:pt x="1830330" y="147830"/>
                  </a:lnTo>
                  <a:lnTo>
                    <a:pt x="1813569" y="114296"/>
                  </a:lnTo>
                  <a:lnTo>
                    <a:pt x="1780811" y="131063"/>
                  </a:lnTo>
                  <a:lnTo>
                    <a:pt x="1697740" y="311652"/>
                  </a:lnTo>
                  <a:lnTo>
                    <a:pt x="1664981" y="295661"/>
                  </a:lnTo>
                  <a:lnTo>
                    <a:pt x="1681742" y="246120"/>
                  </a:lnTo>
                  <a:lnTo>
                    <a:pt x="1697740" y="180589"/>
                  </a:lnTo>
                  <a:lnTo>
                    <a:pt x="1664981" y="180589"/>
                  </a:lnTo>
                  <a:lnTo>
                    <a:pt x="1632208" y="229368"/>
                  </a:lnTo>
                  <a:lnTo>
                    <a:pt x="1615447" y="229368"/>
                  </a:lnTo>
                  <a:lnTo>
                    <a:pt x="1615447" y="213362"/>
                  </a:lnTo>
                  <a:lnTo>
                    <a:pt x="1664981" y="32773"/>
                  </a:lnTo>
                  <a:lnTo>
                    <a:pt x="1648984" y="0"/>
                  </a:lnTo>
                  <a:lnTo>
                    <a:pt x="1615447" y="16006"/>
                  </a:lnTo>
                  <a:lnTo>
                    <a:pt x="1599450" y="98305"/>
                  </a:lnTo>
                </a:path>
                <a:path w="2835909" h="1626235">
                  <a:moveTo>
                    <a:pt x="2505464" y="656839"/>
                  </a:moveTo>
                  <a:lnTo>
                    <a:pt x="2571759" y="591307"/>
                  </a:lnTo>
                  <a:lnTo>
                    <a:pt x="2621293" y="558549"/>
                  </a:lnTo>
                  <a:lnTo>
                    <a:pt x="2638054" y="525776"/>
                  </a:lnTo>
                  <a:lnTo>
                    <a:pt x="2621293" y="509024"/>
                  </a:lnTo>
                  <a:lnTo>
                    <a:pt x="2588520" y="509024"/>
                  </a:lnTo>
                  <a:lnTo>
                    <a:pt x="2505464" y="574555"/>
                  </a:lnTo>
                  <a:lnTo>
                    <a:pt x="2456692" y="541782"/>
                  </a:lnTo>
                  <a:lnTo>
                    <a:pt x="2505464" y="492257"/>
                  </a:lnTo>
                  <a:lnTo>
                    <a:pt x="2554998" y="426725"/>
                  </a:lnTo>
                  <a:lnTo>
                    <a:pt x="2522224" y="393951"/>
                  </a:lnTo>
                  <a:lnTo>
                    <a:pt x="2423171" y="492257"/>
                  </a:lnTo>
                  <a:lnTo>
                    <a:pt x="2390413" y="492257"/>
                  </a:lnTo>
                  <a:lnTo>
                    <a:pt x="2390413" y="476250"/>
                  </a:lnTo>
                  <a:lnTo>
                    <a:pt x="2407173" y="443492"/>
                  </a:lnTo>
                  <a:lnTo>
                    <a:pt x="2407173" y="410718"/>
                  </a:lnTo>
                  <a:lnTo>
                    <a:pt x="2390413" y="393951"/>
                  </a:lnTo>
                  <a:lnTo>
                    <a:pt x="2373636" y="393951"/>
                  </a:lnTo>
                  <a:lnTo>
                    <a:pt x="2275346" y="574555"/>
                  </a:lnTo>
                  <a:lnTo>
                    <a:pt x="2241809" y="558549"/>
                  </a:lnTo>
                  <a:lnTo>
                    <a:pt x="2275346" y="509024"/>
                  </a:lnTo>
                  <a:lnTo>
                    <a:pt x="2291344" y="443492"/>
                  </a:lnTo>
                  <a:lnTo>
                    <a:pt x="2258585" y="443492"/>
                  </a:lnTo>
                  <a:lnTo>
                    <a:pt x="2225812" y="492257"/>
                  </a:lnTo>
                  <a:lnTo>
                    <a:pt x="2209051" y="492257"/>
                  </a:lnTo>
                  <a:lnTo>
                    <a:pt x="2192290" y="476250"/>
                  </a:lnTo>
                  <a:lnTo>
                    <a:pt x="2275346" y="311652"/>
                  </a:lnTo>
                  <a:lnTo>
                    <a:pt x="2241809" y="295661"/>
                  </a:lnTo>
                  <a:lnTo>
                    <a:pt x="2192290" y="377960"/>
                  </a:lnTo>
                </a:path>
                <a:path w="2835909" h="1626235">
                  <a:moveTo>
                    <a:pt x="2654052" y="1149857"/>
                  </a:moveTo>
                  <a:lnTo>
                    <a:pt x="2638054" y="1133090"/>
                  </a:lnTo>
                  <a:lnTo>
                    <a:pt x="2654052" y="1100332"/>
                  </a:lnTo>
                  <a:lnTo>
                    <a:pt x="2703586" y="1084325"/>
                  </a:lnTo>
                  <a:lnTo>
                    <a:pt x="2703586" y="1067558"/>
                  </a:lnTo>
                  <a:lnTo>
                    <a:pt x="2686825" y="1034800"/>
                  </a:lnTo>
                  <a:lnTo>
                    <a:pt x="2588520" y="1051567"/>
                  </a:lnTo>
                  <a:lnTo>
                    <a:pt x="2489466" y="1067558"/>
                  </a:lnTo>
                  <a:lnTo>
                    <a:pt x="2472705" y="1034800"/>
                  </a:lnTo>
                  <a:lnTo>
                    <a:pt x="2571759" y="1018033"/>
                  </a:lnTo>
                  <a:lnTo>
                    <a:pt x="2571759" y="985259"/>
                  </a:lnTo>
                  <a:lnTo>
                    <a:pt x="2489466" y="985259"/>
                  </a:lnTo>
                  <a:lnTo>
                    <a:pt x="2472705" y="969268"/>
                  </a:lnTo>
                  <a:lnTo>
                    <a:pt x="2489466" y="936494"/>
                  </a:lnTo>
                  <a:lnTo>
                    <a:pt x="2686825" y="903736"/>
                  </a:lnTo>
                  <a:lnTo>
                    <a:pt x="2670828" y="870202"/>
                  </a:lnTo>
                  <a:lnTo>
                    <a:pt x="2571759" y="870202"/>
                  </a:lnTo>
                  <a:lnTo>
                    <a:pt x="2554998" y="837444"/>
                  </a:lnTo>
                  <a:lnTo>
                    <a:pt x="2720347" y="804670"/>
                  </a:lnTo>
                  <a:lnTo>
                    <a:pt x="2720347" y="755145"/>
                  </a:lnTo>
                  <a:lnTo>
                    <a:pt x="2654052" y="755145"/>
                  </a:lnTo>
                  <a:lnTo>
                    <a:pt x="2588520" y="771912"/>
                  </a:lnTo>
                  <a:lnTo>
                    <a:pt x="2588520" y="739138"/>
                  </a:lnTo>
                  <a:lnTo>
                    <a:pt x="2654052" y="689613"/>
                  </a:lnTo>
                  <a:lnTo>
                    <a:pt x="2654052" y="656839"/>
                  </a:lnTo>
                  <a:lnTo>
                    <a:pt x="2638054" y="640848"/>
                  </a:lnTo>
                  <a:lnTo>
                    <a:pt x="2505464" y="689613"/>
                  </a:lnTo>
                  <a:lnTo>
                    <a:pt x="2505464" y="656839"/>
                  </a:lnTo>
                </a:path>
                <a:path w="2835909" h="1626235">
                  <a:moveTo>
                    <a:pt x="2670828" y="1610101"/>
                  </a:moveTo>
                  <a:lnTo>
                    <a:pt x="2604532" y="1626108"/>
                  </a:lnTo>
                  <a:lnTo>
                    <a:pt x="2588520" y="1610101"/>
                  </a:lnTo>
                  <a:lnTo>
                    <a:pt x="2604532" y="1577343"/>
                  </a:lnTo>
                  <a:lnTo>
                    <a:pt x="2785879" y="1544569"/>
                  </a:lnTo>
                  <a:lnTo>
                    <a:pt x="2785879" y="1495044"/>
                  </a:lnTo>
                  <a:lnTo>
                    <a:pt x="2670828" y="1511050"/>
                  </a:lnTo>
                  <a:lnTo>
                    <a:pt x="2670828" y="1462286"/>
                  </a:lnTo>
                  <a:lnTo>
                    <a:pt x="2835413" y="1429512"/>
                  </a:lnTo>
                  <a:lnTo>
                    <a:pt x="2819416" y="1395978"/>
                  </a:lnTo>
                  <a:lnTo>
                    <a:pt x="2686825" y="1395978"/>
                  </a:lnTo>
                  <a:lnTo>
                    <a:pt x="2686825" y="1363220"/>
                  </a:lnTo>
                  <a:lnTo>
                    <a:pt x="2753120" y="1347213"/>
                  </a:lnTo>
                  <a:lnTo>
                    <a:pt x="2769881" y="1314455"/>
                  </a:lnTo>
                  <a:lnTo>
                    <a:pt x="2753120" y="1297688"/>
                  </a:lnTo>
                  <a:lnTo>
                    <a:pt x="2554998" y="1330446"/>
                  </a:lnTo>
                  <a:lnTo>
                    <a:pt x="2554998" y="1297688"/>
                  </a:lnTo>
                  <a:lnTo>
                    <a:pt x="2604532" y="1281681"/>
                  </a:lnTo>
                  <a:lnTo>
                    <a:pt x="2654052" y="1264914"/>
                  </a:lnTo>
                  <a:lnTo>
                    <a:pt x="2654052" y="1248162"/>
                  </a:lnTo>
                  <a:lnTo>
                    <a:pt x="2638054" y="1232156"/>
                  </a:lnTo>
                  <a:lnTo>
                    <a:pt x="2588520" y="1232156"/>
                  </a:lnTo>
                  <a:lnTo>
                    <a:pt x="2588520" y="1215389"/>
                  </a:lnTo>
                  <a:lnTo>
                    <a:pt x="2753120" y="1166624"/>
                  </a:lnTo>
                  <a:lnTo>
                    <a:pt x="2753120" y="1133090"/>
                  </a:lnTo>
                  <a:lnTo>
                    <a:pt x="2654052" y="1149857"/>
                  </a:lnTo>
                </a:path>
                <a:path w="2835909" h="1626235">
                  <a:moveTo>
                    <a:pt x="973087" y="262888"/>
                  </a:moveTo>
                  <a:lnTo>
                    <a:pt x="956311" y="278894"/>
                  </a:lnTo>
                  <a:lnTo>
                    <a:pt x="939550" y="262888"/>
                  </a:lnTo>
                  <a:lnTo>
                    <a:pt x="906792" y="213362"/>
                  </a:lnTo>
                  <a:lnTo>
                    <a:pt x="890031" y="213362"/>
                  </a:lnTo>
                  <a:lnTo>
                    <a:pt x="874018" y="229368"/>
                  </a:lnTo>
                  <a:lnTo>
                    <a:pt x="890031" y="328419"/>
                  </a:lnTo>
                  <a:lnTo>
                    <a:pt x="906792" y="426725"/>
                  </a:lnTo>
                  <a:lnTo>
                    <a:pt x="874018" y="443492"/>
                  </a:lnTo>
                  <a:lnTo>
                    <a:pt x="841260" y="344426"/>
                  </a:lnTo>
                  <a:lnTo>
                    <a:pt x="807723" y="344426"/>
                  </a:lnTo>
                  <a:lnTo>
                    <a:pt x="824484" y="426725"/>
                  </a:lnTo>
                  <a:lnTo>
                    <a:pt x="807723" y="443492"/>
                  </a:lnTo>
                  <a:lnTo>
                    <a:pt x="774965" y="426725"/>
                  </a:lnTo>
                  <a:lnTo>
                    <a:pt x="725431" y="229368"/>
                  </a:lnTo>
                  <a:lnTo>
                    <a:pt x="708670" y="229368"/>
                  </a:lnTo>
                  <a:lnTo>
                    <a:pt x="692672" y="246120"/>
                  </a:lnTo>
                  <a:lnTo>
                    <a:pt x="692672" y="295661"/>
                  </a:lnTo>
                  <a:lnTo>
                    <a:pt x="708670" y="344426"/>
                  </a:lnTo>
                  <a:lnTo>
                    <a:pt x="659899" y="361193"/>
                  </a:lnTo>
                  <a:lnTo>
                    <a:pt x="626377" y="196595"/>
                  </a:lnTo>
                  <a:lnTo>
                    <a:pt x="593603" y="196595"/>
                  </a:lnTo>
                  <a:lnTo>
                    <a:pt x="576843" y="213362"/>
                  </a:lnTo>
                  <a:lnTo>
                    <a:pt x="593603" y="278894"/>
                  </a:lnTo>
                  <a:lnTo>
                    <a:pt x="593603" y="344426"/>
                  </a:lnTo>
                  <a:lnTo>
                    <a:pt x="560845" y="344426"/>
                  </a:lnTo>
                  <a:lnTo>
                    <a:pt x="544069" y="278894"/>
                  </a:lnTo>
                  <a:lnTo>
                    <a:pt x="511311" y="278894"/>
                  </a:lnTo>
                  <a:lnTo>
                    <a:pt x="494550" y="295661"/>
                  </a:lnTo>
                  <a:lnTo>
                    <a:pt x="511311" y="393951"/>
                  </a:lnTo>
                  <a:lnTo>
                    <a:pt x="528071" y="492257"/>
                  </a:lnTo>
                  <a:lnTo>
                    <a:pt x="494550" y="492257"/>
                  </a:lnTo>
                  <a:lnTo>
                    <a:pt x="461776" y="393951"/>
                  </a:lnTo>
                  <a:lnTo>
                    <a:pt x="445015" y="377960"/>
                  </a:lnTo>
                  <a:lnTo>
                    <a:pt x="429018" y="393951"/>
                  </a:lnTo>
                  <a:lnTo>
                    <a:pt x="445015" y="459483"/>
                  </a:lnTo>
                  <a:lnTo>
                    <a:pt x="412242" y="459483"/>
                  </a:lnTo>
                  <a:lnTo>
                    <a:pt x="362723" y="295661"/>
                  </a:lnTo>
                  <a:lnTo>
                    <a:pt x="329949" y="295661"/>
                  </a:lnTo>
                  <a:lnTo>
                    <a:pt x="346710" y="393951"/>
                  </a:lnTo>
                </a:path>
                <a:path w="2835909" h="1626235">
                  <a:moveTo>
                    <a:pt x="1599450" y="98305"/>
                  </a:moveTo>
                  <a:lnTo>
                    <a:pt x="1565913" y="131063"/>
                  </a:lnTo>
                  <a:lnTo>
                    <a:pt x="1549915" y="81538"/>
                  </a:lnTo>
                  <a:lnTo>
                    <a:pt x="1516394" y="65531"/>
                  </a:lnTo>
                  <a:lnTo>
                    <a:pt x="1500381" y="98305"/>
                  </a:lnTo>
                  <a:lnTo>
                    <a:pt x="1516394" y="196595"/>
                  </a:lnTo>
                  <a:lnTo>
                    <a:pt x="1533154" y="295661"/>
                  </a:lnTo>
                  <a:lnTo>
                    <a:pt x="1500381" y="295661"/>
                  </a:lnTo>
                  <a:lnTo>
                    <a:pt x="1467622" y="213362"/>
                  </a:lnTo>
                  <a:lnTo>
                    <a:pt x="1450862" y="213362"/>
                  </a:lnTo>
                  <a:lnTo>
                    <a:pt x="1450862" y="278894"/>
                  </a:lnTo>
                  <a:lnTo>
                    <a:pt x="1434086" y="295661"/>
                  </a:lnTo>
                  <a:lnTo>
                    <a:pt x="1418088" y="295661"/>
                  </a:lnTo>
                  <a:lnTo>
                    <a:pt x="1368554" y="98305"/>
                  </a:lnTo>
                  <a:lnTo>
                    <a:pt x="1335795" y="81538"/>
                  </a:lnTo>
                  <a:lnTo>
                    <a:pt x="1319034" y="114296"/>
                  </a:lnTo>
                  <a:lnTo>
                    <a:pt x="1335795" y="163837"/>
                  </a:lnTo>
                  <a:lnTo>
                    <a:pt x="1335795" y="213362"/>
                  </a:lnTo>
                  <a:lnTo>
                    <a:pt x="1302274" y="229368"/>
                  </a:lnTo>
                  <a:lnTo>
                    <a:pt x="1252739" y="65531"/>
                  </a:lnTo>
                  <a:lnTo>
                    <a:pt x="1219966" y="65531"/>
                  </a:lnTo>
                  <a:lnTo>
                    <a:pt x="1203205" y="81538"/>
                  </a:lnTo>
                  <a:lnTo>
                    <a:pt x="1219966" y="131063"/>
                  </a:lnTo>
                  <a:lnTo>
                    <a:pt x="1236742" y="196595"/>
                  </a:lnTo>
                  <a:lnTo>
                    <a:pt x="1187207" y="213362"/>
                  </a:lnTo>
                  <a:lnTo>
                    <a:pt x="1170446" y="147830"/>
                  </a:lnTo>
                  <a:lnTo>
                    <a:pt x="1137673" y="131063"/>
                  </a:lnTo>
                  <a:lnTo>
                    <a:pt x="1120912" y="147830"/>
                  </a:lnTo>
                  <a:lnTo>
                    <a:pt x="1154434" y="246120"/>
                  </a:lnTo>
                  <a:lnTo>
                    <a:pt x="1170446" y="344426"/>
                  </a:lnTo>
                  <a:lnTo>
                    <a:pt x="1120912" y="361193"/>
                  </a:lnTo>
                  <a:lnTo>
                    <a:pt x="1088138" y="246120"/>
                  </a:lnTo>
                  <a:lnTo>
                    <a:pt x="1071378" y="246120"/>
                  </a:lnTo>
                  <a:lnTo>
                    <a:pt x="1071378" y="311652"/>
                  </a:lnTo>
                  <a:lnTo>
                    <a:pt x="1038619" y="328419"/>
                  </a:lnTo>
                  <a:lnTo>
                    <a:pt x="1005846" y="147830"/>
                  </a:lnTo>
                  <a:lnTo>
                    <a:pt x="956311" y="163837"/>
                  </a:lnTo>
                  <a:lnTo>
                    <a:pt x="973087" y="246120"/>
                  </a:lnTo>
                </a:path>
                <a:path w="2835909" h="1626235">
                  <a:moveTo>
                    <a:pt x="82308" y="1117099"/>
                  </a:moveTo>
                  <a:lnTo>
                    <a:pt x="82308" y="1100332"/>
                  </a:lnTo>
                  <a:lnTo>
                    <a:pt x="0" y="1067558"/>
                  </a:lnTo>
                  <a:lnTo>
                    <a:pt x="0" y="1034800"/>
                  </a:lnTo>
                  <a:lnTo>
                    <a:pt x="16776" y="1034800"/>
                  </a:lnTo>
                  <a:lnTo>
                    <a:pt x="99068" y="1051567"/>
                  </a:lnTo>
                  <a:lnTo>
                    <a:pt x="181361" y="1084325"/>
                  </a:lnTo>
                  <a:lnTo>
                    <a:pt x="198122" y="1051567"/>
                  </a:lnTo>
                  <a:lnTo>
                    <a:pt x="131827" y="1034800"/>
                  </a:lnTo>
                  <a:lnTo>
                    <a:pt x="148603" y="1002026"/>
                  </a:lnTo>
                  <a:lnTo>
                    <a:pt x="198122" y="1018033"/>
                  </a:lnTo>
                  <a:lnTo>
                    <a:pt x="247656" y="1018033"/>
                  </a:lnTo>
                  <a:lnTo>
                    <a:pt x="263654" y="985259"/>
                  </a:lnTo>
                  <a:lnTo>
                    <a:pt x="82308" y="919727"/>
                  </a:lnTo>
                  <a:lnTo>
                    <a:pt x="66295" y="903736"/>
                  </a:lnTo>
                  <a:lnTo>
                    <a:pt x="99068" y="870202"/>
                  </a:lnTo>
                  <a:lnTo>
                    <a:pt x="165364" y="886969"/>
                  </a:lnTo>
                  <a:lnTo>
                    <a:pt x="181361" y="854195"/>
                  </a:lnTo>
                  <a:lnTo>
                    <a:pt x="49534" y="804670"/>
                  </a:lnTo>
                  <a:lnTo>
                    <a:pt x="49534" y="788664"/>
                  </a:lnTo>
                  <a:lnTo>
                    <a:pt x="66295" y="771912"/>
                  </a:lnTo>
                  <a:lnTo>
                    <a:pt x="230895" y="821437"/>
                  </a:lnTo>
                  <a:lnTo>
                    <a:pt x="247656" y="771912"/>
                  </a:lnTo>
                  <a:lnTo>
                    <a:pt x="148603" y="739138"/>
                  </a:lnTo>
                  <a:lnTo>
                    <a:pt x="131827" y="706380"/>
                  </a:lnTo>
                  <a:lnTo>
                    <a:pt x="165364" y="689613"/>
                  </a:lnTo>
                  <a:lnTo>
                    <a:pt x="346710" y="755145"/>
                  </a:lnTo>
                  <a:lnTo>
                    <a:pt x="362723" y="739138"/>
                  </a:lnTo>
                  <a:lnTo>
                    <a:pt x="362723" y="706380"/>
                  </a:lnTo>
                  <a:lnTo>
                    <a:pt x="297191" y="689613"/>
                  </a:lnTo>
                  <a:lnTo>
                    <a:pt x="297191" y="656839"/>
                  </a:lnTo>
                  <a:lnTo>
                    <a:pt x="313188" y="656839"/>
                  </a:lnTo>
                  <a:lnTo>
                    <a:pt x="362723" y="673606"/>
                  </a:lnTo>
                  <a:lnTo>
                    <a:pt x="395481" y="673606"/>
                  </a:lnTo>
                  <a:lnTo>
                    <a:pt x="412242" y="656839"/>
                  </a:lnTo>
                  <a:lnTo>
                    <a:pt x="214135" y="574555"/>
                  </a:lnTo>
                  <a:lnTo>
                    <a:pt x="214135" y="541782"/>
                  </a:lnTo>
                  <a:lnTo>
                    <a:pt x="230895" y="525776"/>
                  </a:lnTo>
                  <a:lnTo>
                    <a:pt x="280430" y="541782"/>
                  </a:lnTo>
                  <a:lnTo>
                    <a:pt x="313188" y="525776"/>
                  </a:lnTo>
                  <a:lnTo>
                    <a:pt x="297191" y="492257"/>
                  </a:lnTo>
                  <a:lnTo>
                    <a:pt x="263654" y="476250"/>
                  </a:lnTo>
                  <a:lnTo>
                    <a:pt x="247656" y="426725"/>
                  </a:lnTo>
                  <a:lnTo>
                    <a:pt x="263654" y="410718"/>
                  </a:lnTo>
                  <a:lnTo>
                    <a:pt x="313188" y="426725"/>
                  </a:lnTo>
                  <a:lnTo>
                    <a:pt x="346710" y="426725"/>
                  </a:lnTo>
                  <a:lnTo>
                    <a:pt x="346710" y="393951"/>
                  </a:lnTo>
                </a:path>
                <a:path w="2835909" h="1626235">
                  <a:moveTo>
                    <a:pt x="2192290" y="377960"/>
                  </a:moveTo>
                  <a:lnTo>
                    <a:pt x="2159517" y="393951"/>
                  </a:lnTo>
                  <a:lnTo>
                    <a:pt x="2143519" y="361193"/>
                  </a:lnTo>
                  <a:lnTo>
                    <a:pt x="2159517" y="311652"/>
                  </a:lnTo>
                  <a:lnTo>
                    <a:pt x="2143519" y="295661"/>
                  </a:lnTo>
                  <a:lnTo>
                    <a:pt x="2109982" y="295661"/>
                  </a:lnTo>
                  <a:lnTo>
                    <a:pt x="2027689" y="476250"/>
                  </a:lnTo>
                  <a:lnTo>
                    <a:pt x="1994931" y="459483"/>
                  </a:lnTo>
                  <a:lnTo>
                    <a:pt x="2027689" y="377960"/>
                  </a:lnTo>
                  <a:lnTo>
                    <a:pt x="1994931" y="361193"/>
                  </a:lnTo>
                  <a:lnTo>
                    <a:pt x="1962157" y="426725"/>
                  </a:lnTo>
                  <a:lnTo>
                    <a:pt x="1945397" y="426725"/>
                  </a:lnTo>
                  <a:lnTo>
                    <a:pt x="1928636" y="410718"/>
                  </a:lnTo>
                  <a:lnTo>
                    <a:pt x="2010929" y="229368"/>
                  </a:lnTo>
                  <a:lnTo>
                    <a:pt x="1994931" y="196595"/>
                  </a:lnTo>
                  <a:lnTo>
                    <a:pt x="1962157" y="196595"/>
                  </a:lnTo>
                  <a:lnTo>
                    <a:pt x="1912623" y="295661"/>
                  </a:lnTo>
                  <a:lnTo>
                    <a:pt x="1879101" y="278894"/>
                  </a:lnTo>
                  <a:lnTo>
                    <a:pt x="1928636" y="131063"/>
                  </a:lnTo>
                  <a:lnTo>
                    <a:pt x="1912623" y="114296"/>
                  </a:lnTo>
                  <a:lnTo>
                    <a:pt x="1895862" y="114296"/>
                  </a:lnTo>
                  <a:lnTo>
                    <a:pt x="1863104" y="163837"/>
                  </a:lnTo>
                  <a:lnTo>
                    <a:pt x="1830330" y="229368"/>
                  </a:lnTo>
                  <a:lnTo>
                    <a:pt x="1813569" y="229368"/>
                  </a:lnTo>
                  <a:lnTo>
                    <a:pt x="1796809" y="213362"/>
                  </a:lnTo>
                  <a:lnTo>
                    <a:pt x="1813569" y="180589"/>
                  </a:lnTo>
                  <a:lnTo>
                    <a:pt x="1830330" y="147830"/>
                  </a:lnTo>
                  <a:lnTo>
                    <a:pt x="1813569" y="114296"/>
                  </a:lnTo>
                  <a:lnTo>
                    <a:pt x="1780811" y="131063"/>
                  </a:lnTo>
                  <a:lnTo>
                    <a:pt x="1697740" y="311652"/>
                  </a:lnTo>
                  <a:lnTo>
                    <a:pt x="1664981" y="295661"/>
                  </a:lnTo>
                  <a:lnTo>
                    <a:pt x="1681742" y="246120"/>
                  </a:lnTo>
                  <a:lnTo>
                    <a:pt x="1697740" y="180589"/>
                  </a:lnTo>
                  <a:lnTo>
                    <a:pt x="1664981" y="180589"/>
                  </a:lnTo>
                  <a:lnTo>
                    <a:pt x="1632208" y="229368"/>
                  </a:lnTo>
                  <a:lnTo>
                    <a:pt x="1615447" y="229368"/>
                  </a:lnTo>
                  <a:lnTo>
                    <a:pt x="1615447" y="213362"/>
                  </a:lnTo>
                  <a:lnTo>
                    <a:pt x="1664981" y="32773"/>
                  </a:lnTo>
                  <a:lnTo>
                    <a:pt x="1648984" y="0"/>
                  </a:lnTo>
                  <a:lnTo>
                    <a:pt x="1615447" y="16006"/>
                  </a:lnTo>
                  <a:lnTo>
                    <a:pt x="1599450" y="98305"/>
                  </a:lnTo>
                </a:path>
                <a:path w="2835909" h="1626235">
                  <a:moveTo>
                    <a:pt x="2505464" y="656839"/>
                  </a:moveTo>
                  <a:lnTo>
                    <a:pt x="2571759" y="591307"/>
                  </a:lnTo>
                  <a:lnTo>
                    <a:pt x="2621293" y="558549"/>
                  </a:lnTo>
                  <a:lnTo>
                    <a:pt x="2638054" y="525776"/>
                  </a:lnTo>
                  <a:lnTo>
                    <a:pt x="2621293" y="509024"/>
                  </a:lnTo>
                  <a:lnTo>
                    <a:pt x="2588520" y="509024"/>
                  </a:lnTo>
                  <a:lnTo>
                    <a:pt x="2505464" y="574555"/>
                  </a:lnTo>
                  <a:lnTo>
                    <a:pt x="2456692" y="541782"/>
                  </a:lnTo>
                  <a:lnTo>
                    <a:pt x="2505464" y="492257"/>
                  </a:lnTo>
                  <a:lnTo>
                    <a:pt x="2554998" y="426725"/>
                  </a:lnTo>
                  <a:lnTo>
                    <a:pt x="2522224" y="393951"/>
                  </a:lnTo>
                  <a:lnTo>
                    <a:pt x="2423171" y="492257"/>
                  </a:lnTo>
                  <a:lnTo>
                    <a:pt x="2390413" y="492257"/>
                  </a:lnTo>
                  <a:lnTo>
                    <a:pt x="2390413" y="476250"/>
                  </a:lnTo>
                  <a:lnTo>
                    <a:pt x="2407173" y="443492"/>
                  </a:lnTo>
                  <a:lnTo>
                    <a:pt x="2407173" y="410718"/>
                  </a:lnTo>
                  <a:lnTo>
                    <a:pt x="2390413" y="393951"/>
                  </a:lnTo>
                  <a:lnTo>
                    <a:pt x="2373636" y="393951"/>
                  </a:lnTo>
                  <a:lnTo>
                    <a:pt x="2275346" y="574555"/>
                  </a:lnTo>
                  <a:lnTo>
                    <a:pt x="2241809" y="558549"/>
                  </a:lnTo>
                  <a:lnTo>
                    <a:pt x="2275346" y="509024"/>
                  </a:lnTo>
                  <a:lnTo>
                    <a:pt x="2291344" y="443492"/>
                  </a:lnTo>
                  <a:lnTo>
                    <a:pt x="2258585" y="443492"/>
                  </a:lnTo>
                  <a:lnTo>
                    <a:pt x="2225812" y="492257"/>
                  </a:lnTo>
                  <a:lnTo>
                    <a:pt x="2209051" y="492257"/>
                  </a:lnTo>
                  <a:lnTo>
                    <a:pt x="2192290" y="476250"/>
                  </a:lnTo>
                  <a:lnTo>
                    <a:pt x="2275346" y="311652"/>
                  </a:lnTo>
                  <a:lnTo>
                    <a:pt x="2241809" y="295661"/>
                  </a:lnTo>
                  <a:lnTo>
                    <a:pt x="2192290" y="377960"/>
                  </a:lnTo>
                </a:path>
                <a:path w="2835909" h="1626235">
                  <a:moveTo>
                    <a:pt x="2654052" y="1149857"/>
                  </a:moveTo>
                  <a:lnTo>
                    <a:pt x="2638054" y="1133090"/>
                  </a:lnTo>
                  <a:lnTo>
                    <a:pt x="2654052" y="1100332"/>
                  </a:lnTo>
                  <a:lnTo>
                    <a:pt x="2703586" y="1084325"/>
                  </a:lnTo>
                  <a:lnTo>
                    <a:pt x="2703586" y="1067558"/>
                  </a:lnTo>
                  <a:lnTo>
                    <a:pt x="2686825" y="1034800"/>
                  </a:lnTo>
                  <a:lnTo>
                    <a:pt x="2588520" y="1051567"/>
                  </a:lnTo>
                  <a:lnTo>
                    <a:pt x="2489466" y="1067558"/>
                  </a:lnTo>
                  <a:lnTo>
                    <a:pt x="2472705" y="1034800"/>
                  </a:lnTo>
                  <a:lnTo>
                    <a:pt x="2571759" y="1018033"/>
                  </a:lnTo>
                  <a:lnTo>
                    <a:pt x="2571759" y="985259"/>
                  </a:lnTo>
                  <a:lnTo>
                    <a:pt x="2489466" y="985259"/>
                  </a:lnTo>
                  <a:lnTo>
                    <a:pt x="2472705" y="969268"/>
                  </a:lnTo>
                  <a:lnTo>
                    <a:pt x="2489466" y="936494"/>
                  </a:lnTo>
                  <a:lnTo>
                    <a:pt x="2686825" y="903736"/>
                  </a:lnTo>
                  <a:lnTo>
                    <a:pt x="2670828" y="870202"/>
                  </a:lnTo>
                  <a:lnTo>
                    <a:pt x="2571759" y="870202"/>
                  </a:lnTo>
                  <a:lnTo>
                    <a:pt x="2554998" y="837444"/>
                  </a:lnTo>
                  <a:lnTo>
                    <a:pt x="2720347" y="804670"/>
                  </a:lnTo>
                  <a:lnTo>
                    <a:pt x="2720347" y="755145"/>
                  </a:lnTo>
                  <a:lnTo>
                    <a:pt x="2654052" y="755145"/>
                  </a:lnTo>
                  <a:lnTo>
                    <a:pt x="2588520" y="771912"/>
                  </a:lnTo>
                  <a:lnTo>
                    <a:pt x="2588520" y="739138"/>
                  </a:lnTo>
                  <a:lnTo>
                    <a:pt x="2654052" y="689613"/>
                  </a:lnTo>
                  <a:lnTo>
                    <a:pt x="2654052" y="656839"/>
                  </a:lnTo>
                  <a:lnTo>
                    <a:pt x="2638054" y="640848"/>
                  </a:lnTo>
                  <a:lnTo>
                    <a:pt x="2505464" y="689613"/>
                  </a:lnTo>
                  <a:lnTo>
                    <a:pt x="2505464" y="656839"/>
                  </a:lnTo>
                </a:path>
                <a:path w="2835909" h="1626235">
                  <a:moveTo>
                    <a:pt x="2670828" y="1610101"/>
                  </a:moveTo>
                  <a:lnTo>
                    <a:pt x="2604532" y="1626108"/>
                  </a:lnTo>
                  <a:lnTo>
                    <a:pt x="2588520" y="1610101"/>
                  </a:lnTo>
                  <a:lnTo>
                    <a:pt x="2604532" y="1577343"/>
                  </a:lnTo>
                  <a:lnTo>
                    <a:pt x="2785879" y="1544569"/>
                  </a:lnTo>
                  <a:lnTo>
                    <a:pt x="2785879" y="1495044"/>
                  </a:lnTo>
                  <a:lnTo>
                    <a:pt x="2670828" y="1511050"/>
                  </a:lnTo>
                  <a:lnTo>
                    <a:pt x="2670828" y="1462286"/>
                  </a:lnTo>
                  <a:lnTo>
                    <a:pt x="2835413" y="1429512"/>
                  </a:lnTo>
                  <a:lnTo>
                    <a:pt x="2819416" y="1395978"/>
                  </a:lnTo>
                  <a:lnTo>
                    <a:pt x="2686825" y="1395978"/>
                  </a:lnTo>
                  <a:lnTo>
                    <a:pt x="2686825" y="1363220"/>
                  </a:lnTo>
                  <a:lnTo>
                    <a:pt x="2753120" y="1347213"/>
                  </a:lnTo>
                  <a:lnTo>
                    <a:pt x="2769881" y="1314455"/>
                  </a:lnTo>
                  <a:lnTo>
                    <a:pt x="2753120" y="1297688"/>
                  </a:lnTo>
                  <a:lnTo>
                    <a:pt x="2554998" y="1330446"/>
                  </a:lnTo>
                  <a:lnTo>
                    <a:pt x="2554998" y="1297688"/>
                  </a:lnTo>
                  <a:lnTo>
                    <a:pt x="2604532" y="1281681"/>
                  </a:lnTo>
                  <a:lnTo>
                    <a:pt x="2654052" y="1264914"/>
                  </a:lnTo>
                  <a:lnTo>
                    <a:pt x="2654052" y="1248162"/>
                  </a:lnTo>
                  <a:lnTo>
                    <a:pt x="2638054" y="1232156"/>
                  </a:lnTo>
                  <a:lnTo>
                    <a:pt x="2588520" y="1232156"/>
                  </a:lnTo>
                  <a:lnTo>
                    <a:pt x="2588520" y="1215389"/>
                  </a:lnTo>
                  <a:lnTo>
                    <a:pt x="2753120" y="1166624"/>
                  </a:lnTo>
                  <a:lnTo>
                    <a:pt x="2753120" y="1133090"/>
                  </a:lnTo>
                  <a:lnTo>
                    <a:pt x="2654052" y="1149857"/>
                  </a:lnTo>
                </a:path>
              </a:pathLst>
            </a:custGeom>
            <a:ln w="164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/>
            <p:cNvSpPr/>
            <p:nvPr/>
          </p:nvSpPr>
          <p:spPr>
            <a:xfrm>
              <a:off x="4850006" y="4100310"/>
              <a:ext cx="214629" cy="230504"/>
            </a:xfrm>
            <a:custGeom>
              <a:avLst/>
              <a:gdLst/>
              <a:ahLst/>
              <a:cxnLst/>
              <a:rect l="l" t="t" r="r" b="b"/>
              <a:pathLst>
                <a:path w="214629" h="230504">
                  <a:moveTo>
                    <a:pt x="0" y="0"/>
                  </a:moveTo>
                  <a:lnTo>
                    <a:pt x="214119" y="230129"/>
                  </a:lnTo>
                </a:path>
              </a:pathLst>
            </a:custGeom>
            <a:ln w="164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3" name="object 463"/>
          <p:cNvSpPr txBox="1"/>
          <p:nvPr/>
        </p:nvSpPr>
        <p:spPr>
          <a:xfrm>
            <a:off x="7985883" y="6322845"/>
            <a:ext cx="690880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40">
                <a:latin typeface="Times New Roman"/>
                <a:cs typeface="Times New Roman"/>
              </a:rPr>
              <a:t>C</a:t>
            </a:r>
            <a:r>
              <a:rPr dirty="0" sz="1300" spc="-5">
                <a:latin typeface="Times New Roman"/>
                <a:cs typeface="Times New Roman"/>
              </a:rPr>
              <a:t>o</a:t>
            </a:r>
            <a:r>
              <a:rPr dirty="0" sz="1300" spc="-110">
                <a:latin typeface="Times New Roman"/>
                <a:cs typeface="Times New Roman"/>
              </a:rPr>
              <a:t>m</a:t>
            </a:r>
            <a:r>
              <a:rPr dirty="0" sz="1300" spc="-5">
                <a:latin typeface="Times New Roman"/>
                <a:cs typeface="Times New Roman"/>
              </a:rPr>
              <a:t>p</a:t>
            </a:r>
            <a:r>
              <a:rPr dirty="0" sz="1300">
                <a:latin typeface="Times New Roman"/>
                <a:cs typeface="Times New Roman"/>
              </a:rPr>
              <a:t>u</a:t>
            </a:r>
            <a:r>
              <a:rPr dirty="0" sz="1300" spc="15">
                <a:latin typeface="Times New Roman"/>
                <a:cs typeface="Times New Roman"/>
              </a:rPr>
              <a:t>t</a:t>
            </a:r>
            <a:r>
              <a:rPr dirty="0" sz="1300" spc="70">
                <a:latin typeface="Times New Roman"/>
                <a:cs typeface="Times New Roman"/>
              </a:rPr>
              <a:t>e</a:t>
            </a:r>
            <a:r>
              <a:rPr dirty="0" sz="1300" spc="-5"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68" name="object 46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464" name="object 464"/>
          <p:cNvSpPr txBox="1"/>
          <p:nvPr/>
        </p:nvSpPr>
        <p:spPr>
          <a:xfrm>
            <a:off x="2302128" y="3649470"/>
            <a:ext cx="1852295" cy="546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1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000CC"/>
                </a:solidFill>
                <a:latin typeface="Arial"/>
                <a:cs typeface="Arial"/>
              </a:rPr>
              <a:t>Modulation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ts val="1390"/>
              </a:lnSpc>
            </a:pPr>
            <a:r>
              <a:rPr dirty="0" sz="1300" spc="-15">
                <a:latin typeface="Times New Roman"/>
                <a:cs typeface="Times New Roman"/>
              </a:rPr>
              <a:t>Analog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2478150" y="2311399"/>
            <a:ext cx="578675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Arial"/>
                <a:cs typeface="Arial"/>
              </a:rPr>
              <a:t>The word modem comes from </a:t>
            </a:r>
            <a:r>
              <a:rPr dirty="0" sz="2800" spc="-5">
                <a:latin typeface="Arial"/>
                <a:cs typeface="Arial"/>
              </a:rPr>
              <a:t>the </a:t>
            </a:r>
            <a:r>
              <a:rPr dirty="0" sz="2800">
                <a:latin typeface="Arial"/>
                <a:cs typeface="Arial"/>
              </a:rPr>
              <a:t> terms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mod</a:t>
            </a:r>
            <a:r>
              <a:rPr dirty="0" sz="2800">
                <a:latin typeface="Arial"/>
                <a:cs typeface="Arial"/>
              </a:rPr>
              <a:t>ulation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dem</a:t>
            </a:r>
            <a:r>
              <a:rPr dirty="0" sz="2800">
                <a:latin typeface="Arial"/>
                <a:cs typeface="Arial"/>
              </a:rPr>
              <a:t>odulation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66" name="object 466"/>
          <p:cNvSpPr txBox="1">
            <a:spLocks noGrp="1"/>
          </p:cNvSpPr>
          <p:nvPr>
            <p:ph type="title"/>
          </p:nvPr>
        </p:nvSpPr>
        <p:spPr>
          <a:xfrm>
            <a:off x="2661791" y="1204975"/>
            <a:ext cx="536956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How</a:t>
            </a:r>
            <a:r>
              <a:rPr dirty="0" spc="-30"/>
              <a:t> </a:t>
            </a:r>
            <a:r>
              <a:rPr dirty="0" spc="-5"/>
              <a:t>a</a:t>
            </a:r>
            <a:r>
              <a:rPr dirty="0" spc="-15"/>
              <a:t> </a:t>
            </a:r>
            <a:r>
              <a:rPr dirty="0"/>
              <a:t>Modem</a:t>
            </a:r>
            <a:r>
              <a:rPr dirty="0" spc="-20"/>
              <a:t> </a:t>
            </a:r>
            <a:r>
              <a:rPr dirty="0" spc="-5"/>
              <a:t>Works</a:t>
            </a:r>
          </a:p>
        </p:txBody>
      </p:sp>
      <p:sp>
        <p:nvSpPr>
          <p:cNvPr id="467" name="object 467"/>
          <p:cNvSpPr txBox="1"/>
          <p:nvPr/>
        </p:nvSpPr>
        <p:spPr>
          <a:xfrm>
            <a:off x="6112126" y="3878070"/>
            <a:ext cx="205676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000CC"/>
                </a:solidFill>
                <a:latin typeface="Arial"/>
                <a:cs typeface="Arial"/>
              </a:rPr>
              <a:t>Demodulation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6067" y="1204975"/>
            <a:ext cx="4002404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Digital</a:t>
            </a:r>
            <a:r>
              <a:rPr dirty="0" spc="-40"/>
              <a:t> </a:t>
            </a:r>
            <a:r>
              <a:rPr dirty="0" spc="-5"/>
              <a:t>Cameras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6832" y="2634996"/>
            <a:ext cx="3124200" cy="22539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69126" y="2582670"/>
            <a:ext cx="4215130" cy="148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Digital </a:t>
            </a:r>
            <a:r>
              <a:rPr dirty="0" sz="2400" spc="-5">
                <a:latin typeface="Arial"/>
                <a:cs typeface="Arial"/>
              </a:rPr>
              <a:t>cameras turn real-world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scenes into digital images that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can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be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stored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manipulated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by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the computer.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1447925" y="5136893"/>
            <a:ext cx="4448810" cy="1121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The images, stored </a:t>
            </a:r>
            <a:r>
              <a:rPr dirty="0" sz="2400">
                <a:latin typeface="Arial"/>
                <a:cs typeface="Arial"/>
              </a:rPr>
              <a:t>in </a:t>
            </a:r>
            <a:r>
              <a:rPr dirty="0" sz="2400" spc="-5">
                <a:latin typeface="Arial"/>
                <a:cs typeface="Arial"/>
              </a:rPr>
              <a:t>memory,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can </a:t>
            </a:r>
            <a:r>
              <a:rPr dirty="0" sz="2400">
                <a:latin typeface="Arial"/>
                <a:cs typeface="Arial"/>
              </a:rPr>
              <a:t>be </a:t>
            </a:r>
            <a:r>
              <a:rPr dirty="0" sz="2400" spc="-5">
                <a:latin typeface="Arial"/>
                <a:cs typeface="Arial"/>
              </a:rPr>
              <a:t>transferred to </a:t>
            </a:r>
            <a:r>
              <a:rPr dirty="0" sz="2400">
                <a:latin typeface="Arial"/>
                <a:cs typeface="Arial"/>
              </a:rPr>
              <a:t>a </a:t>
            </a:r>
            <a:r>
              <a:rPr dirty="0" sz="2400" spc="-5">
                <a:latin typeface="Arial"/>
                <a:cs typeface="Arial"/>
              </a:rPr>
              <a:t>computer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for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either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editing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or storage.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27817" y="2558414"/>
            <a:ext cx="3679825" cy="4237990"/>
            <a:chOff x="5727817" y="2558414"/>
            <a:chExt cx="3679825" cy="42379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0721" y="2558414"/>
              <a:ext cx="3295268" cy="19042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99894" y="3484625"/>
              <a:ext cx="7620" cy="2171700"/>
            </a:xfrm>
            <a:custGeom>
              <a:avLst/>
              <a:gdLst/>
              <a:ahLst/>
              <a:cxnLst/>
              <a:rect l="l" t="t" r="r" b="b"/>
              <a:pathLst>
                <a:path w="7620" h="2171700">
                  <a:moveTo>
                    <a:pt x="7619" y="2171699"/>
                  </a:moveTo>
                  <a:lnTo>
                    <a:pt x="6857" y="1850135"/>
                  </a:lnTo>
                  <a:lnTo>
                    <a:pt x="6857" y="0"/>
                  </a:lnTo>
                  <a:lnTo>
                    <a:pt x="0" y="0"/>
                  </a:lnTo>
                  <a:lnTo>
                    <a:pt x="0" y="2171699"/>
                  </a:lnTo>
                  <a:lnTo>
                    <a:pt x="7619" y="21716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7817" y="3406139"/>
              <a:ext cx="3676649" cy="339013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0471" y="1204975"/>
            <a:ext cx="36322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Screen</a:t>
            </a:r>
            <a:r>
              <a:rPr dirty="0" spc="-65"/>
              <a:t> </a:t>
            </a:r>
            <a:r>
              <a:rPr dirty="0"/>
              <a:t>Output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540128" y="2264742"/>
            <a:ext cx="4092575" cy="3891279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475"/>
              </a:spcBef>
              <a:buClr>
                <a:srgbClr val="0000CC"/>
              </a:buClr>
              <a:buChar char="•"/>
              <a:tabLst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Video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Monitor</a:t>
            </a:r>
            <a:endParaRPr sz="3200">
              <a:latin typeface="Arial"/>
              <a:cs typeface="Arial"/>
            </a:endParaRPr>
          </a:p>
          <a:p>
            <a:pPr algn="just" lvl="1" marL="755015" marR="598170" indent="-285750">
              <a:lnSpc>
                <a:spcPts val="3020"/>
              </a:lnSpc>
              <a:spcBef>
                <a:spcPts val="72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Also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called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Video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Display Terminal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(VDT)</a:t>
            </a:r>
            <a:endParaRPr sz="2800">
              <a:latin typeface="Arial"/>
              <a:cs typeface="Arial"/>
            </a:endParaRPr>
          </a:p>
          <a:p>
            <a:pPr lvl="1" marL="755015" marR="5080" indent="-285750">
              <a:lnSpc>
                <a:spcPts val="302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Image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exists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video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memory—VRAM</a:t>
            </a:r>
            <a:endParaRPr sz="2800">
              <a:latin typeface="Arial"/>
              <a:cs typeface="Arial"/>
            </a:endParaRPr>
          </a:p>
          <a:p>
            <a:pPr lvl="1" marL="755015" marR="38100" indent="-285750">
              <a:lnSpc>
                <a:spcPts val="3020"/>
              </a:lnSpc>
              <a:spcBef>
                <a:spcPts val="68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Monitor size </a:t>
            </a:r>
            <a:r>
              <a:rPr dirty="0" sz="2800" spc="-5">
                <a:latin typeface="Arial"/>
                <a:cs typeface="Arial"/>
              </a:rPr>
              <a:t>is </a:t>
            </a:r>
            <a:r>
              <a:rPr dirty="0" sz="2800">
                <a:latin typeface="Arial"/>
                <a:cs typeface="Arial"/>
              </a:rPr>
              <a:t> measured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diagonally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across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the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screen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2632" y="2634995"/>
            <a:ext cx="3276600" cy="272262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40128" y="2312923"/>
            <a:ext cx="5262245" cy="377444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4965" marR="725805" indent="-342900">
              <a:lnSpc>
                <a:spcPts val="3450"/>
              </a:lnSpc>
              <a:spcBef>
                <a:spcPts val="53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Images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are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made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up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 </a:t>
            </a:r>
            <a:r>
              <a:rPr dirty="0" sz="3200" spc="-869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dots called </a:t>
            </a:r>
            <a:r>
              <a:rPr dirty="0" sz="3200" spc="-10">
                <a:latin typeface="Arial"/>
                <a:cs typeface="Arial"/>
              </a:rPr>
              <a:t>p</a:t>
            </a:r>
            <a:r>
              <a:rPr dirty="0" sz="3200" spc="-10" b="1">
                <a:latin typeface="Arial"/>
                <a:cs typeface="Arial"/>
              </a:rPr>
              <a:t>ixels </a:t>
            </a:r>
            <a:r>
              <a:rPr dirty="0" sz="3200" spc="-5">
                <a:latin typeface="Arial"/>
                <a:cs typeface="Arial"/>
              </a:rPr>
              <a:t>for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picture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elements</a:t>
            </a:r>
            <a:endParaRPr sz="3200">
              <a:latin typeface="Arial"/>
              <a:cs typeface="Arial"/>
            </a:endParaRPr>
          </a:p>
          <a:p>
            <a:pPr algn="just" marL="354965" marR="1109980" indent="-342900">
              <a:lnSpc>
                <a:spcPts val="3450"/>
              </a:lnSpc>
              <a:spcBef>
                <a:spcPts val="770"/>
              </a:spcBef>
              <a:buClr>
                <a:srgbClr val="0000CC"/>
              </a:buClr>
              <a:buChar char="•"/>
              <a:tabLst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number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pixels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affects </a:t>
            </a:r>
            <a:r>
              <a:rPr dirty="0" sz="3200" spc="-10">
                <a:latin typeface="Arial"/>
                <a:cs typeface="Arial"/>
              </a:rPr>
              <a:t>the </a:t>
            </a:r>
            <a:r>
              <a:rPr dirty="0" sz="3200" spc="-5">
                <a:latin typeface="Arial"/>
                <a:cs typeface="Arial"/>
              </a:rPr>
              <a:t>resolution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monitor</a:t>
            </a:r>
            <a:endParaRPr sz="3200">
              <a:latin typeface="Arial"/>
              <a:cs typeface="Arial"/>
            </a:endParaRPr>
          </a:p>
          <a:p>
            <a:pPr algn="just" marL="354965" marR="5080" indent="-342900">
              <a:lnSpc>
                <a:spcPts val="3450"/>
              </a:lnSpc>
              <a:spcBef>
                <a:spcPts val="760"/>
              </a:spcBef>
              <a:buClr>
                <a:srgbClr val="0000CC"/>
              </a:buClr>
              <a:buChar char="•"/>
              <a:tabLst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The higher the resolution,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better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the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image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quality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127" y="1204975"/>
            <a:ext cx="151701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Pixels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4032" y="2648964"/>
            <a:ext cx="3211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CRT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(cathode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ray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tube)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67595" y="5781545"/>
            <a:ext cx="36398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LCD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(liquid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crystal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display)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90003" y="3244214"/>
            <a:ext cx="2355850" cy="2444115"/>
            <a:chOff x="1890003" y="3244214"/>
            <a:chExt cx="2355850" cy="2444115"/>
          </a:xfrm>
        </p:grpSpPr>
        <p:sp>
          <p:nvSpPr>
            <p:cNvPr id="5" name="object 5"/>
            <p:cNvSpPr/>
            <p:nvPr/>
          </p:nvSpPr>
          <p:spPr>
            <a:xfrm>
              <a:off x="2722488" y="5385053"/>
              <a:ext cx="43815" cy="157480"/>
            </a:xfrm>
            <a:custGeom>
              <a:avLst/>
              <a:gdLst/>
              <a:ahLst/>
              <a:cxnLst/>
              <a:rect l="l" t="t" r="r" b="b"/>
              <a:pathLst>
                <a:path w="43814" h="157479">
                  <a:moveTo>
                    <a:pt x="0" y="156971"/>
                  </a:moveTo>
                  <a:lnTo>
                    <a:pt x="43433" y="156971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58302" y="5352287"/>
              <a:ext cx="40005" cy="189865"/>
            </a:xfrm>
            <a:custGeom>
              <a:avLst/>
              <a:gdLst/>
              <a:ahLst/>
              <a:cxnLst/>
              <a:rect l="l" t="t" r="r" b="b"/>
              <a:pathLst>
                <a:path w="40005" h="189864">
                  <a:moveTo>
                    <a:pt x="39623" y="189737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189737"/>
                  </a:lnTo>
                  <a:lnTo>
                    <a:pt x="39623" y="189737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90306" y="5352287"/>
              <a:ext cx="45085" cy="189865"/>
            </a:xfrm>
            <a:custGeom>
              <a:avLst/>
              <a:gdLst/>
              <a:ahLst/>
              <a:cxnLst/>
              <a:rect l="l" t="t" r="r" b="b"/>
              <a:pathLst>
                <a:path w="45085" h="189864">
                  <a:moveTo>
                    <a:pt x="44957" y="189737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189737"/>
                  </a:lnTo>
                  <a:lnTo>
                    <a:pt x="44957" y="189737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23072" y="5352287"/>
              <a:ext cx="44450" cy="189865"/>
            </a:xfrm>
            <a:custGeom>
              <a:avLst/>
              <a:gdLst/>
              <a:ahLst/>
              <a:cxnLst/>
              <a:rect l="l" t="t" r="r" b="b"/>
              <a:pathLst>
                <a:path w="44450" h="189864">
                  <a:moveTo>
                    <a:pt x="44195" y="189737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189737"/>
                  </a:lnTo>
                  <a:lnTo>
                    <a:pt x="44195" y="189737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855838" y="5385053"/>
              <a:ext cx="43815" cy="157480"/>
            </a:xfrm>
            <a:custGeom>
              <a:avLst/>
              <a:gdLst/>
              <a:ahLst/>
              <a:cxnLst/>
              <a:rect l="l" t="t" r="r" b="b"/>
              <a:pathLst>
                <a:path w="43814" h="157479">
                  <a:moveTo>
                    <a:pt x="0" y="156971"/>
                  </a:moveTo>
                  <a:lnTo>
                    <a:pt x="43433" y="156971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87080" y="5385053"/>
              <a:ext cx="45085" cy="157480"/>
            </a:xfrm>
            <a:custGeom>
              <a:avLst/>
              <a:gdLst/>
              <a:ahLst/>
              <a:cxnLst/>
              <a:rect l="l" t="t" r="r" b="b"/>
              <a:pathLst>
                <a:path w="45085" h="157479">
                  <a:moveTo>
                    <a:pt x="0" y="156971"/>
                  </a:moveTo>
                  <a:lnTo>
                    <a:pt x="44957" y="156971"/>
                  </a:lnTo>
                  <a:lnTo>
                    <a:pt x="4495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924418" y="5385053"/>
              <a:ext cx="43815" cy="157480"/>
            </a:xfrm>
            <a:custGeom>
              <a:avLst/>
              <a:gdLst/>
              <a:ahLst/>
              <a:cxnLst/>
              <a:rect l="l" t="t" r="r" b="b"/>
              <a:pathLst>
                <a:path w="43814" h="157479">
                  <a:moveTo>
                    <a:pt x="0" y="156971"/>
                  </a:moveTo>
                  <a:lnTo>
                    <a:pt x="43433" y="156971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956422" y="5385053"/>
              <a:ext cx="40640" cy="157480"/>
            </a:xfrm>
            <a:custGeom>
              <a:avLst/>
              <a:gdLst/>
              <a:ahLst/>
              <a:cxnLst/>
              <a:rect l="l" t="t" r="r" b="b"/>
              <a:pathLst>
                <a:path w="40639" h="157479">
                  <a:moveTo>
                    <a:pt x="0" y="156971"/>
                  </a:moveTo>
                  <a:lnTo>
                    <a:pt x="40385" y="156971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988426" y="5385053"/>
              <a:ext cx="45085" cy="157480"/>
            </a:xfrm>
            <a:custGeom>
              <a:avLst/>
              <a:gdLst/>
              <a:ahLst/>
              <a:cxnLst/>
              <a:rect l="l" t="t" r="r" b="b"/>
              <a:pathLst>
                <a:path w="45085" h="157479">
                  <a:moveTo>
                    <a:pt x="0" y="156971"/>
                  </a:moveTo>
                  <a:lnTo>
                    <a:pt x="44957" y="156971"/>
                  </a:lnTo>
                  <a:lnTo>
                    <a:pt x="4495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025002" y="5385053"/>
              <a:ext cx="40640" cy="157480"/>
            </a:xfrm>
            <a:custGeom>
              <a:avLst/>
              <a:gdLst/>
              <a:ahLst/>
              <a:cxnLst/>
              <a:rect l="l" t="t" r="r" b="b"/>
              <a:pathLst>
                <a:path w="40639" h="157479">
                  <a:moveTo>
                    <a:pt x="0" y="156971"/>
                  </a:moveTo>
                  <a:lnTo>
                    <a:pt x="40385" y="156971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057768" y="5385053"/>
              <a:ext cx="39370" cy="157480"/>
            </a:xfrm>
            <a:custGeom>
              <a:avLst/>
              <a:gdLst/>
              <a:ahLst/>
              <a:cxnLst/>
              <a:rect l="l" t="t" r="r" b="b"/>
              <a:pathLst>
                <a:path w="39369" h="157479">
                  <a:moveTo>
                    <a:pt x="0" y="156971"/>
                  </a:moveTo>
                  <a:lnTo>
                    <a:pt x="38861" y="156971"/>
                  </a:lnTo>
                  <a:lnTo>
                    <a:pt x="38861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089010" y="5385053"/>
              <a:ext cx="40640" cy="157480"/>
            </a:xfrm>
            <a:custGeom>
              <a:avLst/>
              <a:gdLst/>
              <a:ahLst/>
              <a:cxnLst/>
              <a:rect l="l" t="t" r="r" b="b"/>
              <a:pathLst>
                <a:path w="40639" h="157479">
                  <a:moveTo>
                    <a:pt x="0" y="156971"/>
                  </a:moveTo>
                  <a:lnTo>
                    <a:pt x="40385" y="156971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121776" y="5385053"/>
              <a:ext cx="45085" cy="157480"/>
            </a:xfrm>
            <a:custGeom>
              <a:avLst/>
              <a:gdLst/>
              <a:ahLst/>
              <a:cxnLst/>
              <a:rect l="l" t="t" r="r" b="b"/>
              <a:pathLst>
                <a:path w="45085" h="157479">
                  <a:moveTo>
                    <a:pt x="0" y="156971"/>
                  </a:moveTo>
                  <a:lnTo>
                    <a:pt x="44957" y="156971"/>
                  </a:lnTo>
                  <a:lnTo>
                    <a:pt x="4495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154542" y="5385053"/>
              <a:ext cx="43815" cy="157480"/>
            </a:xfrm>
            <a:custGeom>
              <a:avLst/>
              <a:gdLst/>
              <a:ahLst/>
              <a:cxnLst/>
              <a:rect l="l" t="t" r="r" b="b"/>
              <a:pathLst>
                <a:path w="43814" h="157479">
                  <a:moveTo>
                    <a:pt x="0" y="156971"/>
                  </a:moveTo>
                  <a:lnTo>
                    <a:pt x="43433" y="156971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190356" y="5385053"/>
              <a:ext cx="40640" cy="157480"/>
            </a:xfrm>
            <a:custGeom>
              <a:avLst/>
              <a:gdLst/>
              <a:ahLst/>
              <a:cxnLst/>
              <a:rect l="l" t="t" r="r" b="b"/>
              <a:pathLst>
                <a:path w="40639" h="157479">
                  <a:moveTo>
                    <a:pt x="0" y="156971"/>
                  </a:moveTo>
                  <a:lnTo>
                    <a:pt x="40385" y="156971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222360" y="5385053"/>
              <a:ext cx="41275" cy="157480"/>
            </a:xfrm>
            <a:custGeom>
              <a:avLst/>
              <a:gdLst/>
              <a:ahLst/>
              <a:cxnLst/>
              <a:rect l="l" t="t" r="r" b="b"/>
              <a:pathLst>
                <a:path w="41275" h="157479">
                  <a:moveTo>
                    <a:pt x="0" y="156971"/>
                  </a:moveTo>
                  <a:lnTo>
                    <a:pt x="41147" y="156971"/>
                  </a:lnTo>
                  <a:lnTo>
                    <a:pt x="4114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250554" y="5385053"/>
              <a:ext cx="40640" cy="157480"/>
            </a:xfrm>
            <a:custGeom>
              <a:avLst/>
              <a:gdLst/>
              <a:ahLst/>
              <a:cxnLst/>
              <a:rect l="l" t="t" r="r" b="b"/>
              <a:pathLst>
                <a:path w="40639" h="157479">
                  <a:moveTo>
                    <a:pt x="0" y="156971"/>
                  </a:moveTo>
                  <a:lnTo>
                    <a:pt x="40385" y="156971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278748" y="5385053"/>
              <a:ext cx="40640" cy="157480"/>
            </a:xfrm>
            <a:custGeom>
              <a:avLst/>
              <a:gdLst/>
              <a:ahLst/>
              <a:cxnLst/>
              <a:rect l="l" t="t" r="r" b="b"/>
              <a:pathLst>
                <a:path w="40639" h="157479">
                  <a:moveTo>
                    <a:pt x="0" y="156971"/>
                  </a:moveTo>
                  <a:lnTo>
                    <a:pt x="40385" y="156971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11514" y="5385053"/>
              <a:ext cx="37465" cy="157480"/>
            </a:xfrm>
            <a:custGeom>
              <a:avLst/>
              <a:gdLst/>
              <a:ahLst/>
              <a:cxnLst/>
              <a:rect l="l" t="t" r="r" b="b"/>
              <a:pathLst>
                <a:path w="37464" h="157479">
                  <a:moveTo>
                    <a:pt x="0" y="156971"/>
                  </a:moveTo>
                  <a:lnTo>
                    <a:pt x="37337" y="156971"/>
                  </a:lnTo>
                  <a:lnTo>
                    <a:pt x="3733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338946" y="5385053"/>
              <a:ext cx="37465" cy="157480"/>
            </a:xfrm>
            <a:custGeom>
              <a:avLst/>
              <a:gdLst/>
              <a:ahLst/>
              <a:cxnLst/>
              <a:rect l="l" t="t" r="r" b="b"/>
              <a:pathLst>
                <a:path w="37464" h="157479">
                  <a:moveTo>
                    <a:pt x="0" y="156971"/>
                  </a:moveTo>
                  <a:lnTo>
                    <a:pt x="37337" y="156971"/>
                  </a:lnTo>
                  <a:lnTo>
                    <a:pt x="3733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368664" y="5385053"/>
              <a:ext cx="36195" cy="157480"/>
            </a:xfrm>
            <a:custGeom>
              <a:avLst/>
              <a:gdLst/>
              <a:ahLst/>
              <a:cxnLst/>
              <a:rect l="l" t="t" r="r" b="b"/>
              <a:pathLst>
                <a:path w="36195" h="157479">
                  <a:moveTo>
                    <a:pt x="0" y="156971"/>
                  </a:moveTo>
                  <a:lnTo>
                    <a:pt x="35813" y="156971"/>
                  </a:lnTo>
                  <a:lnTo>
                    <a:pt x="35813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399906" y="5385053"/>
              <a:ext cx="37465" cy="157480"/>
            </a:xfrm>
            <a:custGeom>
              <a:avLst/>
              <a:gdLst/>
              <a:ahLst/>
              <a:cxnLst/>
              <a:rect l="l" t="t" r="r" b="b"/>
              <a:pathLst>
                <a:path w="37464" h="157479">
                  <a:moveTo>
                    <a:pt x="0" y="156971"/>
                  </a:moveTo>
                  <a:lnTo>
                    <a:pt x="37337" y="156971"/>
                  </a:lnTo>
                  <a:lnTo>
                    <a:pt x="37337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424290" y="5385053"/>
              <a:ext cx="36195" cy="157480"/>
            </a:xfrm>
            <a:custGeom>
              <a:avLst/>
              <a:gdLst/>
              <a:ahLst/>
              <a:cxnLst/>
              <a:rect l="l" t="t" r="r" b="b"/>
              <a:pathLst>
                <a:path w="36195" h="157479">
                  <a:moveTo>
                    <a:pt x="0" y="156971"/>
                  </a:moveTo>
                  <a:lnTo>
                    <a:pt x="35813" y="156971"/>
                  </a:lnTo>
                  <a:lnTo>
                    <a:pt x="35813" y="0"/>
                  </a:lnTo>
                  <a:lnTo>
                    <a:pt x="0" y="0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689722" y="5352287"/>
              <a:ext cx="767715" cy="185420"/>
            </a:xfrm>
            <a:custGeom>
              <a:avLst/>
              <a:gdLst/>
              <a:ahLst/>
              <a:cxnLst/>
              <a:rect l="l" t="t" r="r" b="b"/>
              <a:pathLst>
                <a:path w="767714" h="185420">
                  <a:moveTo>
                    <a:pt x="0" y="0"/>
                  </a:moveTo>
                  <a:lnTo>
                    <a:pt x="0" y="185165"/>
                  </a:lnTo>
                  <a:lnTo>
                    <a:pt x="767333" y="185165"/>
                  </a:lnTo>
                  <a:lnTo>
                    <a:pt x="76733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371206" y="5622797"/>
              <a:ext cx="40005" cy="66040"/>
            </a:xfrm>
            <a:custGeom>
              <a:avLst/>
              <a:gdLst/>
              <a:ahLst/>
              <a:cxnLst/>
              <a:rect l="l" t="t" r="r" b="b"/>
              <a:pathLst>
                <a:path w="40005" h="66039">
                  <a:moveTo>
                    <a:pt x="39623" y="65531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9623" y="65531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403210" y="5622797"/>
              <a:ext cx="43815" cy="66040"/>
            </a:xfrm>
            <a:custGeom>
              <a:avLst/>
              <a:gdLst/>
              <a:ahLst/>
              <a:cxnLst/>
              <a:rect l="l" t="t" r="r" b="b"/>
              <a:pathLst>
                <a:path w="43814" h="66039">
                  <a:moveTo>
                    <a:pt x="43433" y="65531"/>
                  </a:moveTo>
                  <a:lnTo>
                    <a:pt x="4343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3433" y="65531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434452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471788" y="5622797"/>
              <a:ext cx="71755" cy="66040"/>
            </a:xfrm>
            <a:custGeom>
              <a:avLst/>
              <a:gdLst/>
              <a:ahLst/>
              <a:cxnLst/>
              <a:rect l="l" t="t" r="r" b="b"/>
              <a:pathLst>
                <a:path w="71755" h="66039">
                  <a:moveTo>
                    <a:pt x="71628" y="0"/>
                  </a:moveTo>
                  <a:lnTo>
                    <a:pt x="40386" y="0"/>
                  </a:lnTo>
                  <a:lnTo>
                    <a:pt x="3124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31242" y="65532"/>
                  </a:lnTo>
                  <a:lnTo>
                    <a:pt x="40386" y="65532"/>
                  </a:lnTo>
                  <a:lnTo>
                    <a:pt x="71628" y="65532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535798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572374" y="5622797"/>
              <a:ext cx="41275" cy="66040"/>
            </a:xfrm>
            <a:custGeom>
              <a:avLst/>
              <a:gdLst/>
              <a:ahLst/>
              <a:cxnLst/>
              <a:rect l="l" t="t" r="r" b="b"/>
              <a:pathLst>
                <a:path w="41275" h="66039">
                  <a:moveTo>
                    <a:pt x="41147" y="65531"/>
                  </a:moveTo>
                  <a:lnTo>
                    <a:pt x="4114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1147" y="65531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600568" y="5622797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44195" y="65531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195" y="65531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633334" y="5622797"/>
              <a:ext cx="43815" cy="66040"/>
            </a:xfrm>
            <a:custGeom>
              <a:avLst/>
              <a:gdLst/>
              <a:ahLst/>
              <a:cxnLst/>
              <a:rect l="l" t="t" r="r" b="b"/>
              <a:pathLst>
                <a:path w="43814" h="66039">
                  <a:moveTo>
                    <a:pt x="43433" y="65531"/>
                  </a:moveTo>
                  <a:lnTo>
                    <a:pt x="4343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3433" y="65531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673720" y="5622797"/>
              <a:ext cx="36195" cy="66040"/>
            </a:xfrm>
            <a:custGeom>
              <a:avLst/>
              <a:gdLst/>
              <a:ahLst/>
              <a:cxnLst/>
              <a:rect l="l" t="t" r="r" b="b"/>
              <a:pathLst>
                <a:path w="36194" h="66039">
                  <a:moveTo>
                    <a:pt x="35813" y="65531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5813" y="65531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701914" y="5622797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44195" y="65531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195" y="6553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734680" y="5622797"/>
              <a:ext cx="43815" cy="66040"/>
            </a:xfrm>
            <a:custGeom>
              <a:avLst/>
              <a:gdLst/>
              <a:ahLst/>
              <a:cxnLst/>
              <a:rect l="l" t="t" r="r" b="b"/>
              <a:pathLst>
                <a:path w="43814" h="66039">
                  <a:moveTo>
                    <a:pt x="43433" y="65531"/>
                  </a:moveTo>
                  <a:lnTo>
                    <a:pt x="4343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3433" y="65531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770494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802498" y="5622797"/>
              <a:ext cx="41275" cy="66040"/>
            </a:xfrm>
            <a:custGeom>
              <a:avLst/>
              <a:gdLst/>
              <a:ahLst/>
              <a:cxnLst/>
              <a:rect l="l" t="t" r="r" b="b"/>
              <a:pathLst>
                <a:path w="41275" h="66039">
                  <a:moveTo>
                    <a:pt x="41147" y="65531"/>
                  </a:moveTo>
                  <a:lnTo>
                    <a:pt x="4114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1147" y="65531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835264" y="5622797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44195" y="65531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195" y="65531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871078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903844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936610" y="5622797"/>
              <a:ext cx="43815" cy="66040"/>
            </a:xfrm>
            <a:custGeom>
              <a:avLst/>
              <a:gdLst/>
              <a:ahLst/>
              <a:cxnLst/>
              <a:rect l="l" t="t" r="r" b="b"/>
              <a:pathLst>
                <a:path w="43814" h="66039">
                  <a:moveTo>
                    <a:pt x="43433" y="65531"/>
                  </a:moveTo>
                  <a:lnTo>
                    <a:pt x="4343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3433" y="65531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967852" y="5622797"/>
              <a:ext cx="45085" cy="66040"/>
            </a:xfrm>
            <a:custGeom>
              <a:avLst/>
              <a:gdLst/>
              <a:ahLst/>
              <a:cxnLst/>
              <a:rect l="l" t="t" r="r" b="b"/>
              <a:pathLst>
                <a:path w="45085" h="66039">
                  <a:moveTo>
                    <a:pt x="44957" y="65531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957" y="655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000618" y="5622797"/>
              <a:ext cx="40005" cy="66040"/>
            </a:xfrm>
            <a:custGeom>
              <a:avLst/>
              <a:gdLst/>
              <a:ahLst/>
              <a:cxnLst/>
              <a:rect l="l" t="t" r="r" b="b"/>
              <a:pathLst>
                <a:path w="40005" h="66039">
                  <a:moveTo>
                    <a:pt x="39623" y="65531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9623" y="65531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037194" y="5622797"/>
              <a:ext cx="40005" cy="66040"/>
            </a:xfrm>
            <a:custGeom>
              <a:avLst/>
              <a:gdLst/>
              <a:ahLst/>
              <a:cxnLst/>
              <a:rect l="l" t="t" r="r" b="b"/>
              <a:pathLst>
                <a:path w="40005" h="66039">
                  <a:moveTo>
                    <a:pt x="39623" y="65531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9623" y="65531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069198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101202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137016" y="5622797"/>
              <a:ext cx="41275" cy="66040"/>
            </a:xfrm>
            <a:custGeom>
              <a:avLst/>
              <a:gdLst/>
              <a:ahLst/>
              <a:cxnLst/>
              <a:rect l="l" t="t" r="r" b="b"/>
              <a:pathLst>
                <a:path w="41275" h="66039">
                  <a:moveTo>
                    <a:pt x="41147" y="65531"/>
                  </a:moveTo>
                  <a:lnTo>
                    <a:pt x="4114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1147" y="65531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166734" y="5622797"/>
              <a:ext cx="43815" cy="66040"/>
            </a:xfrm>
            <a:custGeom>
              <a:avLst/>
              <a:gdLst/>
              <a:ahLst/>
              <a:cxnLst/>
              <a:rect l="l" t="t" r="r" b="b"/>
              <a:pathLst>
                <a:path w="43814" h="66039">
                  <a:moveTo>
                    <a:pt x="43433" y="65531"/>
                  </a:moveTo>
                  <a:lnTo>
                    <a:pt x="4343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3433" y="65531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202548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234552" y="5622797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44195" y="65531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195" y="65531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267318" y="5622797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44195" y="65531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195" y="65531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299322" y="5622797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44195" y="65531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195" y="65531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335898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368664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AAAA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399906" y="5622797"/>
              <a:ext cx="45085" cy="66040"/>
            </a:xfrm>
            <a:custGeom>
              <a:avLst/>
              <a:gdLst/>
              <a:ahLst/>
              <a:cxnLst/>
              <a:rect l="l" t="t" r="r" b="b"/>
              <a:pathLst>
                <a:path w="45085" h="66039">
                  <a:moveTo>
                    <a:pt x="44957" y="65531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957" y="65531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437244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470010" y="5622797"/>
              <a:ext cx="40005" cy="66040"/>
            </a:xfrm>
            <a:custGeom>
              <a:avLst/>
              <a:gdLst/>
              <a:ahLst/>
              <a:cxnLst/>
              <a:rect l="l" t="t" r="r" b="b"/>
              <a:pathLst>
                <a:path w="40004" h="66039">
                  <a:moveTo>
                    <a:pt x="39623" y="65531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9623" y="65531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3500490" y="5622797"/>
              <a:ext cx="45085" cy="66040"/>
            </a:xfrm>
            <a:custGeom>
              <a:avLst/>
              <a:gdLst/>
              <a:ahLst/>
              <a:cxnLst/>
              <a:rect l="l" t="t" r="r" b="b"/>
              <a:pathLst>
                <a:path w="45085" h="66039">
                  <a:moveTo>
                    <a:pt x="44957" y="65531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4957" y="65531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533256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570592" y="5622797"/>
              <a:ext cx="71755" cy="66040"/>
            </a:xfrm>
            <a:custGeom>
              <a:avLst/>
              <a:gdLst/>
              <a:ahLst/>
              <a:cxnLst/>
              <a:rect l="l" t="t" r="r" b="b"/>
              <a:pathLst>
                <a:path w="71754" h="66039">
                  <a:moveTo>
                    <a:pt x="71628" y="0"/>
                  </a:moveTo>
                  <a:lnTo>
                    <a:pt x="35814" y="0"/>
                  </a:lnTo>
                  <a:lnTo>
                    <a:pt x="3124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31242" y="65532"/>
                  </a:lnTo>
                  <a:lnTo>
                    <a:pt x="35814" y="65532"/>
                  </a:lnTo>
                  <a:lnTo>
                    <a:pt x="71628" y="65532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634602" y="5622797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40385" y="6553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0385" y="65531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666606" y="5622797"/>
              <a:ext cx="41275" cy="66040"/>
            </a:xfrm>
            <a:custGeom>
              <a:avLst/>
              <a:gdLst/>
              <a:ahLst/>
              <a:cxnLst/>
              <a:rect l="l" t="t" r="r" b="b"/>
              <a:pathLst>
                <a:path w="41275" h="66039">
                  <a:moveTo>
                    <a:pt x="41147" y="65531"/>
                  </a:moveTo>
                  <a:lnTo>
                    <a:pt x="41147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41147" y="65531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699372" y="5622797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39">
                  <a:moveTo>
                    <a:pt x="32003" y="65531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2003" y="65531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727566" y="5622797"/>
              <a:ext cx="36195" cy="66040"/>
            </a:xfrm>
            <a:custGeom>
              <a:avLst/>
              <a:gdLst/>
              <a:ahLst/>
              <a:cxnLst/>
              <a:rect l="l" t="t" r="r" b="b"/>
              <a:pathLst>
                <a:path w="36195" h="66039">
                  <a:moveTo>
                    <a:pt x="35813" y="65531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5813" y="65531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755760" y="5622797"/>
              <a:ext cx="36195" cy="66040"/>
            </a:xfrm>
            <a:custGeom>
              <a:avLst/>
              <a:gdLst/>
              <a:ahLst/>
              <a:cxnLst/>
              <a:rect l="l" t="t" r="r" b="b"/>
              <a:pathLst>
                <a:path w="36195" h="66039">
                  <a:moveTo>
                    <a:pt x="35813" y="65531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5813" y="65531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783954" y="5622797"/>
              <a:ext cx="36830" cy="66040"/>
            </a:xfrm>
            <a:custGeom>
              <a:avLst/>
              <a:gdLst/>
              <a:ahLst/>
              <a:cxnLst/>
              <a:rect l="l" t="t" r="r" b="b"/>
              <a:pathLst>
                <a:path w="36829" h="66039">
                  <a:moveTo>
                    <a:pt x="36575" y="65531"/>
                  </a:moveTo>
                  <a:lnTo>
                    <a:pt x="3657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6575" y="65531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811386" y="5622797"/>
              <a:ext cx="33020" cy="66040"/>
            </a:xfrm>
            <a:custGeom>
              <a:avLst/>
              <a:gdLst/>
              <a:ahLst/>
              <a:cxnLst/>
              <a:rect l="l" t="t" r="r" b="b"/>
              <a:pathLst>
                <a:path w="33020" h="66039">
                  <a:moveTo>
                    <a:pt x="32765" y="65531"/>
                  </a:moveTo>
                  <a:lnTo>
                    <a:pt x="32765" y="0"/>
                  </a:lnTo>
                  <a:lnTo>
                    <a:pt x="0" y="0"/>
                  </a:lnTo>
                  <a:lnTo>
                    <a:pt x="0" y="65531"/>
                  </a:lnTo>
                  <a:lnTo>
                    <a:pt x="32765" y="65531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301864" y="5622797"/>
              <a:ext cx="1542415" cy="60960"/>
            </a:xfrm>
            <a:custGeom>
              <a:avLst/>
              <a:gdLst/>
              <a:ahLst/>
              <a:cxnLst/>
              <a:rect l="l" t="t" r="r" b="b"/>
              <a:pathLst>
                <a:path w="1542414" h="60960">
                  <a:moveTo>
                    <a:pt x="0" y="0"/>
                  </a:moveTo>
                  <a:lnTo>
                    <a:pt x="0" y="60959"/>
                  </a:lnTo>
                  <a:lnTo>
                    <a:pt x="1542287" y="60959"/>
                  </a:lnTo>
                  <a:lnTo>
                    <a:pt x="154228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301864" y="5489447"/>
              <a:ext cx="1542415" cy="133350"/>
            </a:xfrm>
            <a:custGeom>
              <a:avLst/>
              <a:gdLst/>
              <a:ahLst/>
              <a:cxnLst/>
              <a:rect l="l" t="t" r="r" b="b"/>
              <a:pathLst>
                <a:path w="1542414" h="133350">
                  <a:moveTo>
                    <a:pt x="1542287" y="133349"/>
                  </a:moveTo>
                  <a:lnTo>
                    <a:pt x="1158239" y="0"/>
                  </a:lnTo>
                  <a:lnTo>
                    <a:pt x="383285" y="0"/>
                  </a:lnTo>
                  <a:lnTo>
                    <a:pt x="0" y="133349"/>
                  </a:lnTo>
                  <a:lnTo>
                    <a:pt x="1542287" y="133349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301864" y="5489447"/>
              <a:ext cx="1542415" cy="133350"/>
            </a:xfrm>
            <a:custGeom>
              <a:avLst/>
              <a:gdLst/>
              <a:ahLst/>
              <a:cxnLst/>
              <a:rect l="l" t="t" r="r" b="b"/>
              <a:pathLst>
                <a:path w="1542414" h="133350">
                  <a:moveTo>
                    <a:pt x="0" y="133349"/>
                  </a:moveTo>
                  <a:lnTo>
                    <a:pt x="383285" y="0"/>
                  </a:lnTo>
                  <a:lnTo>
                    <a:pt x="1158239" y="0"/>
                  </a:lnTo>
                  <a:lnTo>
                    <a:pt x="1542287" y="133349"/>
                  </a:lnTo>
                  <a:lnTo>
                    <a:pt x="0" y="13334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890384" y="3244595"/>
              <a:ext cx="2354580" cy="2140585"/>
            </a:xfrm>
            <a:custGeom>
              <a:avLst/>
              <a:gdLst/>
              <a:ahLst/>
              <a:cxnLst/>
              <a:rect l="l" t="t" r="r" b="b"/>
              <a:pathLst>
                <a:path w="2354579" h="2140585">
                  <a:moveTo>
                    <a:pt x="2354579" y="2140457"/>
                  </a:moveTo>
                  <a:lnTo>
                    <a:pt x="2354579" y="0"/>
                  </a:lnTo>
                  <a:lnTo>
                    <a:pt x="0" y="0"/>
                  </a:lnTo>
                  <a:lnTo>
                    <a:pt x="0" y="2140457"/>
                  </a:lnTo>
                  <a:lnTo>
                    <a:pt x="2354579" y="2140457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1890384" y="3244595"/>
              <a:ext cx="2354580" cy="2140585"/>
            </a:xfrm>
            <a:custGeom>
              <a:avLst/>
              <a:gdLst/>
              <a:ahLst/>
              <a:cxnLst/>
              <a:rect l="l" t="t" r="r" b="b"/>
              <a:pathLst>
                <a:path w="2354579" h="2140585">
                  <a:moveTo>
                    <a:pt x="0" y="0"/>
                  </a:moveTo>
                  <a:lnTo>
                    <a:pt x="0" y="2140457"/>
                  </a:lnTo>
                  <a:lnTo>
                    <a:pt x="2354579" y="2140457"/>
                  </a:lnTo>
                  <a:lnTo>
                    <a:pt x="2354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2141082" y="3470909"/>
              <a:ext cx="1870075" cy="1453515"/>
            </a:xfrm>
            <a:custGeom>
              <a:avLst/>
              <a:gdLst/>
              <a:ahLst/>
              <a:cxnLst/>
              <a:rect l="l" t="t" r="r" b="b"/>
              <a:pathLst>
                <a:path w="1870075" h="1453514">
                  <a:moveTo>
                    <a:pt x="1869947" y="1453133"/>
                  </a:moveTo>
                  <a:lnTo>
                    <a:pt x="1869947" y="0"/>
                  </a:lnTo>
                  <a:lnTo>
                    <a:pt x="0" y="0"/>
                  </a:lnTo>
                  <a:lnTo>
                    <a:pt x="0" y="1453133"/>
                  </a:lnTo>
                  <a:lnTo>
                    <a:pt x="1869947" y="145313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141082" y="3470909"/>
              <a:ext cx="1870075" cy="1453515"/>
            </a:xfrm>
            <a:custGeom>
              <a:avLst/>
              <a:gdLst/>
              <a:ahLst/>
              <a:cxnLst/>
              <a:rect l="l" t="t" r="r" b="b"/>
              <a:pathLst>
                <a:path w="1870075" h="1453514">
                  <a:moveTo>
                    <a:pt x="0" y="0"/>
                  </a:moveTo>
                  <a:lnTo>
                    <a:pt x="0" y="1453133"/>
                  </a:lnTo>
                  <a:lnTo>
                    <a:pt x="1869947" y="1453133"/>
                  </a:lnTo>
                  <a:lnTo>
                    <a:pt x="186994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743568" y="3496055"/>
              <a:ext cx="230504" cy="1404620"/>
            </a:xfrm>
            <a:custGeom>
              <a:avLst/>
              <a:gdLst/>
              <a:ahLst/>
              <a:cxnLst/>
              <a:rect l="l" t="t" r="r" b="b"/>
              <a:pathLst>
                <a:path w="230504" h="1404620">
                  <a:moveTo>
                    <a:pt x="0" y="1404365"/>
                  </a:moveTo>
                  <a:lnTo>
                    <a:pt x="230123" y="1404365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1404365"/>
                  </a:lnTo>
                  <a:close/>
                </a:path>
              </a:pathLst>
            </a:custGeom>
            <a:solidFill>
              <a:srgbClr val="0101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3690228" y="3496055"/>
              <a:ext cx="251460" cy="1404620"/>
            </a:xfrm>
            <a:custGeom>
              <a:avLst/>
              <a:gdLst/>
              <a:ahLst/>
              <a:cxnLst/>
              <a:rect l="l" t="t" r="r" b="b"/>
              <a:pathLst>
                <a:path w="251460" h="1404620">
                  <a:moveTo>
                    <a:pt x="0" y="1404365"/>
                  </a:moveTo>
                  <a:lnTo>
                    <a:pt x="251459" y="1404365"/>
                  </a:lnTo>
                  <a:lnTo>
                    <a:pt x="251459" y="0"/>
                  </a:lnTo>
                  <a:lnTo>
                    <a:pt x="0" y="0"/>
                  </a:lnTo>
                  <a:lnTo>
                    <a:pt x="0" y="1404365"/>
                  </a:lnTo>
                  <a:close/>
                </a:path>
              </a:pathLst>
            </a:custGeom>
            <a:solidFill>
              <a:srgbClr val="0101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2184516" y="3496055"/>
              <a:ext cx="1700530" cy="1404620"/>
            </a:xfrm>
            <a:custGeom>
              <a:avLst/>
              <a:gdLst/>
              <a:ahLst/>
              <a:cxnLst/>
              <a:rect l="l" t="t" r="r" b="b"/>
              <a:pathLst>
                <a:path w="1700529" h="1404620">
                  <a:moveTo>
                    <a:pt x="1700021" y="1404365"/>
                  </a:moveTo>
                  <a:lnTo>
                    <a:pt x="1700021" y="0"/>
                  </a:lnTo>
                  <a:lnTo>
                    <a:pt x="0" y="0"/>
                  </a:lnTo>
                  <a:lnTo>
                    <a:pt x="0" y="1404365"/>
                  </a:lnTo>
                  <a:lnTo>
                    <a:pt x="1700021" y="1404365"/>
                  </a:lnTo>
                  <a:close/>
                </a:path>
              </a:pathLst>
            </a:custGeom>
            <a:solidFill>
              <a:srgbClr val="010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184516" y="3496055"/>
              <a:ext cx="1659889" cy="1404620"/>
            </a:xfrm>
            <a:custGeom>
              <a:avLst/>
              <a:gdLst/>
              <a:ahLst/>
              <a:cxnLst/>
              <a:rect l="l" t="t" r="r" b="b"/>
              <a:pathLst>
                <a:path w="1659889" h="1404620">
                  <a:moveTo>
                    <a:pt x="1659635" y="1404365"/>
                  </a:moveTo>
                  <a:lnTo>
                    <a:pt x="1659635" y="0"/>
                  </a:lnTo>
                  <a:lnTo>
                    <a:pt x="0" y="0"/>
                  </a:lnTo>
                  <a:lnTo>
                    <a:pt x="0" y="1404365"/>
                  </a:lnTo>
                  <a:lnTo>
                    <a:pt x="1659635" y="1404365"/>
                  </a:lnTo>
                  <a:close/>
                </a:path>
              </a:pathLst>
            </a:custGeom>
            <a:solidFill>
              <a:srgbClr val="0101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184516" y="3496055"/>
              <a:ext cx="1603375" cy="1404620"/>
            </a:xfrm>
            <a:custGeom>
              <a:avLst/>
              <a:gdLst/>
              <a:ahLst/>
              <a:cxnLst/>
              <a:rect l="l" t="t" r="r" b="b"/>
              <a:pathLst>
                <a:path w="1603375" h="1404620">
                  <a:moveTo>
                    <a:pt x="1603247" y="1404365"/>
                  </a:moveTo>
                  <a:lnTo>
                    <a:pt x="1603247" y="0"/>
                  </a:lnTo>
                  <a:lnTo>
                    <a:pt x="0" y="0"/>
                  </a:lnTo>
                  <a:lnTo>
                    <a:pt x="0" y="1404365"/>
                  </a:lnTo>
                  <a:lnTo>
                    <a:pt x="1603247" y="1404365"/>
                  </a:lnTo>
                  <a:close/>
                </a:path>
              </a:pathLst>
            </a:custGeom>
            <a:solidFill>
              <a:srgbClr val="0101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184516" y="3496055"/>
              <a:ext cx="1559560" cy="1404620"/>
            </a:xfrm>
            <a:custGeom>
              <a:avLst/>
              <a:gdLst/>
              <a:ahLst/>
              <a:cxnLst/>
              <a:rect l="l" t="t" r="r" b="b"/>
              <a:pathLst>
                <a:path w="1559560" h="1404620">
                  <a:moveTo>
                    <a:pt x="1559051" y="1404365"/>
                  </a:moveTo>
                  <a:lnTo>
                    <a:pt x="1559051" y="0"/>
                  </a:lnTo>
                  <a:lnTo>
                    <a:pt x="0" y="0"/>
                  </a:lnTo>
                  <a:lnTo>
                    <a:pt x="0" y="1404365"/>
                  </a:lnTo>
                  <a:lnTo>
                    <a:pt x="1559051" y="1404365"/>
                  </a:lnTo>
                  <a:close/>
                </a:path>
              </a:pathLst>
            </a:custGeom>
            <a:solidFill>
              <a:srgbClr val="0101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184516" y="3496055"/>
              <a:ext cx="1506220" cy="1404620"/>
            </a:xfrm>
            <a:custGeom>
              <a:avLst/>
              <a:gdLst/>
              <a:ahLst/>
              <a:cxnLst/>
              <a:rect l="l" t="t" r="r" b="b"/>
              <a:pathLst>
                <a:path w="1506220" h="1404620">
                  <a:moveTo>
                    <a:pt x="1505711" y="1404365"/>
                  </a:moveTo>
                  <a:lnTo>
                    <a:pt x="1505711" y="0"/>
                  </a:lnTo>
                  <a:lnTo>
                    <a:pt x="0" y="0"/>
                  </a:lnTo>
                  <a:lnTo>
                    <a:pt x="0" y="1404365"/>
                  </a:lnTo>
                  <a:lnTo>
                    <a:pt x="1505711" y="1404365"/>
                  </a:lnTo>
                  <a:close/>
                </a:path>
              </a:pathLst>
            </a:custGeom>
            <a:solidFill>
              <a:srgbClr val="0101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2184516" y="3496055"/>
              <a:ext cx="1457960" cy="1371600"/>
            </a:xfrm>
            <a:custGeom>
              <a:avLst/>
              <a:gdLst/>
              <a:ahLst/>
              <a:cxnLst/>
              <a:rect l="l" t="t" r="r" b="b"/>
              <a:pathLst>
                <a:path w="1457960" h="1371600">
                  <a:moveTo>
                    <a:pt x="1457705" y="1371599"/>
                  </a:moveTo>
                  <a:lnTo>
                    <a:pt x="1457705" y="0"/>
                  </a:lnTo>
                  <a:lnTo>
                    <a:pt x="0" y="0"/>
                  </a:lnTo>
                  <a:lnTo>
                    <a:pt x="0" y="1371599"/>
                  </a:lnTo>
                  <a:lnTo>
                    <a:pt x="1457705" y="1371599"/>
                  </a:lnTo>
                  <a:close/>
                </a:path>
              </a:pathLst>
            </a:custGeom>
            <a:solidFill>
              <a:srgbClr val="0101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184516" y="3496055"/>
              <a:ext cx="1407160" cy="1319530"/>
            </a:xfrm>
            <a:custGeom>
              <a:avLst/>
              <a:gdLst/>
              <a:ahLst/>
              <a:cxnLst/>
              <a:rect l="l" t="t" r="r" b="b"/>
              <a:pathLst>
                <a:path w="1407160" h="1319529">
                  <a:moveTo>
                    <a:pt x="1406651" y="1319021"/>
                  </a:moveTo>
                  <a:lnTo>
                    <a:pt x="1406651" y="0"/>
                  </a:lnTo>
                  <a:lnTo>
                    <a:pt x="0" y="0"/>
                  </a:lnTo>
                  <a:lnTo>
                    <a:pt x="0" y="1319021"/>
                  </a:lnTo>
                  <a:lnTo>
                    <a:pt x="1406651" y="1319021"/>
                  </a:lnTo>
                  <a:close/>
                </a:path>
              </a:pathLst>
            </a:custGeom>
            <a:solidFill>
              <a:srgbClr val="0101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2184516" y="3496055"/>
              <a:ext cx="1361440" cy="1270635"/>
            </a:xfrm>
            <a:custGeom>
              <a:avLst/>
              <a:gdLst/>
              <a:ahLst/>
              <a:cxnLst/>
              <a:rect l="l" t="t" r="r" b="b"/>
              <a:pathLst>
                <a:path w="1361439" h="1270635">
                  <a:moveTo>
                    <a:pt x="1360931" y="1270253"/>
                  </a:moveTo>
                  <a:lnTo>
                    <a:pt x="1360931" y="0"/>
                  </a:lnTo>
                  <a:lnTo>
                    <a:pt x="0" y="0"/>
                  </a:lnTo>
                  <a:lnTo>
                    <a:pt x="0" y="1270253"/>
                  </a:lnTo>
                  <a:lnTo>
                    <a:pt x="1360931" y="1270253"/>
                  </a:lnTo>
                  <a:close/>
                </a:path>
              </a:pathLst>
            </a:custGeom>
            <a:solidFill>
              <a:srgbClr val="010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2184516" y="3496055"/>
              <a:ext cx="1309370" cy="1222375"/>
            </a:xfrm>
            <a:custGeom>
              <a:avLst/>
              <a:gdLst/>
              <a:ahLst/>
              <a:cxnLst/>
              <a:rect l="l" t="t" r="r" b="b"/>
              <a:pathLst>
                <a:path w="1309370" h="1222375">
                  <a:moveTo>
                    <a:pt x="1309115" y="1222247"/>
                  </a:moveTo>
                  <a:lnTo>
                    <a:pt x="1309115" y="0"/>
                  </a:lnTo>
                  <a:lnTo>
                    <a:pt x="0" y="0"/>
                  </a:lnTo>
                  <a:lnTo>
                    <a:pt x="0" y="1222247"/>
                  </a:lnTo>
                  <a:lnTo>
                    <a:pt x="1309115" y="1222247"/>
                  </a:lnTo>
                  <a:close/>
                </a:path>
              </a:pathLst>
            </a:custGeom>
            <a:solidFill>
              <a:srgbClr val="010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2184516" y="3496055"/>
              <a:ext cx="1260475" cy="1169670"/>
            </a:xfrm>
            <a:custGeom>
              <a:avLst/>
              <a:gdLst/>
              <a:ahLst/>
              <a:cxnLst/>
              <a:rect l="l" t="t" r="r" b="b"/>
              <a:pathLst>
                <a:path w="1260475" h="1169670">
                  <a:moveTo>
                    <a:pt x="1260347" y="1169669"/>
                  </a:moveTo>
                  <a:lnTo>
                    <a:pt x="1260347" y="0"/>
                  </a:lnTo>
                  <a:lnTo>
                    <a:pt x="0" y="0"/>
                  </a:lnTo>
                  <a:lnTo>
                    <a:pt x="0" y="1169669"/>
                  </a:lnTo>
                  <a:lnTo>
                    <a:pt x="1260347" y="1169669"/>
                  </a:lnTo>
                  <a:close/>
                </a:path>
              </a:pathLst>
            </a:custGeom>
            <a:solidFill>
              <a:srgbClr val="0101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184516" y="3496055"/>
              <a:ext cx="1212850" cy="1122045"/>
            </a:xfrm>
            <a:custGeom>
              <a:avLst/>
              <a:gdLst/>
              <a:ahLst/>
              <a:cxnLst/>
              <a:rect l="l" t="t" r="r" b="b"/>
              <a:pathLst>
                <a:path w="1212850" h="1122045">
                  <a:moveTo>
                    <a:pt x="1212341" y="1121663"/>
                  </a:moveTo>
                  <a:lnTo>
                    <a:pt x="1212341" y="0"/>
                  </a:lnTo>
                  <a:lnTo>
                    <a:pt x="0" y="0"/>
                  </a:lnTo>
                  <a:lnTo>
                    <a:pt x="0" y="1121663"/>
                  </a:lnTo>
                  <a:lnTo>
                    <a:pt x="1212341" y="1121663"/>
                  </a:lnTo>
                  <a:close/>
                </a:path>
              </a:pathLst>
            </a:custGeom>
            <a:solidFill>
              <a:srgbClr val="0101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184516" y="3496055"/>
              <a:ext cx="1164590" cy="1068705"/>
            </a:xfrm>
            <a:custGeom>
              <a:avLst/>
              <a:gdLst/>
              <a:ahLst/>
              <a:cxnLst/>
              <a:rect l="l" t="t" r="r" b="b"/>
              <a:pathLst>
                <a:path w="1164589" h="1068704">
                  <a:moveTo>
                    <a:pt x="1164335" y="1068323"/>
                  </a:moveTo>
                  <a:lnTo>
                    <a:pt x="1164335" y="0"/>
                  </a:lnTo>
                  <a:lnTo>
                    <a:pt x="0" y="0"/>
                  </a:lnTo>
                  <a:lnTo>
                    <a:pt x="0" y="1068323"/>
                  </a:lnTo>
                  <a:lnTo>
                    <a:pt x="1164335" y="1068323"/>
                  </a:lnTo>
                  <a:close/>
                </a:path>
              </a:pathLst>
            </a:custGeom>
            <a:solidFill>
              <a:srgbClr val="0101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184516" y="3496055"/>
              <a:ext cx="1111250" cy="1020444"/>
            </a:xfrm>
            <a:custGeom>
              <a:avLst/>
              <a:gdLst/>
              <a:ahLst/>
              <a:cxnLst/>
              <a:rect l="l" t="t" r="r" b="b"/>
              <a:pathLst>
                <a:path w="1111250" h="1020445">
                  <a:moveTo>
                    <a:pt x="1110995" y="1020317"/>
                  </a:moveTo>
                  <a:lnTo>
                    <a:pt x="1110995" y="0"/>
                  </a:lnTo>
                  <a:lnTo>
                    <a:pt x="0" y="0"/>
                  </a:lnTo>
                  <a:lnTo>
                    <a:pt x="0" y="1020317"/>
                  </a:lnTo>
                  <a:lnTo>
                    <a:pt x="1110995" y="1020317"/>
                  </a:lnTo>
                  <a:close/>
                </a:path>
              </a:pathLst>
            </a:custGeom>
            <a:solidFill>
              <a:srgbClr val="0101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184516" y="3496055"/>
              <a:ext cx="1062990" cy="972819"/>
            </a:xfrm>
            <a:custGeom>
              <a:avLst/>
              <a:gdLst/>
              <a:ahLst/>
              <a:cxnLst/>
              <a:rect l="l" t="t" r="r" b="b"/>
              <a:pathLst>
                <a:path w="1062989" h="972820">
                  <a:moveTo>
                    <a:pt x="1062989" y="972311"/>
                  </a:moveTo>
                  <a:lnTo>
                    <a:pt x="1062989" y="0"/>
                  </a:lnTo>
                  <a:lnTo>
                    <a:pt x="0" y="0"/>
                  </a:lnTo>
                  <a:lnTo>
                    <a:pt x="0" y="972311"/>
                  </a:lnTo>
                  <a:lnTo>
                    <a:pt x="1062989" y="972311"/>
                  </a:lnTo>
                  <a:close/>
                </a:path>
              </a:pathLst>
            </a:custGeom>
            <a:solidFill>
              <a:srgbClr val="0101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184516" y="3496055"/>
              <a:ext cx="1009650" cy="920115"/>
            </a:xfrm>
            <a:custGeom>
              <a:avLst/>
              <a:gdLst/>
              <a:ahLst/>
              <a:cxnLst/>
              <a:rect l="l" t="t" r="r" b="b"/>
              <a:pathLst>
                <a:path w="1009650" h="920114">
                  <a:moveTo>
                    <a:pt x="1009649" y="919733"/>
                  </a:moveTo>
                  <a:lnTo>
                    <a:pt x="1009649" y="0"/>
                  </a:lnTo>
                  <a:lnTo>
                    <a:pt x="0" y="0"/>
                  </a:lnTo>
                  <a:lnTo>
                    <a:pt x="0" y="919733"/>
                  </a:lnTo>
                  <a:lnTo>
                    <a:pt x="1009649" y="919733"/>
                  </a:lnTo>
                  <a:close/>
                </a:path>
              </a:pathLst>
            </a:custGeom>
            <a:solidFill>
              <a:srgbClr val="0101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2184516" y="3496055"/>
              <a:ext cx="965200" cy="875030"/>
            </a:xfrm>
            <a:custGeom>
              <a:avLst/>
              <a:gdLst/>
              <a:ahLst/>
              <a:cxnLst/>
              <a:rect l="l" t="t" r="r" b="b"/>
              <a:pathLst>
                <a:path w="965200" h="875029">
                  <a:moveTo>
                    <a:pt x="964691" y="874775"/>
                  </a:moveTo>
                  <a:lnTo>
                    <a:pt x="964691" y="0"/>
                  </a:lnTo>
                  <a:lnTo>
                    <a:pt x="0" y="0"/>
                  </a:lnTo>
                  <a:lnTo>
                    <a:pt x="0" y="874775"/>
                  </a:lnTo>
                  <a:lnTo>
                    <a:pt x="964691" y="874775"/>
                  </a:lnTo>
                  <a:close/>
                </a:path>
              </a:pathLst>
            </a:custGeom>
            <a:solidFill>
              <a:srgbClr val="0101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184516" y="3496055"/>
              <a:ext cx="909319" cy="818515"/>
            </a:xfrm>
            <a:custGeom>
              <a:avLst/>
              <a:gdLst/>
              <a:ahLst/>
              <a:cxnLst/>
              <a:rect l="l" t="t" r="r" b="b"/>
              <a:pathLst>
                <a:path w="909319" h="818514">
                  <a:moveTo>
                    <a:pt x="909065" y="818387"/>
                  </a:moveTo>
                  <a:lnTo>
                    <a:pt x="909065" y="0"/>
                  </a:lnTo>
                  <a:lnTo>
                    <a:pt x="0" y="0"/>
                  </a:lnTo>
                  <a:lnTo>
                    <a:pt x="0" y="818387"/>
                  </a:lnTo>
                  <a:lnTo>
                    <a:pt x="909065" y="818387"/>
                  </a:lnTo>
                  <a:close/>
                </a:path>
              </a:pathLst>
            </a:custGeom>
            <a:solidFill>
              <a:srgbClr val="0101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232522" y="3496055"/>
              <a:ext cx="821055" cy="774700"/>
            </a:xfrm>
            <a:custGeom>
              <a:avLst/>
              <a:gdLst/>
              <a:ahLst/>
              <a:cxnLst/>
              <a:rect l="l" t="t" r="r" b="b"/>
              <a:pathLst>
                <a:path w="821055" h="774700">
                  <a:moveTo>
                    <a:pt x="820673" y="774191"/>
                  </a:moveTo>
                  <a:lnTo>
                    <a:pt x="820673" y="0"/>
                  </a:lnTo>
                  <a:lnTo>
                    <a:pt x="0" y="0"/>
                  </a:lnTo>
                  <a:lnTo>
                    <a:pt x="0" y="774191"/>
                  </a:lnTo>
                  <a:lnTo>
                    <a:pt x="820673" y="774191"/>
                  </a:lnTo>
                  <a:close/>
                </a:path>
              </a:pathLst>
            </a:custGeom>
            <a:solidFill>
              <a:srgbClr val="0101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277480" y="3499103"/>
              <a:ext cx="707390" cy="711835"/>
            </a:xfrm>
            <a:custGeom>
              <a:avLst/>
              <a:gdLst/>
              <a:ahLst/>
              <a:cxnLst/>
              <a:rect l="l" t="t" r="r" b="b"/>
              <a:pathLst>
                <a:path w="707389" h="711835">
                  <a:moveTo>
                    <a:pt x="707135" y="711707"/>
                  </a:moveTo>
                  <a:lnTo>
                    <a:pt x="707135" y="0"/>
                  </a:lnTo>
                  <a:lnTo>
                    <a:pt x="0" y="0"/>
                  </a:lnTo>
                  <a:lnTo>
                    <a:pt x="0" y="711707"/>
                  </a:lnTo>
                  <a:lnTo>
                    <a:pt x="707135" y="711707"/>
                  </a:lnTo>
                  <a:close/>
                </a:path>
              </a:pathLst>
            </a:custGeom>
            <a:solidFill>
              <a:srgbClr val="0101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333868" y="3544061"/>
              <a:ext cx="603250" cy="613410"/>
            </a:xfrm>
            <a:custGeom>
              <a:avLst/>
              <a:gdLst/>
              <a:ahLst/>
              <a:cxnLst/>
              <a:rect l="l" t="t" r="r" b="b"/>
              <a:pathLst>
                <a:path w="603250" h="613410">
                  <a:moveTo>
                    <a:pt x="602741" y="613409"/>
                  </a:moveTo>
                  <a:lnTo>
                    <a:pt x="602741" y="0"/>
                  </a:lnTo>
                  <a:lnTo>
                    <a:pt x="0" y="0"/>
                  </a:lnTo>
                  <a:lnTo>
                    <a:pt x="0" y="613409"/>
                  </a:lnTo>
                  <a:lnTo>
                    <a:pt x="602741" y="613409"/>
                  </a:lnTo>
                  <a:close/>
                </a:path>
              </a:pathLst>
            </a:custGeom>
            <a:solidFill>
              <a:srgbClr val="0101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374254" y="3587495"/>
              <a:ext cx="513080" cy="513080"/>
            </a:xfrm>
            <a:custGeom>
              <a:avLst/>
              <a:gdLst/>
              <a:ahLst/>
              <a:cxnLst/>
              <a:rect l="l" t="t" r="r" b="b"/>
              <a:pathLst>
                <a:path w="513080" h="513079">
                  <a:moveTo>
                    <a:pt x="512825" y="512825"/>
                  </a:moveTo>
                  <a:lnTo>
                    <a:pt x="512825" y="0"/>
                  </a:lnTo>
                  <a:lnTo>
                    <a:pt x="0" y="0"/>
                  </a:lnTo>
                  <a:lnTo>
                    <a:pt x="0" y="512825"/>
                  </a:lnTo>
                  <a:lnTo>
                    <a:pt x="512825" y="512825"/>
                  </a:lnTo>
                  <a:close/>
                </a:path>
              </a:pathLst>
            </a:custGeom>
            <a:solidFill>
              <a:srgbClr val="0101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431404" y="3644645"/>
              <a:ext cx="403860" cy="412750"/>
            </a:xfrm>
            <a:custGeom>
              <a:avLst/>
              <a:gdLst/>
              <a:ahLst/>
              <a:cxnLst/>
              <a:rect l="l" t="t" r="r" b="b"/>
              <a:pathLst>
                <a:path w="403860" h="412750">
                  <a:moveTo>
                    <a:pt x="403859" y="412241"/>
                  </a:moveTo>
                  <a:lnTo>
                    <a:pt x="403859" y="0"/>
                  </a:lnTo>
                  <a:lnTo>
                    <a:pt x="0" y="0"/>
                  </a:lnTo>
                  <a:lnTo>
                    <a:pt x="0" y="412241"/>
                  </a:lnTo>
                  <a:lnTo>
                    <a:pt x="403859" y="412241"/>
                  </a:lnTo>
                  <a:close/>
                </a:path>
              </a:pathLst>
            </a:custGeom>
            <a:solidFill>
              <a:srgbClr val="0101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2474838" y="3692651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310895" y="310895"/>
                  </a:moveTo>
                  <a:lnTo>
                    <a:pt x="310895" y="0"/>
                  </a:lnTo>
                  <a:lnTo>
                    <a:pt x="0" y="0"/>
                  </a:lnTo>
                  <a:lnTo>
                    <a:pt x="0" y="310895"/>
                  </a:lnTo>
                  <a:lnTo>
                    <a:pt x="310895" y="310895"/>
                  </a:lnTo>
                  <a:close/>
                </a:path>
              </a:pathLst>
            </a:custGeom>
            <a:solidFill>
              <a:srgbClr val="0101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2528178" y="3745991"/>
              <a:ext cx="214629" cy="213360"/>
            </a:xfrm>
            <a:custGeom>
              <a:avLst/>
              <a:gdLst/>
              <a:ahLst/>
              <a:cxnLst/>
              <a:rect l="l" t="t" r="r" b="b"/>
              <a:pathLst>
                <a:path w="214630" h="213360">
                  <a:moveTo>
                    <a:pt x="214121" y="213359"/>
                  </a:moveTo>
                  <a:lnTo>
                    <a:pt x="214121" y="0"/>
                  </a:lnTo>
                  <a:lnTo>
                    <a:pt x="0" y="0"/>
                  </a:lnTo>
                  <a:lnTo>
                    <a:pt x="0" y="213359"/>
                  </a:lnTo>
                  <a:lnTo>
                    <a:pt x="214121" y="213359"/>
                  </a:lnTo>
                  <a:close/>
                </a:path>
              </a:pathLst>
            </a:custGeom>
            <a:solidFill>
              <a:srgbClr val="0101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890384" y="3496055"/>
              <a:ext cx="2354580" cy="1889125"/>
            </a:xfrm>
            <a:custGeom>
              <a:avLst/>
              <a:gdLst/>
              <a:ahLst/>
              <a:cxnLst/>
              <a:rect l="l" t="t" r="r" b="b"/>
              <a:pathLst>
                <a:path w="2354579" h="1889125">
                  <a:moveTo>
                    <a:pt x="294131" y="0"/>
                  </a:moveTo>
                  <a:lnTo>
                    <a:pt x="294131" y="1396745"/>
                  </a:lnTo>
                  <a:lnTo>
                    <a:pt x="2074925" y="1396745"/>
                  </a:lnTo>
                  <a:lnTo>
                    <a:pt x="2074925" y="0"/>
                  </a:lnTo>
                  <a:lnTo>
                    <a:pt x="294131" y="0"/>
                  </a:lnTo>
                  <a:close/>
                </a:path>
                <a:path w="2354579" h="1889125">
                  <a:moveTo>
                    <a:pt x="0" y="1690115"/>
                  </a:moveTo>
                  <a:lnTo>
                    <a:pt x="2354579" y="1690115"/>
                  </a:lnTo>
                </a:path>
                <a:path w="2354579" h="1889125">
                  <a:moveTo>
                    <a:pt x="880109" y="1690115"/>
                  </a:moveTo>
                  <a:lnTo>
                    <a:pt x="880109" y="1888997"/>
                  </a:lnTo>
                </a:path>
                <a:path w="2354579" h="1889125">
                  <a:moveTo>
                    <a:pt x="1485899" y="1690115"/>
                  </a:moveTo>
                  <a:lnTo>
                    <a:pt x="1485899" y="1888997"/>
                  </a:lnTo>
                </a:path>
                <a:path w="2354579" h="1889125">
                  <a:moveTo>
                    <a:pt x="1994153" y="1743455"/>
                  </a:moveTo>
                  <a:lnTo>
                    <a:pt x="1994153" y="1844039"/>
                  </a:lnTo>
                  <a:lnTo>
                    <a:pt x="2087879" y="1844039"/>
                  </a:lnTo>
                  <a:lnTo>
                    <a:pt x="2087879" y="1743455"/>
                  </a:lnTo>
                  <a:lnTo>
                    <a:pt x="1994153" y="17434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6" name="object 106"/>
          <p:cNvGrpSpPr/>
          <p:nvPr/>
        </p:nvGrpSpPr>
        <p:grpSpPr>
          <a:xfrm>
            <a:off x="5346435" y="2939414"/>
            <a:ext cx="3430270" cy="2722245"/>
            <a:chOff x="5346435" y="2939414"/>
            <a:chExt cx="3430270" cy="2722245"/>
          </a:xfrm>
        </p:grpSpPr>
        <p:sp>
          <p:nvSpPr>
            <p:cNvPr id="107" name="object 107"/>
            <p:cNvSpPr/>
            <p:nvPr/>
          </p:nvSpPr>
          <p:spPr>
            <a:xfrm>
              <a:off x="7641198" y="4361687"/>
              <a:ext cx="1018540" cy="1299210"/>
            </a:xfrm>
            <a:custGeom>
              <a:avLst/>
              <a:gdLst/>
              <a:ahLst/>
              <a:cxnLst/>
              <a:rect l="l" t="t" r="r" b="b"/>
              <a:pathLst>
                <a:path w="1018540" h="1299210">
                  <a:moveTo>
                    <a:pt x="1018031" y="340613"/>
                  </a:moveTo>
                  <a:lnTo>
                    <a:pt x="1018031" y="0"/>
                  </a:lnTo>
                  <a:lnTo>
                    <a:pt x="864869" y="84581"/>
                  </a:lnTo>
                  <a:lnTo>
                    <a:pt x="420623" y="639317"/>
                  </a:lnTo>
                  <a:lnTo>
                    <a:pt x="0" y="1066037"/>
                  </a:lnTo>
                  <a:lnTo>
                    <a:pt x="0" y="1299209"/>
                  </a:lnTo>
                  <a:lnTo>
                    <a:pt x="1018031" y="34061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7641198" y="4361687"/>
              <a:ext cx="1018540" cy="1299210"/>
            </a:xfrm>
            <a:custGeom>
              <a:avLst/>
              <a:gdLst/>
              <a:ahLst/>
              <a:cxnLst/>
              <a:rect l="l" t="t" r="r" b="b"/>
              <a:pathLst>
                <a:path w="1018540" h="1299210">
                  <a:moveTo>
                    <a:pt x="864869" y="84581"/>
                  </a:moveTo>
                  <a:lnTo>
                    <a:pt x="420623" y="639317"/>
                  </a:lnTo>
                  <a:lnTo>
                    <a:pt x="0" y="1066037"/>
                  </a:lnTo>
                  <a:lnTo>
                    <a:pt x="0" y="1299209"/>
                  </a:lnTo>
                  <a:lnTo>
                    <a:pt x="1018031" y="340613"/>
                  </a:lnTo>
                  <a:lnTo>
                    <a:pt x="1018031" y="0"/>
                  </a:lnTo>
                  <a:lnTo>
                    <a:pt x="864869" y="845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346816" y="4807457"/>
              <a:ext cx="2294890" cy="847725"/>
            </a:xfrm>
            <a:custGeom>
              <a:avLst/>
              <a:gdLst/>
              <a:ahLst/>
              <a:cxnLst/>
              <a:rect l="l" t="t" r="r" b="b"/>
              <a:pathLst>
                <a:path w="2294890" h="847725">
                  <a:moveTo>
                    <a:pt x="2294381" y="847343"/>
                  </a:moveTo>
                  <a:lnTo>
                    <a:pt x="2294381" y="700277"/>
                  </a:lnTo>
                  <a:lnTo>
                    <a:pt x="2250947" y="663701"/>
                  </a:lnTo>
                  <a:lnTo>
                    <a:pt x="60197" y="0"/>
                  </a:lnTo>
                  <a:lnTo>
                    <a:pt x="0" y="18287"/>
                  </a:lnTo>
                  <a:lnTo>
                    <a:pt x="0" y="165353"/>
                  </a:lnTo>
                  <a:lnTo>
                    <a:pt x="2294381" y="84734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346816" y="4807457"/>
              <a:ext cx="2294890" cy="847725"/>
            </a:xfrm>
            <a:custGeom>
              <a:avLst/>
              <a:gdLst/>
              <a:ahLst/>
              <a:cxnLst/>
              <a:rect l="l" t="t" r="r" b="b"/>
              <a:pathLst>
                <a:path w="2294890" h="847725">
                  <a:moveTo>
                    <a:pt x="0" y="18287"/>
                  </a:moveTo>
                  <a:lnTo>
                    <a:pt x="0" y="165353"/>
                  </a:lnTo>
                  <a:lnTo>
                    <a:pt x="2294381" y="847343"/>
                  </a:lnTo>
                  <a:lnTo>
                    <a:pt x="2294381" y="700277"/>
                  </a:lnTo>
                  <a:lnTo>
                    <a:pt x="2250947" y="663701"/>
                  </a:lnTo>
                  <a:lnTo>
                    <a:pt x="60197" y="0"/>
                  </a:lnTo>
                  <a:lnTo>
                    <a:pt x="0" y="182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165454" y="4674869"/>
              <a:ext cx="364490" cy="397510"/>
            </a:xfrm>
            <a:custGeom>
              <a:avLst/>
              <a:gdLst/>
              <a:ahLst/>
              <a:cxnLst/>
              <a:rect l="l" t="t" r="r" b="b"/>
              <a:pathLst>
                <a:path w="364490" h="397510">
                  <a:moveTo>
                    <a:pt x="364235" y="51053"/>
                  </a:moveTo>
                  <a:lnTo>
                    <a:pt x="364235" y="0"/>
                  </a:lnTo>
                  <a:lnTo>
                    <a:pt x="242315" y="118109"/>
                  </a:lnTo>
                  <a:lnTo>
                    <a:pt x="222503" y="118109"/>
                  </a:lnTo>
                  <a:lnTo>
                    <a:pt x="99821" y="231647"/>
                  </a:lnTo>
                  <a:lnTo>
                    <a:pt x="99821" y="259841"/>
                  </a:lnTo>
                  <a:lnTo>
                    <a:pt x="0" y="345947"/>
                  </a:lnTo>
                  <a:lnTo>
                    <a:pt x="0" y="397001"/>
                  </a:lnTo>
                  <a:lnTo>
                    <a:pt x="109727" y="297941"/>
                  </a:lnTo>
                  <a:lnTo>
                    <a:pt x="137921" y="297941"/>
                  </a:lnTo>
                  <a:lnTo>
                    <a:pt x="275081" y="169163"/>
                  </a:lnTo>
                  <a:lnTo>
                    <a:pt x="275081" y="141731"/>
                  </a:lnTo>
                  <a:lnTo>
                    <a:pt x="364235" y="5105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165454" y="4674869"/>
              <a:ext cx="364490" cy="397510"/>
            </a:xfrm>
            <a:custGeom>
              <a:avLst/>
              <a:gdLst/>
              <a:ahLst/>
              <a:cxnLst/>
              <a:rect l="l" t="t" r="r" b="b"/>
              <a:pathLst>
                <a:path w="364490" h="397510">
                  <a:moveTo>
                    <a:pt x="0" y="345947"/>
                  </a:moveTo>
                  <a:lnTo>
                    <a:pt x="0" y="397001"/>
                  </a:lnTo>
                  <a:lnTo>
                    <a:pt x="109727" y="297941"/>
                  </a:lnTo>
                  <a:lnTo>
                    <a:pt x="137921" y="297941"/>
                  </a:lnTo>
                  <a:lnTo>
                    <a:pt x="275081" y="169163"/>
                  </a:lnTo>
                  <a:lnTo>
                    <a:pt x="275081" y="141731"/>
                  </a:lnTo>
                  <a:lnTo>
                    <a:pt x="364235" y="51053"/>
                  </a:lnTo>
                  <a:lnTo>
                    <a:pt x="364235" y="0"/>
                  </a:lnTo>
                  <a:lnTo>
                    <a:pt x="242315" y="118109"/>
                  </a:lnTo>
                  <a:lnTo>
                    <a:pt x="222503" y="118109"/>
                  </a:lnTo>
                  <a:lnTo>
                    <a:pt x="99821" y="231647"/>
                  </a:lnTo>
                  <a:lnTo>
                    <a:pt x="99821" y="259841"/>
                  </a:lnTo>
                  <a:lnTo>
                    <a:pt x="0" y="345947"/>
                  </a:lnTo>
                </a:path>
                <a:path w="364490" h="397510">
                  <a:moveTo>
                    <a:pt x="109727" y="297941"/>
                  </a:moveTo>
                  <a:lnTo>
                    <a:pt x="85343" y="297941"/>
                  </a:lnTo>
                </a:path>
                <a:path w="364490" h="397510">
                  <a:moveTo>
                    <a:pt x="236981" y="132587"/>
                  </a:moveTo>
                  <a:lnTo>
                    <a:pt x="275081" y="132587"/>
                  </a:lnTo>
                </a:path>
                <a:path w="364490" h="397510">
                  <a:moveTo>
                    <a:pt x="275081" y="169163"/>
                  </a:moveTo>
                  <a:lnTo>
                    <a:pt x="232409" y="1691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150976" y="4997195"/>
              <a:ext cx="24130" cy="108585"/>
            </a:xfrm>
            <a:custGeom>
              <a:avLst/>
              <a:gdLst/>
              <a:ahLst/>
              <a:cxnLst/>
              <a:rect l="l" t="t" r="r" b="b"/>
              <a:pathLst>
                <a:path w="24129" h="108585">
                  <a:moveTo>
                    <a:pt x="23621" y="98297"/>
                  </a:moveTo>
                  <a:lnTo>
                    <a:pt x="23621" y="0"/>
                  </a:lnTo>
                  <a:lnTo>
                    <a:pt x="0" y="9143"/>
                  </a:lnTo>
                  <a:lnTo>
                    <a:pt x="0" y="108203"/>
                  </a:lnTo>
                  <a:lnTo>
                    <a:pt x="23621" y="9829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927460" y="4361687"/>
              <a:ext cx="2247265" cy="744220"/>
            </a:xfrm>
            <a:custGeom>
              <a:avLst/>
              <a:gdLst/>
              <a:ahLst/>
              <a:cxnLst/>
              <a:rect l="l" t="t" r="r" b="b"/>
              <a:pathLst>
                <a:path w="2247265" h="744220">
                  <a:moveTo>
                    <a:pt x="2223515" y="644651"/>
                  </a:moveTo>
                  <a:lnTo>
                    <a:pt x="2223515" y="743711"/>
                  </a:lnTo>
                  <a:lnTo>
                    <a:pt x="2247137" y="733805"/>
                  </a:lnTo>
                  <a:lnTo>
                    <a:pt x="2247137" y="635507"/>
                  </a:lnTo>
                  <a:lnTo>
                    <a:pt x="2223515" y="644651"/>
                  </a:lnTo>
                </a:path>
                <a:path w="2247265" h="744220">
                  <a:moveTo>
                    <a:pt x="0" y="0"/>
                  </a:moveTo>
                  <a:lnTo>
                    <a:pt x="2223515" y="5829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346816" y="4206239"/>
              <a:ext cx="3312795" cy="1297940"/>
            </a:xfrm>
            <a:custGeom>
              <a:avLst/>
              <a:gdLst/>
              <a:ahLst/>
              <a:cxnLst/>
              <a:rect l="l" t="t" r="r" b="b"/>
              <a:pathLst>
                <a:path w="3312795" h="1297939">
                  <a:moveTo>
                    <a:pt x="3312413" y="155447"/>
                  </a:moveTo>
                  <a:lnTo>
                    <a:pt x="3126485" y="112775"/>
                  </a:lnTo>
                  <a:lnTo>
                    <a:pt x="1072133" y="70865"/>
                  </a:lnTo>
                  <a:lnTo>
                    <a:pt x="799337" y="0"/>
                  </a:lnTo>
                  <a:lnTo>
                    <a:pt x="577595" y="155447"/>
                  </a:lnTo>
                  <a:lnTo>
                    <a:pt x="577595" y="198881"/>
                  </a:lnTo>
                  <a:lnTo>
                    <a:pt x="0" y="610361"/>
                  </a:lnTo>
                  <a:lnTo>
                    <a:pt x="2294381" y="1297685"/>
                  </a:lnTo>
                  <a:lnTo>
                    <a:pt x="2804159" y="803909"/>
                  </a:lnTo>
                  <a:lnTo>
                    <a:pt x="2804159" y="738377"/>
                  </a:lnTo>
                  <a:lnTo>
                    <a:pt x="3028187" y="525017"/>
                  </a:lnTo>
                  <a:lnTo>
                    <a:pt x="3079241" y="374141"/>
                  </a:lnTo>
                  <a:lnTo>
                    <a:pt x="3312413" y="15544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346816" y="4206239"/>
              <a:ext cx="3312795" cy="1297940"/>
            </a:xfrm>
            <a:custGeom>
              <a:avLst/>
              <a:gdLst/>
              <a:ahLst/>
              <a:cxnLst/>
              <a:rect l="l" t="t" r="r" b="b"/>
              <a:pathLst>
                <a:path w="3312795" h="1297939">
                  <a:moveTo>
                    <a:pt x="799337" y="0"/>
                  </a:moveTo>
                  <a:lnTo>
                    <a:pt x="577595" y="155447"/>
                  </a:lnTo>
                  <a:lnTo>
                    <a:pt x="577595" y="198881"/>
                  </a:lnTo>
                  <a:lnTo>
                    <a:pt x="0" y="610361"/>
                  </a:lnTo>
                  <a:lnTo>
                    <a:pt x="2294381" y="1297685"/>
                  </a:lnTo>
                  <a:lnTo>
                    <a:pt x="2804159" y="803909"/>
                  </a:lnTo>
                  <a:lnTo>
                    <a:pt x="2804159" y="738377"/>
                  </a:lnTo>
                  <a:lnTo>
                    <a:pt x="3028187" y="525017"/>
                  </a:lnTo>
                  <a:lnTo>
                    <a:pt x="3079241" y="374141"/>
                  </a:lnTo>
                  <a:lnTo>
                    <a:pt x="3312413" y="155447"/>
                  </a:lnTo>
                  <a:lnTo>
                    <a:pt x="3126485" y="112775"/>
                  </a:lnTo>
                  <a:lnTo>
                    <a:pt x="1072133" y="70865"/>
                  </a:lnTo>
                  <a:lnTo>
                    <a:pt x="79933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3467" y="4304156"/>
              <a:ext cx="199643" cy="89915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5687430" y="4475987"/>
              <a:ext cx="1986914" cy="809625"/>
            </a:xfrm>
            <a:custGeom>
              <a:avLst/>
              <a:gdLst/>
              <a:ahLst/>
              <a:cxnLst/>
              <a:rect l="l" t="t" r="r" b="b"/>
              <a:pathLst>
                <a:path w="1986915" h="809625">
                  <a:moveTo>
                    <a:pt x="1986533" y="468629"/>
                  </a:moveTo>
                  <a:lnTo>
                    <a:pt x="1930145" y="445007"/>
                  </a:lnTo>
                  <a:lnTo>
                    <a:pt x="259841" y="0"/>
                  </a:lnTo>
                  <a:lnTo>
                    <a:pt x="145541" y="89153"/>
                  </a:lnTo>
                  <a:lnTo>
                    <a:pt x="121919" y="150875"/>
                  </a:lnTo>
                  <a:lnTo>
                    <a:pt x="0" y="293369"/>
                  </a:lnTo>
                  <a:lnTo>
                    <a:pt x="1744979" y="809243"/>
                  </a:lnTo>
                  <a:lnTo>
                    <a:pt x="1839467" y="710183"/>
                  </a:lnTo>
                  <a:lnTo>
                    <a:pt x="1986533" y="46862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687430" y="4475987"/>
              <a:ext cx="2157730" cy="809625"/>
            </a:xfrm>
            <a:custGeom>
              <a:avLst/>
              <a:gdLst/>
              <a:ahLst/>
              <a:cxnLst/>
              <a:rect l="l" t="t" r="r" b="b"/>
              <a:pathLst>
                <a:path w="2157729" h="809625">
                  <a:moveTo>
                    <a:pt x="259841" y="0"/>
                  </a:moveTo>
                  <a:lnTo>
                    <a:pt x="145541" y="89153"/>
                  </a:lnTo>
                  <a:lnTo>
                    <a:pt x="121919" y="150875"/>
                  </a:lnTo>
                  <a:lnTo>
                    <a:pt x="0" y="293369"/>
                  </a:lnTo>
                  <a:lnTo>
                    <a:pt x="1744979" y="809243"/>
                  </a:lnTo>
                  <a:lnTo>
                    <a:pt x="1839467" y="710183"/>
                  </a:lnTo>
                  <a:lnTo>
                    <a:pt x="1986533" y="468629"/>
                  </a:lnTo>
                  <a:lnTo>
                    <a:pt x="1930145" y="445007"/>
                  </a:lnTo>
                  <a:lnTo>
                    <a:pt x="259841" y="0"/>
                  </a:lnTo>
                </a:path>
                <a:path w="2157729" h="809625">
                  <a:moveTo>
                    <a:pt x="221741" y="89153"/>
                  </a:moveTo>
                  <a:lnTo>
                    <a:pt x="1868423" y="525017"/>
                  </a:lnTo>
                </a:path>
                <a:path w="2157729" h="809625">
                  <a:moveTo>
                    <a:pt x="165353" y="150875"/>
                  </a:moveTo>
                  <a:lnTo>
                    <a:pt x="1791461" y="601217"/>
                  </a:lnTo>
                </a:path>
                <a:path w="2157729" h="809625">
                  <a:moveTo>
                    <a:pt x="107441" y="231647"/>
                  </a:moveTo>
                  <a:lnTo>
                    <a:pt x="1778507" y="687323"/>
                  </a:lnTo>
                </a:path>
                <a:path w="2157729" h="809625">
                  <a:moveTo>
                    <a:pt x="334517" y="122681"/>
                  </a:moveTo>
                  <a:lnTo>
                    <a:pt x="268985" y="174497"/>
                  </a:lnTo>
                </a:path>
                <a:path w="2157729" h="809625">
                  <a:moveTo>
                    <a:pt x="486155" y="74675"/>
                  </a:moveTo>
                  <a:lnTo>
                    <a:pt x="420623" y="142493"/>
                  </a:lnTo>
                </a:path>
                <a:path w="2157729" h="809625">
                  <a:moveTo>
                    <a:pt x="364235" y="47243"/>
                  </a:moveTo>
                  <a:lnTo>
                    <a:pt x="293369" y="112775"/>
                  </a:lnTo>
                </a:path>
                <a:path w="2157729" h="809625">
                  <a:moveTo>
                    <a:pt x="600455" y="112775"/>
                  </a:moveTo>
                  <a:lnTo>
                    <a:pt x="533399" y="165353"/>
                  </a:lnTo>
                </a:path>
                <a:path w="2157729" h="809625">
                  <a:moveTo>
                    <a:pt x="728471" y="145541"/>
                  </a:moveTo>
                  <a:lnTo>
                    <a:pt x="656843" y="202691"/>
                  </a:lnTo>
                </a:path>
                <a:path w="2157729" h="809625">
                  <a:moveTo>
                    <a:pt x="955547" y="374141"/>
                  </a:moveTo>
                  <a:lnTo>
                    <a:pt x="874013" y="435863"/>
                  </a:lnTo>
                </a:path>
                <a:path w="2157729" h="809625">
                  <a:moveTo>
                    <a:pt x="1083563" y="406145"/>
                  </a:moveTo>
                  <a:lnTo>
                    <a:pt x="1007363" y="477011"/>
                  </a:lnTo>
                </a:path>
                <a:path w="2157729" h="809625">
                  <a:moveTo>
                    <a:pt x="1210817" y="445007"/>
                  </a:moveTo>
                  <a:lnTo>
                    <a:pt x="1130045" y="506729"/>
                  </a:lnTo>
                </a:path>
                <a:path w="2157729" h="809625">
                  <a:moveTo>
                    <a:pt x="1370837" y="483107"/>
                  </a:moveTo>
                  <a:lnTo>
                    <a:pt x="1285493" y="553973"/>
                  </a:lnTo>
                </a:path>
                <a:path w="2157729" h="809625">
                  <a:moveTo>
                    <a:pt x="1508759" y="525017"/>
                  </a:moveTo>
                  <a:lnTo>
                    <a:pt x="1432559" y="586739"/>
                  </a:lnTo>
                </a:path>
                <a:path w="2157729" h="809625">
                  <a:moveTo>
                    <a:pt x="1651253" y="568451"/>
                  </a:moveTo>
                  <a:lnTo>
                    <a:pt x="1575053" y="629411"/>
                  </a:lnTo>
                </a:path>
                <a:path w="2157729" h="809625">
                  <a:moveTo>
                    <a:pt x="1684019" y="468629"/>
                  </a:moveTo>
                  <a:lnTo>
                    <a:pt x="1598675" y="544829"/>
                  </a:lnTo>
                </a:path>
                <a:path w="2157729" h="809625">
                  <a:moveTo>
                    <a:pt x="1551431" y="435863"/>
                  </a:moveTo>
                  <a:lnTo>
                    <a:pt x="1465325" y="506729"/>
                  </a:lnTo>
                </a:path>
                <a:path w="2157729" h="809625">
                  <a:moveTo>
                    <a:pt x="1399793" y="402335"/>
                  </a:moveTo>
                  <a:lnTo>
                    <a:pt x="1323593" y="468629"/>
                  </a:lnTo>
                </a:path>
                <a:path w="2157729" h="809625">
                  <a:moveTo>
                    <a:pt x="1248917" y="364235"/>
                  </a:moveTo>
                  <a:lnTo>
                    <a:pt x="1167383" y="425957"/>
                  </a:lnTo>
                </a:path>
                <a:path w="2157729" h="809625">
                  <a:moveTo>
                    <a:pt x="1120139" y="326135"/>
                  </a:moveTo>
                  <a:lnTo>
                    <a:pt x="1035557" y="392429"/>
                  </a:lnTo>
                </a:path>
                <a:path w="2157729" h="809625">
                  <a:moveTo>
                    <a:pt x="992123" y="293369"/>
                  </a:moveTo>
                  <a:lnTo>
                    <a:pt x="917447" y="355091"/>
                  </a:lnTo>
                </a:path>
                <a:path w="2157729" h="809625">
                  <a:moveTo>
                    <a:pt x="874013" y="179069"/>
                  </a:moveTo>
                  <a:lnTo>
                    <a:pt x="799337" y="240791"/>
                  </a:lnTo>
                </a:path>
                <a:path w="2157729" h="809625">
                  <a:moveTo>
                    <a:pt x="992123" y="217169"/>
                  </a:moveTo>
                  <a:lnTo>
                    <a:pt x="926591" y="273557"/>
                  </a:lnTo>
                </a:path>
                <a:path w="2157729" h="809625">
                  <a:moveTo>
                    <a:pt x="1134617" y="255269"/>
                  </a:moveTo>
                  <a:lnTo>
                    <a:pt x="1068323" y="307847"/>
                  </a:lnTo>
                </a:path>
                <a:path w="2157729" h="809625">
                  <a:moveTo>
                    <a:pt x="1272539" y="288035"/>
                  </a:moveTo>
                  <a:lnTo>
                    <a:pt x="1196339" y="340613"/>
                  </a:lnTo>
                </a:path>
                <a:path w="2157729" h="809625">
                  <a:moveTo>
                    <a:pt x="1399793" y="316991"/>
                  </a:moveTo>
                  <a:lnTo>
                    <a:pt x="1332737" y="378713"/>
                  </a:lnTo>
                </a:path>
                <a:path w="2157729" h="809625">
                  <a:moveTo>
                    <a:pt x="1536953" y="364235"/>
                  </a:moveTo>
                  <a:lnTo>
                    <a:pt x="1465325" y="420623"/>
                  </a:lnTo>
                </a:path>
                <a:path w="2157729" h="809625">
                  <a:moveTo>
                    <a:pt x="1684019" y="397763"/>
                  </a:moveTo>
                  <a:lnTo>
                    <a:pt x="1616963" y="454151"/>
                  </a:lnTo>
                </a:path>
                <a:path w="2157729" h="809625">
                  <a:moveTo>
                    <a:pt x="926591" y="458723"/>
                  </a:moveTo>
                  <a:lnTo>
                    <a:pt x="837437" y="534161"/>
                  </a:lnTo>
                </a:path>
                <a:path w="2157729" h="809625">
                  <a:moveTo>
                    <a:pt x="1063751" y="496823"/>
                  </a:moveTo>
                  <a:lnTo>
                    <a:pt x="969263" y="572261"/>
                  </a:lnTo>
                </a:path>
                <a:path w="2157729" h="809625">
                  <a:moveTo>
                    <a:pt x="1181099" y="530351"/>
                  </a:moveTo>
                  <a:lnTo>
                    <a:pt x="1086611" y="605789"/>
                  </a:lnTo>
                </a:path>
                <a:path w="2157729" h="809625">
                  <a:moveTo>
                    <a:pt x="1338071" y="572261"/>
                  </a:moveTo>
                  <a:lnTo>
                    <a:pt x="1248917" y="649223"/>
                  </a:lnTo>
                </a:path>
                <a:path w="2157729" h="809625">
                  <a:moveTo>
                    <a:pt x="1475231" y="605789"/>
                  </a:moveTo>
                  <a:lnTo>
                    <a:pt x="1379981" y="687323"/>
                  </a:lnTo>
                </a:path>
                <a:path w="2157729" h="809625">
                  <a:moveTo>
                    <a:pt x="1651253" y="652271"/>
                  </a:moveTo>
                  <a:lnTo>
                    <a:pt x="1551431" y="734567"/>
                  </a:lnTo>
                </a:path>
                <a:path w="2157729" h="809625">
                  <a:moveTo>
                    <a:pt x="652271" y="378713"/>
                  </a:moveTo>
                  <a:lnTo>
                    <a:pt x="557783" y="454151"/>
                  </a:lnTo>
                </a:path>
                <a:path w="2157729" h="809625">
                  <a:moveTo>
                    <a:pt x="779525" y="416051"/>
                  </a:moveTo>
                  <a:lnTo>
                    <a:pt x="690371" y="496823"/>
                  </a:lnTo>
                </a:path>
                <a:path w="2157729" h="809625">
                  <a:moveTo>
                    <a:pt x="1821179" y="435863"/>
                  </a:moveTo>
                  <a:lnTo>
                    <a:pt x="1758695" y="492251"/>
                  </a:lnTo>
                </a:path>
                <a:path w="2157729" h="809625">
                  <a:moveTo>
                    <a:pt x="240029" y="269747"/>
                  </a:moveTo>
                  <a:lnTo>
                    <a:pt x="160019" y="340613"/>
                  </a:lnTo>
                </a:path>
                <a:path w="2157729" h="809625">
                  <a:moveTo>
                    <a:pt x="372617" y="307847"/>
                  </a:moveTo>
                  <a:lnTo>
                    <a:pt x="293369" y="378713"/>
                  </a:lnTo>
                </a:path>
                <a:path w="2157729" h="809625">
                  <a:moveTo>
                    <a:pt x="519683" y="349757"/>
                  </a:moveTo>
                  <a:lnTo>
                    <a:pt x="424433" y="420623"/>
                  </a:lnTo>
                </a:path>
                <a:path w="2157729" h="809625">
                  <a:moveTo>
                    <a:pt x="458723" y="150875"/>
                  </a:moveTo>
                  <a:lnTo>
                    <a:pt x="387857" y="217169"/>
                  </a:lnTo>
                </a:path>
                <a:path w="2157729" h="809625">
                  <a:moveTo>
                    <a:pt x="557783" y="264413"/>
                  </a:moveTo>
                  <a:lnTo>
                    <a:pt x="467867" y="331469"/>
                  </a:lnTo>
                </a:path>
                <a:path w="2157729" h="809625">
                  <a:moveTo>
                    <a:pt x="850391" y="255269"/>
                  </a:moveTo>
                  <a:lnTo>
                    <a:pt x="775715" y="316991"/>
                  </a:lnTo>
                </a:path>
                <a:path w="2157729" h="809625">
                  <a:moveTo>
                    <a:pt x="713231" y="217169"/>
                  </a:moveTo>
                  <a:lnTo>
                    <a:pt x="637031" y="278891"/>
                  </a:lnTo>
                </a:path>
                <a:path w="2157729" h="809625">
                  <a:moveTo>
                    <a:pt x="590549" y="188975"/>
                  </a:moveTo>
                  <a:lnTo>
                    <a:pt x="519683" y="249935"/>
                  </a:lnTo>
                </a:path>
                <a:path w="2157729" h="809625">
                  <a:moveTo>
                    <a:pt x="296417" y="188975"/>
                  </a:moveTo>
                  <a:lnTo>
                    <a:pt x="212597" y="255269"/>
                  </a:lnTo>
                </a:path>
                <a:path w="2157729" h="809625">
                  <a:moveTo>
                    <a:pt x="410717" y="217169"/>
                  </a:moveTo>
                  <a:lnTo>
                    <a:pt x="331469" y="293369"/>
                  </a:lnTo>
                </a:path>
                <a:path w="2157729" h="809625">
                  <a:moveTo>
                    <a:pt x="685037" y="293369"/>
                  </a:moveTo>
                  <a:lnTo>
                    <a:pt x="600455" y="368045"/>
                  </a:lnTo>
                </a:path>
                <a:path w="2157729" h="809625">
                  <a:moveTo>
                    <a:pt x="799337" y="326135"/>
                  </a:moveTo>
                  <a:lnTo>
                    <a:pt x="713231" y="397763"/>
                  </a:lnTo>
                </a:path>
                <a:path w="2157729" h="809625">
                  <a:moveTo>
                    <a:pt x="2133599" y="700277"/>
                  </a:moveTo>
                  <a:lnTo>
                    <a:pt x="2010155" y="663701"/>
                  </a:lnTo>
                </a:path>
                <a:path w="2157729" h="809625">
                  <a:moveTo>
                    <a:pt x="2133599" y="700277"/>
                  </a:moveTo>
                  <a:lnTo>
                    <a:pt x="2157221" y="7475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7427838" y="4944617"/>
              <a:ext cx="558800" cy="379095"/>
            </a:xfrm>
            <a:custGeom>
              <a:avLst/>
              <a:gdLst/>
              <a:ahLst/>
              <a:cxnLst/>
              <a:rect l="l" t="t" r="r" b="b"/>
              <a:pathLst>
                <a:path w="558800" h="379095">
                  <a:moveTo>
                    <a:pt x="558545" y="142493"/>
                  </a:moveTo>
                  <a:lnTo>
                    <a:pt x="544829" y="85343"/>
                  </a:lnTo>
                  <a:lnTo>
                    <a:pt x="227837" y="0"/>
                  </a:lnTo>
                  <a:lnTo>
                    <a:pt x="179831" y="65531"/>
                  </a:lnTo>
                  <a:lnTo>
                    <a:pt x="128015" y="56387"/>
                  </a:lnTo>
                  <a:lnTo>
                    <a:pt x="47243" y="137159"/>
                  </a:lnTo>
                  <a:lnTo>
                    <a:pt x="103631" y="150875"/>
                  </a:lnTo>
                  <a:lnTo>
                    <a:pt x="38099" y="218693"/>
                  </a:lnTo>
                  <a:lnTo>
                    <a:pt x="95249" y="241553"/>
                  </a:lnTo>
                  <a:lnTo>
                    <a:pt x="0" y="322325"/>
                  </a:lnTo>
                  <a:lnTo>
                    <a:pt x="169925" y="378713"/>
                  </a:lnTo>
                  <a:lnTo>
                    <a:pt x="222503" y="316991"/>
                  </a:lnTo>
                  <a:lnTo>
                    <a:pt x="355091" y="355853"/>
                  </a:lnTo>
                  <a:lnTo>
                    <a:pt x="558545" y="14249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7427838" y="4944617"/>
              <a:ext cx="558800" cy="379095"/>
            </a:xfrm>
            <a:custGeom>
              <a:avLst/>
              <a:gdLst/>
              <a:ahLst/>
              <a:cxnLst/>
              <a:rect l="l" t="t" r="r" b="b"/>
              <a:pathLst>
                <a:path w="558800" h="379095">
                  <a:moveTo>
                    <a:pt x="227837" y="0"/>
                  </a:moveTo>
                  <a:lnTo>
                    <a:pt x="179831" y="65531"/>
                  </a:lnTo>
                  <a:lnTo>
                    <a:pt x="128015" y="56387"/>
                  </a:lnTo>
                  <a:lnTo>
                    <a:pt x="47243" y="137159"/>
                  </a:lnTo>
                  <a:lnTo>
                    <a:pt x="103631" y="150875"/>
                  </a:lnTo>
                  <a:lnTo>
                    <a:pt x="38099" y="218693"/>
                  </a:lnTo>
                  <a:lnTo>
                    <a:pt x="95249" y="241553"/>
                  </a:lnTo>
                  <a:lnTo>
                    <a:pt x="0" y="322325"/>
                  </a:lnTo>
                  <a:lnTo>
                    <a:pt x="169925" y="378713"/>
                  </a:lnTo>
                  <a:lnTo>
                    <a:pt x="222503" y="316991"/>
                  </a:lnTo>
                  <a:lnTo>
                    <a:pt x="355091" y="355853"/>
                  </a:lnTo>
                  <a:lnTo>
                    <a:pt x="558545" y="142493"/>
                  </a:lnTo>
                  <a:lnTo>
                    <a:pt x="544829" y="85343"/>
                  </a:lnTo>
                  <a:lnTo>
                    <a:pt x="227837" y="0"/>
                  </a:lnTo>
                </a:path>
                <a:path w="558800" h="379095">
                  <a:moveTo>
                    <a:pt x="179831" y="65531"/>
                  </a:moveTo>
                  <a:lnTo>
                    <a:pt x="473963" y="156209"/>
                  </a:lnTo>
                </a:path>
                <a:path w="558800" h="379095">
                  <a:moveTo>
                    <a:pt x="538733" y="89153"/>
                  </a:moveTo>
                  <a:lnTo>
                    <a:pt x="331469" y="302513"/>
                  </a:lnTo>
                </a:path>
                <a:path w="558800" h="379095">
                  <a:moveTo>
                    <a:pt x="322325" y="302513"/>
                  </a:moveTo>
                  <a:lnTo>
                    <a:pt x="89153" y="231647"/>
                  </a:lnTo>
                </a:path>
                <a:path w="558800" h="379095">
                  <a:moveTo>
                    <a:pt x="331469" y="302513"/>
                  </a:moveTo>
                  <a:lnTo>
                    <a:pt x="355091" y="355853"/>
                  </a:lnTo>
                </a:path>
                <a:path w="558800" h="379095">
                  <a:moveTo>
                    <a:pt x="473963" y="156209"/>
                  </a:moveTo>
                  <a:lnTo>
                    <a:pt x="492251" y="203453"/>
                  </a:lnTo>
                </a:path>
                <a:path w="558800" h="379095">
                  <a:moveTo>
                    <a:pt x="411479" y="56387"/>
                  </a:moveTo>
                  <a:lnTo>
                    <a:pt x="118871" y="345947"/>
                  </a:lnTo>
                </a:path>
                <a:path w="558800" h="379095">
                  <a:moveTo>
                    <a:pt x="204215" y="265937"/>
                  </a:moveTo>
                  <a:lnTo>
                    <a:pt x="227837" y="3223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918316" y="4413503"/>
              <a:ext cx="2152650" cy="635000"/>
            </a:xfrm>
            <a:custGeom>
              <a:avLst/>
              <a:gdLst/>
              <a:ahLst/>
              <a:cxnLst/>
              <a:rect l="l" t="t" r="r" b="b"/>
              <a:pathLst>
                <a:path w="2152650" h="635000">
                  <a:moveTo>
                    <a:pt x="2152649" y="592835"/>
                  </a:moveTo>
                  <a:lnTo>
                    <a:pt x="2134361" y="539495"/>
                  </a:lnTo>
                  <a:lnTo>
                    <a:pt x="47243" y="0"/>
                  </a:lnTo>
                  <a:lnTo>
                    <a:pt x="0" y="38099"/>
                  </a:lnTo>
                  <a:lnTo>
                    <a:pt x="0" y="71627"/>
                  </a:lnTo>
                  <a:lnTo>
                    <a:pt x="2105405" y="634745"/>
                  </a:lnTo>
                  <a:lnTo>
                    <a:pt x="2152649" y="592835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918316" y="4413503"/>
              <a:ext cx="2152650" cy="635000"/>
            </a:xfrm>
            <a:custGeom>
              <a:avLst/>
              <a:gdLst/>
              <a:ahLst/>
              <a:cxnLst/>
              <a:rect l="l" t="t" r="r" b="b"/>
              <a:pathLst>
                <a:path w="2152650" h="635000">
                  <a:moveTo>
                    <a:pt x="47243" y="0"/>
                  </a:moveTo>
                  <a:lnTo>
                    <a:pt x="0" y="38099"/>
                  </a:lnTo>
                  <a:lnTo>
                    <a:pt x="0" y="71627"/>
                  </a:lnTo>
                  <a:lnTo>
                    <a:pt x="2105405" y="634745"/>
                  </a:lnTo>
                  <a:lnTo>
                    <a:pt x="2152649" y="592835"/>
                  </a:lnTo>
                  <a:lnTo>
                    <a:pt x="2134361" y="539495"/>
                  </a:lnTo>
                  <a:lnTo>
                    <a:pt x="47243" y="0"/>
                  </a:lnTo>
                </a:path>
                <a:path w="2152650" h="635000">
                  <a:moveTo>
                    <a:pt x="1027175" y="251459"/>
                  </a:moveTo>
                  <a:lnTo>
                    <a:pt x="983741" y="294131"/>
                  </a:lnTo>
                </a:path>
                <a:path w="2152650" h="635000">
                  <a:moveTo>
                    <a:pt x="889253" y="217931"/>
                  </a:moveTo>
                  <a:lnTo>
                    <a:pt x="837437" y="261365"/>
                  </a:lnTo>
                </a:path>
                <a:path w="2152650" h="635000">
                  <a:moveTo>
                    <a:pt x="761237" y="185165"/>
                  </a:moveTo>
                  <a:lnTo>
                    <a:pt x="724661" y="227837"/>
                  </a:lnTo>
                </a:path>
                <a:path w="2152650" h="635000">
                  <a:moveTo>
                    <a:pt x="624839" y="151637"/>
                  </a:moveTo>
                  <a:lnTo>
                    <a:pt x="577595" y="189737"/>
                  </a:lnTo>
                </a:path>
                <a:path w="2152650" h="635000">
                  <a:moveTo>
                    <a:pt x="492251" y="118871"/>
                  </a:moveTo>
                  <a:lnTo>
                    <a:pt x="444245" y="151637"/>
                  </a:lnTo>
                </a:path>
                <a:path w="2152650" h="635000">
                  <a:moveTo>
                    <a:pt x="383285" y="86105"/>
                  </a:moveTo>
                  <a:lnTo>
                    <a:pt x="340613" y="128015"/>
                  </a:lnTo>
                </a:path>
                <a:path w="2152650" h="635000">
                  <a:moveTo>
                    <a:pt x="255269" y="57149"/>
                  </a:moveTo>
                  <a:lnTo>
                    <a:pt x="217169" y="89915"/>
                  </a:lnTo>
                </a:path>
                <a:path w="2152650" h="635000">
                  <a:moveTo>
                    <a:pt x="118871" y="24383"/>
                  </a:moveTo>
                  <a:lnTo>
                    <a:pt x="85343" y="57149"/>
                  </a:lnTo>
                </a:path>
                <a:path w="2152650" h="635000">
                  <a:moveTo>
                    <a:pt x="85343" y="62483"/>
                  </a:moveTo>
                  <a:lnTo>
                    <a:pt x="85343" y="95249"/>
                  </a:lnTo>
                </a:path>
                <a:path w="2152650" h="635000">
                  <a:moveTo>
                    <a:pt x="217169" y="89915"/>
                  </a:moveTo>
                  <a:lnTo>
                    <a:pt x="217169" y="133349"/>
                  </a:lnTo>
                </a:path>
                <a:path w="2152650" h="635000">
                  <a:moveTo>
                    <a:pt x="340613" y="128015"/>
                  </a:moveTo>
                  <a:lnTo>
                    <a:pt x="340613" y="166877"/>
                  </a:lnTo>
                </a:path>
                <a:path w="2152650" h="635000">
                  <a:moveTo>
                    <a:pt x="444245" y="151637"/>
                  </a:moveTo>
                  <a:lnTo>
                    <a:pt x="444245" y="189737"/>
                  </a:lnTo>
                </a:path>
                <a:path w="2152650" h="635000">
                  <a:moveTo>
                    <a:pt x="577595" y="189737"/>
                  </a:moveTo>
                  <a:lnTo>
                    <a:pt x="577595" y="223265"/>
                  </a:lnTo>
                </a:path>
                <a:path w="2152650" h="635000">
                  <a:moveTo>
                    <a:pt x="724661" y="227837"/>
                  </a:moveTo>
                  <a:lnTo>
                    <a:pt x="724661" y="265175"/>
                  </a:lnTo>
                </a:path>
                <a:path w="2152650" h="635000">
                  <a:moveTo>
                    <a:pt x="837437" y="261365"/>
                  </a:moveTo>
                  <a:lnTo>
                    <a:pt x="837437" y="303275"/>
                  </a:lnTo>
                </a:path>
                <a:path w="2152650" h="635000">
                  <a:moveTo>
                    <a:pt x="2092451" y="592835"/>
                  </a:moveTo>
                  <a:lnTo>
                    <a:pt x="2129027" y="539495"/>
                  </a:lnTo>
                </a:path>
                <a:path w="2152650" h="635000">
                  <a:moveTo>
                    <a:pt x="2092451" y="596645"/>
                  </a:moveTo>
                  <a:lnTo>
                    <a:pt x="2105405" y="634745"/>
                  </a:lnTo>
                </a:path>
                <a:path w="2152650" h="635000">
                  <a:moveTo>
                    <a:pt x="2016251" y="516635"/>
                  </a:moveTo>
                  <a:lnTo>
                    <a:pt x="1977389" y="563879"/>
                  </a:lnTo>
                </a:path>
                <a:path w="2152650" h="635000">
                  <a:moveTo>
                    <a:pt x="1726691" y="436625"/>
                  </a:moveTo>
                  <a:lnTo>
                    <a:pt x="1679447" y="488441"/>
                  </a:lnTo>
                </a:path>
                <a:path w="2152650" h="635000">
                  <a:moveTo>
                    <a:pt x="1873757" y="478535"/>
                  </a:moveTo>
                  <a:lnTo>
                    <a:pt x="1826513" y="521207"/>
                  </a:lnTo>
                </a:path>
                <a:path w="2152650" h="635000">
                  <a:moveTo>
                    <a:pt x="1447799" y="364997"/>
                  </a:moveTo>
                  <a:lnTo>
                    <a:pt x="1396745" y="412241"/>
                  </a:lnTo>
                </a:path>
                <a:path w="2152650" h="635000">
                  <a:moveTo>
                    <a:pt x="1590293" y="403097"/>
                  </a:moveTo>
                  <a:lnTo>
                    <a:pt x="1547621" y="445007"/>
                  </a:lnTo>
                </a:path>
                <a:path w="2152650" h="635000">
                  <a:moveTo>
                    <a:pt x="1306067" y="332231"/>
                  </a:moveTo>
                  <a:lnTo>
                    <a:pt x="1267967" y="379475"/>
                  </a:lnTo>
                </a:path>
                <a:path w="2152650" h="635000">
                  <a:moveTo>
                    <a:pt x="1155191" y="288797"/>
                  </a:moveTo>
                  <a:lnTo>
                    <a:pt x="1117091" y="336041"/>
                  </a:lnTo>
                </a:path>
                <a:path w="2152650" h="635000">
                  <a:moveTo>
                    <a:pt x="979931" y="303275"/>
                  </a:moveTo>
                  <a:lnTo>
                    <a:pt x="979931" y="336041"/>
                  </a:lnTo>
                </a:path>
                <a:path w="2152650" h="635000">
                  <a:moveTo>
                    <a:pt x="1117091" y="336041"/>
                  </a:moveTo>
                  <a:lnTo>
                    <a:pt x="1117091" y="370331"/>
                  </a:lnTo>
                </a:path>
                <a:path w="2152650" h="635000">
                  <a:moveTo>
                    <a:pt x="1267967" y="379475"/>
                  </a:moveTo>
                  <a:lnTo>
                    <a:pt x="1267967" y="412241"/>
                  </a:lnTo>
                </a:path>
                <a:path w="2152650" h="635000">
                  <a:moveTo>
                    <a:pt x="1396745" y="412241"/>
                  </a:moveTo>
                  <a:lnTo>
                    <a:pt x="1396745" y="445007"/>
                  </a:lnTo>
                </a:path>
                <a:path w="2152650" h="635000">
                  <a:moveTo>
                    <a:pt x="1547621" y="454913"/>
                  </a:moveTo>
                  <a:lnTo>
                    <a:pt x="1547621" y="488441"/>
                  </a:lnTo>
                </a:path>
                <a:path w="2152650" h="635000">
                  <a:moveTo>
                    <a:pt x="1675637" y="488441"/>
                  </a:moveTo>
                  <a:lnTo>
                    <a:pt x="1675637" y="521207"/>
                  </a:lnTo>
                </a:path>
                <a:path w="2152650" h="635000">
                  <a:moveTo>
                    <a:pt x="1826513" y="521207"/>
                  </a:moveTo>
                  <a:lnTo>
                    <a:pt x="1826513" y="563879"/>
                  </a:lnTo>
                </a:path>
                <a:path w="2152650" h="635000">
                  <a:moveTo>
                    <a:pt x="1977389" y="563879"/>
                  </a:moveTo>
                  <a:lnTo>
                    <a:pt x="1977389" y="596645"/>
                  </a:lnTo>
                </a:path>
                <a:path w="2152650" h="635000">
                  <a:moveTo>
                    <a:pt x="6095" y="38099"/>
                  </a:moveTo>
                  <a:lnTo>
                    <a:pt x="2092451" y="5928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563986" y="4532375"/>
              <a:ext cx="345440" cy="260985"/>
            </a:xfrm>
            <a:custGeom>
              <a:avLst/>
              <a:gdLst/>
              <a:ahLst/>
              <a:cxnLst/>
              <a:rect l="l" t="t" r="r" b="b"/>
              <a:pathLst>
                <a:path w="345439" h="260985">
                  <a:moveTo>
                    <a:pt x="345185" y="32765"/>
                  </a:moveTo>
                  <a:lnTo>
                    <a:pt x="245363" y="0"/>
                  </a:lnTo>
                  <a:lnTo>
                    <a:pt x="65531" y="132587"/>
                  </a:lnTo>
                  <a:lnTo>
                    <a:pt x="65531" y="156971"/>
                  </a:lnTo>
                  <a:lnTo>
                    <a:pt x="0" y="208025"/>
                  </a:lnTo>
                  <a:lnTo>
                    <a:pt x="141731" y="260603"/>
                  </a:lnTo>
                  <a:lnTo>
                    <a:pt x="230885" y="175259"/>
                  </a:lnTo>
                  <a:lnTo>
                    <a:pt x="193547" y="160781"/>
                  </a:lnTo>
                  <a:lnTo>
                    <a:pt x="288797" y="94487"/>
                  </a:lnTo>
                  <a:lnTo>
                    <a:pt x="259841" y="89153"/>
                  </a:lnTo>
                  <a:lnTo>
                    <a:pt x="345185" y="32765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563986" y="4532375"/>
              <a:ext cx="345440" cy="260985"/>
            </a:xfrm>
            <a:custGeom>
              <a:avLst/>
              <a:gdLst/>
              <a:ahLst/>
              <a:cxnLst/>
              <a:rect l="l" t="t" r="r" b="b"/>
              <a:pathLst>
                <a:path w="345439" h="260985">
                  <a:moveTo>
                    <a:pt x="245363" y="0"/>
                  </a:moveTo>
                  <a:lnTo>
                    <a:pt x="65531" y="132587"/>
                  </a:lnTo>
                  <a:lnTo>
                    <a:pt x="65531" y="156971"/>
                  </a:lnTo>
                  <a:lnTo>
                    <a:pt x="0" y="208025"/>
                  </a:lnTo>
                  <a:lnTo>
                    <a:pt x="141731" y="260603"/>
                  </a:lnTo>
                  <a:lnTo>
                    <a:pt x="230885" y="175259"/>
                  </a:lnTo>
                  <a:lnTo>
                    <a:pt x="193547" y="160781"/>
                  </a:lnTo>
                  <a:lnTo>
                    <a:pt x="288797" y="94487"/>
                  </a:lnTo>
                  <a:lnTo>
                    <a:pt x="259841" y="89153"/>
                  </a:lnTo>
                  <a:lnTo>
                    <a:pt x="345185" y="32765"/>
                  </a:lnTo>
                  <a:lnTo>
                    <a:pt x="245363" y="0"/>
                  </a:lnTo>
                </a:path>
                <a:path w="345439" h="260985">
                  <a:moveTo>
                    <a:pt x="259841" y="89153"/>
                  </a:moveTo>
                  <a:lnTo>
                    <a:pt x="170687" y="56387"/>
                  </a:lnTo>
                </a:path>
                <a:path w="345439" h="260985">
                  <a:moveTo>
                    <a:pt x="65531" y="132587"/>
                  </a:moveTo>
                  <a:lnTo>
                    <a:pt x="193547" y="160781"/>
                  </a:lnTo>
                </a:path>
                <a:path w="345439" h="260985">
                  <a:moveTo>
                    <a:pt x="65531" y="156971"/>
                  </a:moveTo>
                  <a:lnTo>
                    <a:pt x="94487" y="132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483214" y="4731257"/>
              <a:ext cx="615315" cy="255270"/>
            </a:xfrm>
            <a:custGeom>
              <a:avLst/>
              <a:gdLst/>
              <a:ahLst/>
              <a:cxnLst/>
              <a:rect l="l" t="t" r="r" b="b"/>
              <a:pathLst>
                <a:path w="615314" h="255270">
                  <a:moveTo>
                    <a:pt x="614933" y="165353"/>
                  </a:moveTo>
                  <a:lnTo>
                    <a:pt x="70865" y="0"/>
                  </a:lnTo>
                  <a:lnTo>
                    <a:pt x="0" y="52577"/>
                  </a:lnTo>
                  <a:lnTo>
                    <a:pt x="0" y="94487"/>
                  </a:lnTo>
                  <a:lnTo>
                    <a:pt x="557021" y="255269"/>
                  </a:lnTo>
                  <a:lnTo>
                    <a:pt x="557021" y="213359"/>
                  </a:lnTo>
                  <a:lnTo>
                    <a:pt x="614933" y="16535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483214" y="4731257"/>
              <a:ext cx="615315" cy="255270"/>
            </a:xfrm>
            <a:custGeom>
              <a:avLst/>
              <a:gdLst/>
              <a:ahLst/>
              <a:cxnLst/>
              <a:rect l="l" t="t" r="r" b="b"/>
              <a:pathLst>
                <a:path w="615314" h="255270">
                  <a:moveTo>
                    <a:pt x="70865" y="0"/>
                  </a:moveTo>
                  <a:lnTo>
                    <a:pt x="0" y="52577"/>
                  </a:lnTo>
                  <a:lnTo>
                    <a:pt x="0" y="94487"/>
                  </a:lnTo>
                  <a:lnTo>
                    <a:pt x="557021" y="255269"/>
                  </a:lnTo>
                  <a:lnTo>
                    <a:pt x="557021" y="213359"/>
                  </a:lnTo>
                  <a:lnTo>
                    <a:pt x="614933" y="165353"/>
                  </a:lnTo>
                  <a:lnTo>
                    <a:pt x="70865" y="0"/>
                  </a:lnTo>
                </a:path>
                <a:path w="615314" h="255270">
                  <a:moveTo>
                    <a:pt x="113537" y="85343"/>
                  </a:moveTo>
                  <a:lnTo>
                    <a:pt x="113537" y="123443"/>
                  </a:lnTo>
                </a:path>
                <a:path w="615314" h="255270">
                  <a:moveTo>
                    <a:pt x="213359" y="118871"/>
                  </a:moveTo>
                  <a:lnTo>
                    <a:pt x="213359" y="150875"/>
                  </a:lnTo>
                </a:path>
                <a:path w="615314" h="255270">
                  <a:moveTo>
                    <a:pt x="364235" y="165353"/>
                  </a:moveTo>
                  <a:lnTo>
                    <a:pt x="364235" y="198881"/>
                  </a:lnTo>
                </a:path>
                <a:path w="615314" h="255270">
                  <a:moveTo>
                    <a:pt x="113537" y="85343"/>
                  </a:moveTo>
                  <a:lnTo>
                    <a:pt x="175259" y="32765"/>
                  </a:lnTo>
                </a:path>
                <a:path w="615314" h="255270">
                  <a:moveTo>
                    <a:pt x="216407" y="118871"/>
                  </a:moveTo>
                  <a:lnTo>
                    <a:pt x="278891" y="61721"/>
                  </a:lnTo>
                </a:path>
                <a:path w="615314" h="255270">
                  <a:moveTo>
                    <a:pt x="364235" y="160781"/>
                  </a:moveTo>
                  <a:lnTo>
                    <a:pt x="429767" y="108965"/>
                  </a:lnTo>
                </a:path>
                <a:path w="615314" h="255270">
                  <a:moveTo>
                    <a:pt x="4571" y="52577"/>
                  </a:moveTo>
                  <a:lnTo>
                    <a:pt x="557021" y="2133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6854814" y="5119877"/>
              <a:ext cx="861060" cy="331470"/>
            </a:xfrm>
            <a:custGeom>
              <a:avLst/>
              <a:gdLst/>
              <a:ahLst/>
              <a:cxnLst/>
              <a:rect l="l" t="t" r="r" b="b"/>
              <a:pathLst>
                <a:path w="861059" h="331470">
                  <a:moveTo>
                    <a:pt x="861059" y="259841"/>
                  </a:moveTo>
                  <a:lnTo>
                    <a:pt x="837437" y="212597"/>
                  </a:lnTo>
                  <a:lnTo>
                    <a:pt x="43433" y="0"/>
                  </a:lnTo>
                  <a:lnTo>
                    <a:pt x="0" y="51815"/>
                  </a:lnTo>
                  <a:lnTo>
                    <a:pt x="0" y="94487"/>
                  </a:lnTo>
                  <a:lnTo>
                    <a:pt x="786383" y="331469"/>
                  </a:lnTo>
                  <a:lnTo>
                    <a:pt x="861059" y="259841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6854814" y="5119877"/>
              <a:ext cx="861060" cy="331470"/>
            </a:xfrm>
            <a:custGeom>
              <a:avLst/>
              <a:gdLst/>
              <a:ahLst/>
              <a:cxnLst/>
              <a:rect l="l" t="t" r="r" b="b"/>
              <a:pathLst>
                <a:path w="861059" h="331470">
                  <a:moveTo>
                    <a:pt x="43433" y="0"/>
                  </a:moveTo>
                  <a:lnTo>
                    <a:pt x="0" y="51815"/>
                  </a:lnTo>
                  <a:lnTo>
                    <a:pt x="0" y="94487"/>
                  </a:lnTo>
                  <a:lnTo>
                    <a:pt x="786383" y="331469"/>
                  </a:lnTo>
                  <a:lnTo>
                    <a:pt x="861059" y="259841"/>
                  </a:lnTo>
                  <a:lnTo>
                    <a:pt x="837437" y="212597"/>
                  </a:lnTo>
                  <a:lnTo>
                    <a:pt x="43433" y="0"/>
                  </a:lnTo>
                </a:path>
                <a:path w="861059" h="331470">
                  <a:moveTo>
                    <a:pt x="662177" y="241553"/>
                  </a:moveTo>
                  <a:lnTo>
                    <a:pt x="724661" y="185165"/>
                  </a:lnTo>
                </a:path>
                <a:path w="861059" h="331470">
                  <a:moveTo>
                    <a:pt x="511301" y="194309"/>
                  </a:moveTo>
                  <a:lnTo>
                    <a:pt x="573023" y="141731"/>
                  </a:lnTo>
                </a:path>
                <a:path w="861059" h="331470">
                  <a:moveTo>
                    <a:pt x="365759" y="147065"/>
                  </a:moveTo>
                  <a:lnTo>
                    <a:pt x="416813" y="94487"/>
                  </a:lnTo>
                </a:path>
                <a:path w="861059" h="331470">
                  <a:moveTo>
                    <a:pt x="203453" y="108965"/>
                  </a:moveTo>
                  <a:lnTo>
                    <a:pt x="256793" y="56387"/>
                  </a:lnTo>
                </a:path>
                <a:path w="861059" h="331470">
                  <a:moveTo>
                    <a:pt x="203453" y="114299"/>
                  </a:moveTo>
                  <a:lnTo>
                    <a:pt x="203453" y="161543"/>
                  </a:lnTo>
                </a:path>
                <a:path w="861059" h="331470">
                  <a:moveTo>
                    <a:pt x="360425" y="156209"/>
                  </a:moveTo>
                  <a:lnTo>
                    <a:pt x="360425" y="203453"/>
                  </a:lnTo>
                </a:path>
                <a:path w="861059" h="331470">
                  <a:moveTo>
                    <a:pt x="511301" y="203453"/>
                  </a:moveTo>
                  <a:lnTo>
                    <a:pt x="511301" y="245363"/>
                  </a:lnTo>
                </a:path>
                <a:path w="861059" h="331470">
                  <a:moveTo>
                    <a:pt x="662177" y="241553"/>
                  </a:moveTo>
                  <a:lnTo>
                    <a:pt x="662177" y="293369"/>
                  </a:lnTo>
                </a:path>
                <a:path w="861059" h="331470">
                  <a:moveTo>
                    <a:pt x="0" y="51815"/>
                  </a:moveTo>
                  <a:lnTo>
                    <a:pt x="766571" y="269747"/>
                  </a:lnTo>
                </a:path>
                <a:path w="861059" h="331470">
                  <a:moveTo>
                    <a:pt x="771143" y="269747"/>
                  </a:moveTo>
                  <a:lnTo>
                    <a:pt x="828293" y="212597"/>
                  </a:lnTo>
                </a:path>
                <a:path w="861059" h="331470">
                  <a:moveTo>
                    <a:pt x="766571" y="269747"/>
                  </a:moveTo>
                  <a:lnTo>
                    <a:pt x="786383" y="3314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6027282" y="4892039"/>
              <a:ext cx="889635" cy="337185"/>
            </a:xfrm>
            <a:custGeom>
              <a:avLst/>
              <a:gdLst/>
              <a:ahLst/>
              <a:cxnLst/>
              <a:rect l="l" t="t" r="r" b="b"/>
              <a:pathLst>
                <a:path w="889634" h="337185">
                  <a:moveTo>
                    <a:pt x="889253" y="233171"/>
                  </a:moveTo>
                  <a:lnTo>
                    <a:pt x="66293" y="0"/>
                  </a:lnTo>
                  <a:lnTo>
                    <a:pt x="0" y="52577"/>
                  </a:lnTo>
                  <a:lnTo>
                    <a:pt x="0" y="90677"/>
                  </a:lnTo>
                  <a:lnTo>
                    <a:pt x="841247" y="336803"/>
                  </a:lnTo>
                  <a:lnTo>
                    <a:pt x="841247" y="284225"/>
                  </a:lnTo>
                  <a:lnTo>
                    <a:pt x="889253" y="23317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6027282" y="4892039"/>
              <a:ext cx="2124075" cy="337185"/>
            </a:xfrm>
            <a:custGeom>
              <a:avLst/>
              <a:gdLst/>
              <a:ahLst/>
              <a:cxnLst/>
              <a:rect l="l" t="t" r="r" b="b"/>
              <a:pathLst>
                <a:path w="2124075" h="337185">
                  <a:moveTo>
                    <a:pt x="66293" y="0"/>
                  </a:moveTo>
                  <a:lnTo>
                    <a:pt x="0" y="52577"/>
                  </a:lnTo>
                  <a:lnTo>
                    <a:pt x="0" y="90677"/>
                  </a:lnTo>
                  <a:lnTo>
                    <a:pt x="841247" y="336803"/>
                  </a:lnTo>
                  <a:lnTo>
                    <a:pt x="841247" y="284225"/>
                  </a:lnTo>
                  <a:lnTo>
                    <a:pt x="889253" y="233171"/>
                  </a:lnTo>
                  <a:lnTo>
                    <a:pt x="66293" y="0"/>
                  </a:lnTo>
                </a:path>
                <a:path w="2124075" h="337185">
                  <a:moveTo>
                    <a:pt x="832865" y="284225"/>
                  </a:moveTo>
                  <a:lnTo>
                    <a:pt x="0" y="52577"/>
                  </a:lnTo>
                </a:path>
                <a:path w="2124075" h="337185">
                  <a:moveTo>
                    <a:pt x="2123693" y="105155"/>
                  </a:moveTo>
                  <a:lnTo>
                    <a:pt x="2123693" y="2941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25" y="4499228"/>
              <a:ext cx="166877" cy="217931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6117198" y="4020311"/>
              <a:ext cx="1968500" cy="527050"/>
            </a:xfrm>
            <a:custGeom>
              <a:avLst/>
              <a:gdLst/>
              <a:ahLst/>
              <a:cxnLst/>
              <a:rect l="l" t="t" r="r" b="b"/>
              <a:pathLst>
                <a:path w="1968500" h="527050">
                  <a:moveTo>
                    <a:pt x="1968245" y="403097"/>
                  </a:moveTo>
                  <a:lnTo>
                    <a:pt x="321563" y="0"/>
                  </a:lnTo>
                  <a:lnTo>
                    <a:pt x="245363" y="179831"/>
                  </a:lnTo>
                  <a:lnTo>
                    <a:pt x="0" y="128015"/>
                  </a:lnTo>
                  <a:lnTo>
                    <a:pt x="28955" y="204215"/>
                  </a:lnTo>
                  <a:lnTo>
                    <a:pt x="331469" y="280415"/>
                  </a:lnTo>
                  <a:lnTo>
                    <a:pt x="407669" y="128015"/>
                  </a:lnTo>
                  <a:lnTo>
                    <a:pt x="1953767" y="526541"/>
                  </a:lnTo>
                  <a:lnTo>
                    <a:pt x="1968245" y="403097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6117198" y="4020311"/>
              <a:ext cx="1968500" cy="527050"/>
            </a:xfrm>
            <a:custGeom>
              <a:avLst/>
              <a:gdLst/>
              <a:ahLst/>
              <a:cxnLst/>
              <a:rect l="l" t="t" r="r" b="b"/>
              <a:pathLst>
                <a:path w="1968500" h="527050">
                  <a:moveTo>
                    <a:pt x="0" y="128015"/>
                  </a:moveTo>
                  <a:lnTo>
                    <a:pt x="28955" y="204215"/>
                  </a:lnTo>
                  <a:lnTo>
                    <a:pt x="331469" y="280415"/>
                  </a:lnTo>
                  <a:lnTo>
                    <a:pt x="407669" y="128015"/>
                  </a:lnTo>
                  <a:lnTo>
                    <a:pt x="1953767" y="526541"/>
                  </a:lnTo>
                  <a:lnTo>
                    <a:pt x="1968245" y="403097"/>
                  </a:lnTo>
                  <a:lnTo>
                    <a:pt x="321563" y="0"/>
                  </a:lnTo>
                  <a:lnTo>
                    <a:pt x="245363" y="179831"/>
                  </a:lnTo>
                  <a:lnTo>
                    <a:pt x="0" y="128015"/>
                  </a:lnTo>
                </a:path>
                <a:path w="1968500" h="527050">
                  <a:moveTo>
                    <a:pt x="345947" y="43433"/>
                  </a:moveTo>
                  <a:lnTo>
                    <a:pt x="402335" y="1150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6425046" y="4135373"/>
              <a:ext cx="1609725" cy="463550"/>
            </a:xfrm>
            <a:custGeom>
              <a:avLst/>
              <a:gdLst/>
              <a:ahLst/>
              <a:cxnLst/>
              <a:rect l="l" t="t" r="r" b="b"/>
              <a:pathLst>
                <a:path w="1609725" h="463550">
                  <a:moveTo>
                    <a:pt x="1609343" y="391667"/>
                  </a:moveTo>
                  <a:lnTo>
                    <a:pt x="94487" y="0"/>
                  </a:lnTo>
                  <a:lnTo>
                    <a:pt x="0" y="64769"/>
                  </a:lnTo>
                  <a:lnTo>
                    <a:pt x="221741" y="145541"/>
                  </a:lnTo>
                  <a:lnTo>
                    <a:pt x="1527809" y="463295"/>
                  </a:lnTo>
                  <a:lnTo>
                    <a:pt x="1609343" y="39166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6425046" y="4135373"/>
              <a:ext cx="1609725" cy="463550"/>
            </a:xfrm>
            <a:custGeom>
              <a:avLst/>
              <a:gdLst/>
              <a:ahLst/>
              <a:cxnLst/>
              <a:rect l="l" t="t" r="r" b="b"/>
              <a:pathLst>
                <a:path w="1609725" h="463550">
                  <a:moveTo>
                    <a:pt x="94487" y="0"/>
                  </a:moveTo>
                  <a:lnTo>
                    <a:pt x="0" y="64769"/>
                  </a:lnTo>
                  <a:lnTo>
                    <a:pt x="221741" y="145541"/>
                  </a:lnTo>
                  <a:lnTo>
                    <a:pt x="1527809" y="463295"/>
                  </a:lnTo>
                  <a:lnTo>
                    <a:pt x="1609343" y="391667"/>
                  </a:lnTo>
                  <a:lnTo>
                    <a:pt x="944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6410568" y="4200143"/>
              <a:ext cx="1556385" cy="516890"/>
            </a:xfrm>
            <a:custGeom>
              <a:avLst/>
              <a:gdLst/>
              <a:ahLst/>
              <a:cxnLst/>
              <a:rect l="l" t="t" r="r" b="b"/>
              <a:pathLst>
                <a:path w="1556384" h="516889">
                  <a:moveTo>
                    <a:pt x="1556003" y="380237"/>
                  </a:moveTo>
                  <a:lnTo>
                    <a:pt x="14477" y="0"/>
                  </a:lnTo>
                  <a:lnTo>
                    <a:pt x="0" y="133349"/>
                  </a:lnTo>
                  <a:lnTo>
                    <a:pt x="1523999" y="516635"/>
                  </a:lnTo>
                  <a:lnTo>
                    <a:pt x="1556003" y="380237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6410568" y="4200143"/>
              <a:ext cx="1556385" cy="516890"/>
            </a:xfrm>
            <a:custGeom>
              <a:avLst/>
              <a:gdLst/>
              <a:ahLst/>
              <a:cxnLst/>
              <a:rect l="l" t="t" r="r" b="b"/>
              <a:pathLst>
                <a:path w="1556384" h="516889">
                  <a:moveTo>
                    <a:pt x="14477" y="0"/>
                  </a:moveTo>
                  <a:lnTo>
                    <a:pt x="0" y="133349"/>
                  </a:lnTo>
                  <a:lnTo>
                    <a:pt x="1523999" y="516635"/>
                  </a:lnTo>
                  <a:lnTo>
                    <a:pt x="1556003" y="380237"/>
                  </a:lnTo>
                  <a:lnTo>
                    <a:pt x="144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9" name="object 1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52375" y="4346828"/>
              <a:ext cx="101345" cy="67055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6575922" y="4200143"/>
              <a:ext cx="62230" cy="81280"/>
            </a:xfrm>
            <a:custGeom>
              <a:avLst/>
              <a:gdLst/>
              <a:ahLst/>
              <a:cxnLst/>
              <a:rect l="l" t="t" r="r" b="b"/>
              <a:pathLst>
                <a:path w="62229" h="81279">
                  <a:moveTo>
                    <a:pt x="43433" y="0"/>
                  </a:moveTo>
                  <a:lnTo>
                    <a:pt x="0" y="38861"/>
                  </a:lnTo>
                  <a:lnTo>
                    <a:pt x="0" y="76961"/>
                  </a:lnTo>
                  <a:lnTo>
                    <a:pt x="14477" y="80771"/>
                  </a:lnTo>
                  <a:lnTo>
                    <a:pt x="14477" y="42671"/>
                  </a:lnTo>
                  <a:lnTo>
                    <a:pt x="19811" y="42671"/>
                  </a:lnTo>
                  <a:lnTo>
                    <a:pt x="61721" y="0"/>
                  </a:lnTo>
                  <a:lnTo>
                    <a:pt x="4343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0029" y="4224146"/>
              <a:ext cx="374141" cy="118871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6501246" y="4186427"/>
              <a:ext cx="60325" cy="90805"/>
            </a:xfrm>
            <a:custGeom>
              <a:avLst/>
              <a:gdLst/>
              <a:ahLst/>
              <a:cxnLst/>
              <a:rect l="l" t="t" r="r" b="b"/>
              <a:pathLst>
                <a:path w="60325" h="90804">
                  <a:moveTo>
                    <a:pt x="41909" y="0"/>
                  </a:moveTo>
                  <a:lnTo>
                    <a:pt x="0" y="38099"/>
                  </a:lnTo>
                  <a:lnTo>
                    <a:pt x="0" y="90677"/>
                  </a:lnTo>
                  <a:lnTo>
                    <a:pt x="18287" y="90677"/>
                  </a:lnTo>
                  <a:lnTo>
                    <a:pt x="18287" y="43433"/>
                  </a:lnTo>
                  <a:lnTo>
                    <a:pt x="60197" y="5333"/>
                  </a:lnTo>
                  <a:lnTo>
                    <a:pt x="419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7996290" y="4565141"/>
              <a:ext cx="359410" cy="175260"/>
            </a:xfrm>
            <a:custGeom>
              <a:avLst/>
              <a:gdLst/>
              <a:ahLst/>
              <a:cxnLst/>
              <a:rect l="l" t="t" r="r" b="b"/>
              <a:pathLst>
                <a:path w="359409" h="175260">
                  <a:moveTo>
                    <a:pt x="358901" y="142493"/>
                  </a:moveTo>
                  <a:lnTo>
                    <a:pt x="268985" y="71627"/>
                  </a:lnTo>
                  <a:lnTo>
                    <a:pt x="259841" y="71627"/>
                  </a:lnTo>
                  <a:lnTo>
                    <a:pt x="259841" y="66293"/>
                  </a:lnTo>
                  <a:lnTo>
                    <a:pt x="254507" y="66293"/>
                  </a:lnTo>
                  <a:lnTo>
                    <a:pt x="236219" y="53339"/>
                  </a:lnTo>
                  <a:lnTo>
                    <a:pt x="230885" y="53339"/>
                  </a:lnTo>
                  <a:lnTo>
                    <a:pt x="221741" y="38099"/>
                  </a:lnTo>
                  <a:lnTo>
                    <a:pt x="216407" y="38099"/>
                  </a:lnTo>
                  <a:lnTo>
                    <a:pt x="208025" y="33527"/>
                  </a:lnTo>
                  <a:lnTo>
                    <a:pt x="198119" y="23621"/>
                  </a:lnTo>
                  <a:lnTo>
                    <a:pt x="183641" y="23621"/>
                  </a:lnTo>
                  <a:lnTo>
                    <a:pt x="169163" y="15239"/>
                  </a:lnTo>
                  <a:lnTo>
                    <a:pt x="165353" y="15239"/>
                  </a:lnTo>
                  <a:lnTo>
                    <a:pt x="160019" y="9143"/>
                  </a:lnTo>
                  <a:lnTo>
                    <a:pt x="150875" y="9143"/>
                  </a:lnTo>
                  <a:lnTo>
                    <a:pt x="145541" y="0"/>
                  </a:lnTo>
                  <a:lnTo>
                    <a:pt x="56387" y="0"/>
                  </a:lnTo>
                  <a:lnTo>
                    <a:pt x="51053" y="9143"/>
                  </a:lnTo>
                  <a:lnTo>
                    <a:pt x="41147" y="9143"/>
                  </a:lnTo>
                  <a:lnTo>
                    <a:pt x="32765" y="23621"/>
                  </a:lnTo>
                  <a:lnTo>
                    <a:pt x="18287" y="23621"/>
                  </a:lnTo>
                  <a:lnTo>
                    <a:pt x="18287" y="33527"/>
                  </a:lnTo>
                  <a:lnTo>
                    <a:pt x="14477" y="47243"/>
                  </a:lnTo>
                  <a:lnTo>
                    <a:pt x="14477" y="53339"/>
                  </a:lnTo>
                  <a:lnTo>
                    <a:pt x="3047" y="53339"/>
                  </a:lnTo>
                  <a:lnTo>
                    <a:pt x="3047" y="61721"/>
                  </a:lnTo>
                  <a:lnTo>
                    <a:pt x="0" y="66293"/>
                  </a:lnTo>
                  <a:lnTo>
                    <a:pt x="0" y="89915"/>
                  </a:lnTo>
                  <a:lnTo>
                    <a:pt x="3047" y="99821"/>
                  </a:lnTo>
                  <a:lnTo>
                    <a:pt x="14477" y="99821"/>
                  </a:lnTo>
                  <a:lnTo>
                    <a:pt x="14477" y="109727"/>
                  </a:lnTo>
                  <a:lnTo>
                    <a:pt x="18287" y="109727"/>
                  </a:lnTo>
                  <a:lnTo>
                    <a:pt x="18287" y="113537"/>
                  </a:lnTo>
                  <a:lnTo>
                    <a:pt x="41147" y="113537"/>
                  </a:lnTo>
                  <a:lnTo>
                    <a:pt x="56387" y="124205"/>
                  </a:lnTo>
                  <a:lnTo>
                    <a:pt x="65531" y="124205"/>
                  </a:lnTo>
                  <a:lnTo>
                    <a:pt x="74675" y="128015"/>
                  </a:lnTo>
                  <a:lnTo>
                    <a:pt x="127253" y="128015"/>
                  </a:lnTo>
                  <a:lnTo>
                    <a:pt x="141731" y="137159"/>
                  </a:lnTo>
                  <a:lnTo>
                    <a:pt x="154685" y="137159"/>
                  </a:lnTo>
                  <a:lnTo>
                    <a:pt x="165353" y="142493"/>
                  </a:lnTo>
                  <a:lnTo>
                    <a:pt x="178307" y="142493"/>
                  </a:lnTo>
                  <a:lnTo>
                    <a:pt x="198119" y="151637"/>
                  </a:lnTo>
                  <a:lnTo>
                    <a:pt x="230885" y="151637"/>
                  </a:lnTo>
                  <a:lnTo>
                    <a:pt x="240029" y="160781"/>
                  </a:lnTo>
                  <a:lnTo>
                    <a:pt x="268985" y="160781"/>
                  </a:lnTo>
                  <a:lnTo>
                    <a:pt x="278891" y="166115"/>
                  </a:lnTo>
                  <a:lnTo>
                    <a:pt x="297179" y="166115"/>
                  </a:lnTo>
                  <a:lnTo>
                    <a:pt x="302513" y="175259"/>
                  </a:lnTo>
                  <a:lnTo>
                    <a:pt x="310895" y="175259"/>
                  </a:lnTo>
                  <a:lnTo>
                    <a:pt x="358901" y="14249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7996290" y="4565141"/>
              <a:ext cx="359410" cy="175260"/>
            </a:xfrm>
            <a:custGeom>
              <a:avLst/>
              <a:gdLst/>
              <a:ahLst/>
              <a:cxnLst/>
              <a:rect l="l" t="t" r="r" b="b"/>
              <a:pathLst>
                <a:path w="359409" h="175260">
                  <a:moveTo>
                    <a:pt x="14477" y="109727"/>
                  </a:moveTo>
                  <a:lnTo>
                    <a:pt x="18287" y="109727"/>
                  </a:lnTo>
                  <a:lnTo>
                    <a:pt x="18287" y="113537"/>
                  </a:lnTo>
                  <a:lnTo>
                    <a:pt x="41147" y="113537"/>
                  </a:lnTo>
                  <a:lnTo>
                    <a:pt x="56387" y="124205"/>
                  </a:lnTo>
                  <a:lnTo>
                    <a:pt x="65531" y="124205"/>
                  </a:lnTo>
                  <a:lnTo>
                    <a:pt x="74675" y="128015"/>
                  </a:lnTo>
                  <a:lnTo>
                    <a:pt x="127253" y="128015"/>
                  </a:lnTo>
                  <a:lnTo>
                    <a:pt x="141731" y="137159"/>
                  </a:lnTo>
                  <a:lnTo>
                    <a:pt x="154685" y="137159"/>
                  </a:lnTo>
                  <a:lnTo>
                    <a:pt x="165353" y="142493"/>
                  </a:lnTo>
                  <a:lnTo>
                    <a:pt x="178307" y="142493"/>
                  </a:lnTo>
                  <a:lnTo>
                    <a:pt x="198119" y="151637"/>
                  </a:lnTo>
                  <a:lnTo>
                    <a:pt x="230885" y="151637"/>
                  </a:lnTo>
                  <a:lnTo>
                    <a:pt x="240029" y="160781"/>
                  </a:lnTo>
                  <a:lnTo>
                    <a:pt x="268985" y="160781"/>
                  </a:lnTo>
                  <a:lnTo>
                    <a:pt x="278891" y="166115"/>
                  </a:lnTo>
                  <a:lnTo>
                    <a:pt x="297179" y="166115"/>
                  </a:lnTo>
                  <a:lnTo>
                    <a:pt x="302513" y="175259"/>
                  </a:lnTo>
                  <a:lnTo>
                    <a:pt x="310895" y="175259"/>
                  </a:lnTo>
                  <a:lnTo>
                    <a:pt x="358901" y="142493"/>
                  </a:lnTo>
                  <a:lnTo>
                    <a:pt x="268985" y="71627"/>
                  </a:lnTo>
                  <a:lnTo>
                    <a:pt x="259841" y="71627"/>
                  </a:lnTo>
                  <a:lnTo>
                    <a:pt x="259841" y="66293"/>
                  </a:lnTo>
                  <a:lnTo>
                    <a:pt x="254507" y="66293"/>
                  </a:lnTo>
                  <a:lnTo>
                    <a:pt x="236219" y="53339"/>
                  </a:lnTo>
                  <a:lnTo>
                    <a:pt x="230885" y="53339"/>
                  </a:lnTo>
                  <a:lnTo>
                    <a:pt x="221741" y="38099"/>
                  </a:lnTo>
                  <a:lnTo>
                    <a:pt x="216407" y="38099"/>
                  </a:lnTo>
                  <a:lnTo>
                    <a:pt x="208025" y="33527"/>
                  </a:lnTo>
                  <a:lnTo>
                    <a:pt x="198119" y="23621"/>
                  </a:lnTo>
                  <a:lnTo>
                    <a:pt x="183641" y="23621"/>
                  </a:lnTo>
                  <a:lnTo>
                    <a:pt x="169163" y="15239"/>
                  </a:lnTo>
                  <a:lnTo>
                    <a:pt x="165353" y="15239"/>
                  </a:lnTo>
                  <a:lnTo>
                    <a:pt x="160019" y="9143"/>
                  </a:lnTo>
                  <a:lnTo>
                    <a:pt x="150875" y="9143"/>
                  </a:lnTo>
                  <a:lnTo>
                    <a:pt x="145541" y="0"/>
                  </a:lnTo>
                  <a:lnTo>
                    <a:pt x="56387" y="0"/>
                  </a:lnTo>
                  <a:lnTo>
                    <a:pt x="51053" y="9143"/>
                  </a:lnTo>
                  <a:lnTo>
                    <a:pt x="41147" y="9143"/>
                  </a:lnTo>
                  <a:lnTo>
                    <a:pt x="32765" y="23621"/>
                  </a:lnTo>
                  <a:lnTo>
                    <a:pt x="18287" y="23621"/>
                  </a:lnTo>
                  <a:lnTo>
                    <a:pt x="18287" y="33527"/>
                  </a:lnTo>
                  <a:lnTo>
                    <a:pt x="14477" y="47243"/>
                  </a:lnTo>
                  <a:lnTo>
                    <a:pt x="14477" y="53339"/>
                  </a:lnTo>
                  <a:lnTo>
                    <a:pt x="3047" y="53339"/>
                  </a:lnTo>
                  <a:lnTo>
                    <a:pt x="3047" y="61721"/>
                  </a:lnTo>
                  <a:lnTo>
                    <a:pt x="0" y="66293"/>
                  </a:lnTo>
                  <a:lnTo>
                    <a:pt x="0" y="89915"/>
                  </a:lnTo>
                  <a:lnTo>
                    <a:pt x="3047" y="99821"/>
                  </a:lnTo>
                  <a:lnTo>
                    <a:pt x="14477" y="99821"/>
                  </a:lnTo>
                  <a:lnTo>
                    <a:pt x="14477" y="1097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8280516" y="3390137"/>
              <a:ext cx="495300" cy="1350645"/>
            </a:xfrm>
            <a:custGeom>
              <a:avLst/>
              <a:gdLst/>
              <a:ahLst/>
              <a:cxnLst/>
              <a:rect l="l" t="t" r="r" b="b"/>
              <a:pathLst>
                <a:path w="495300" h="1350645">
                  <a:moveTo>
                    <a:pt x="495299" y="38099"/>
                  </a:moveTo>
                  <a:lnTo>
                    <a:pt x="457961" y="0"/>
                  </a:lnTo>
                  <a:lnTo>
                    <a:pt x="435101" y="23621"/>
                  </a:lnTo>
                  <a:lnTo>
                    <a:pt x="0" y="1288541"/>
                  </a:lnTo>
                  <a:lnTo>
                    <a:pt x="0" y="1303019"/>
                  </a:lnTo>
                  <a:lnTo>
                    <a:pt x="8381" y="1303019"/>
                  </a:lnTo>
                  <a:lnTo>
                    <a:pt x="8381" y="1317497"/>
                  </a:lnTo>
                  <a:lnTo>
                    <a:pt x="12953" y="1317497"/>
                  </a:lnTo>
                  <a:lnTo>
                    <a:pt x="12953" y="1326641"/>
                  </a:lnTo>
                  <a:lnTo>
                    <a:pt x="18287" y="1335785"/>
                  </a:lnTo>
                  <a:lnTo>
                    <a:pt x="18287" y="1341119"/>
                  </a:lnTo>
                  <a:lnTo>
                    <a:pt x="22859" y="1341119"/>
                  </a:lnTo>
                  <a:lnTo>
                    <a:pt x="22859" y="1350263"/>
                  </a:lnTo>
                  <a:lnTo>
                    <a:pt x="26669" y="1350263"/>
                  </a:lnTo>
                  <a:lnTo>
                    <a:pt x="32765" y="1341119"/>
                  </a:lnTo>
                  <a:lnTo>
                    <a:pt x="51053" y="1341119"/>
                  </a:lnTo>
                  <a:lnTo>
                    <a:pt x="59435" y="1335785"/>
                  </a:lnTo>
                  <a:lnTo>
                    <a:pt x="74675" y="1335785"/>
                  </a:lnTo>
                  <a:lnTo>
                    <a:pt x="83819" y="1326641"/>
                  </a:lnTo>
                  <a:lnTo>
                    <a:pt x="495299" y="38099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8280516" y="3390137"/>
              <a:ext cx="495300" cy="1350645"/>
            </a:xfrm>
            <a:custGeom>
              <a:avLst/>
              <a:gdLst/>
              <a:ahLst/>
              <a:cxnLst/>
              <a:rect l="l" t="t" r="r" b="b"/>
              <a:pathLst>
                <a:path w="495300" h="1350645">
                  <a:moveTo>
                    <a:pt x="457961" y="0"/>
                  </a:moveTo>
                  <a:lnTo>
                    <a:pt x="435101" y="23621"/>
                  </a:lnTo>
                  <a:lnTo>
                    <a:pt x="0" y="1288541"/>
                  </a:lnTo>
                  <a:lnTo>
                    <a:pt x="0" y="1303019"/>
                  </a:lnTo>
                  <a:lnTo>
                    <a:pt x="8381" y="1303019"/>
                  </a:lnTo>
                  <a:lnTo>
                    <a:pt x="8381" y="1317497"/>
                  </a:lnTo>
                  <a:lnTo>
                    <a:pt x="12953" y="1317497"/>
                  </a:lnTo>
                  <a:lnTo>
                    <a:pt x="12953" y="1326641"/>
                  </a:lnTo>
                  <a:lnTo>
                    <a:pt x="18287" y="1335785"/>
                  </a:lnTo>
                  <a:lnTo>
                    <a:pt x="18287" y="1341119"/>
                  </a:lnTo>
                  <a:lnTo>
                    <a:pt x="22859" y="1341119"/>
                  </a:lnTo>
                  <a:lnTo>
                    <a:pt x="22859" y="1350263"/>
                  </a:lnTo>
                  <a:lnTo>
                    <a:pt x="26669" y="1350263"/>
                  </a:lnTo>
                  <a:lnTo>
                    <a:pt x="32765" y="1341119"/>
                  </a:lnTo>
                  <a:lnTo>
                    <a:pt x="51053" y="1341119"/>
                  </a:lnTo>
                  <a:lnTo>
                    <a:pt x="59435" y="1335785"/>
                  </a:lnTo>
                  <a:lnTo>
                    <a:pt x="74675" y="1335785"/>
                  </a:lnTo>
                  <a:lnTo>
                    <a:pt x="83819" y="1326641"/>
                  </a:lnTo>
                  <a:lnTo>
                    <a:pt x="495299" y="38099"/>
                  </a:lnTo>
                  <a:lnTo>
                    <a:pt x="45796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6117198" y="2939795"/>
              <a:ext cx="2621280" cy="1739264"/>
            </a:xfrm>
            <a:custGeom>
              <a:avLst/>
              <a:gdLst/>
              <a:ahLst/>
              <a:cxnLst/>
              <a:rect l="l" t="t" r="r" b="b"/>
              <a:pathLst>
                <a:path w="2621279" h="1739264">
                  <a:moveTo>
                    <a:pt x="2621279" y="455675"/>
                  </a:moveTo>
                  <a:lnTo>
                    <a:pt x="2375915" y="384047"/>
                  </a:lnTo>
                  <a:lnTo>
                    <a:pt x="757427" y="57911"/>
                  </a:lnTo>
                  <a:lnTo>
                    <a:pt x="407669" y="0"/>
                  </a:lnTo>
                  <a:lnTo>
                    <a:pt x="132587" y="725423"/>
                  </a:lnTo>
                  <a:lnTo>
                    <a:pt x="147827" y="816101"/>
                  </a:lnTo>
                  <a:lnTo>
                    <a:pt x="0" y="1208531"/>
                  </a:lnTo>
                  <a:lnTo>
                    <a:pt x="260603" y="1279397"/>
                  </a:lnTo>
                  <a:lnTo>
                    <a:pt x="336041" y="1119377"/>
                  </a:lnTo>
                  <a:lnTo>
                    <a:pt x="1953767" y="1511807"/>
                  </a:lnTo>
                  <a:lnTo>
                    <a:pt x="1882139" y="1678685"/>
                  </a:lnTo>
                  <a:lnTo>
                    <a:pt x="2171699" y="1738883"/>
                  </a:lnTo>
                  <a:lnTo>
                    <a:pt x="2621279" y="45567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6117198" y="2939795"/>
              <a:ext cx="2621280" cy="1739264"/>
            </a:xfrm>
            <a:custGeom>
              <a:avLst/>
              <a:gdLst/>
              <a:ahLst/>
              <a:cxnLst/>
              <a:rect l="l" t="t" r="r" b="b"/>
              <a:pathLst>
                <a:path w="2621279" h="1739264">
                  <a:moveTo>
                    <a:pt x="407669" y="0"/>
                  </a:moveTo>
                  <a:lnTo>
                    <a:pt x="132587" y="725423"/>
                  </a:lnTo>
                  <a:lnTo>
                    <a:pt x="147827" y="816101"/>
                  </a:lnTo>
                  <a:lnTo>
                    <a:pt x="0" y="1208531"/>
                  </a:lnTo>
                  <a:lnTo>
                    <a:pt x="260603" y="1279397"/>
                  </a:lnTo>
                  <a:lnTo>
                    <a:pt x="336041" y="1119377"/>
                  </a:lnTo>
                  <a:lnTo>
                    <a:pt x="1953767" y="1511807"/>
                  </a:lnTo>
                  <a:lnTo>
                    <a:pt x="1882139" y="1678685"/>
                  </a:lnTo>
                  <a:lnTo>
                    <a:pt x="2171699" y="1738883"/>
                  </a:lnTo>
                  <a:lnTo>
                    <a:pt x="2621279" y="455675"/>
                  </a:lnTo>
                  <a:lnTo>
                    <a:pt x="2375915" y="384047"/>
                  </a:lnTo>
                  <a:lnTo>
                    <a:pt x="757427" y="57911"/>
                  </a:lnTo>
                  <a:lnTo>
                    <a:pt x="407669" y="0"/>
                  </a:lnTo>
                </a:path>
                <a:path w="2621279" h="1739264">
                  <a:moveTo>
                    <a:pt x="56387" y="1047749"/>
                  </a:moveTo>
                  <a:lnTo>
                    <a:pt x="336041" y="1119377"/>
                  </a:lnTo>
                </a:path>
                <a:path w="2621279" h="1739264">
                  <a:moveTo>
                    <a:pt x="1953767" y="1506473"/>
                  </a:moveTo>
                  <a:lnTo>
                    <a:pt x="2228087" y="15834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6249786" y="2973323"/>
              <a:ext cx="605155" cy="772160"/>
            </a:xfrm>
            <a:custGeom>
              <a:avLst/>
              <a:gdLst/>
              <a:ahLst/>
              <a:cxnLst/>
              <a:rect l="l" t="t" r="r" b="b"/>
              <a:pathLst>
                <a:path w="605154" h="772160">
                  <a:moveTo>
                    <a:pt x="605027" y="37337"/>
                  </a:moveTo>
                  <a:lnTo>
                    <a:pt x="288035" y="0"/>
                  </a:lnTo>
                  <a:lnTo>
                    <a:pt x="28193" y="697229"/>
                  </a:lnTo>
                  <a:lnTo>
                    <a:pt x="0" y="691895"/>
                  </a:lnTo>
                  <a:lnTo>
                    <a:pt x="15239" y="771905"/>
                  </a:lnTo>
                  <a:lnTo>
                    <a:pt x="38099" y="771905"/>
                  </a:lnTo>
                  <a:lnTo>
                    <a:pt x="316991" y="33527"/>
                  </a:lnTo>
                  <a:lnTo>
                    <a:pt x="595883" y="75437"/>
                  </a:lnTo>
                  <a:lnTo>
                    <a:pt x="605027" y="37337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6249786" y="2973323"/>
              <a:ext cx="605155" cy="772160"/>
            </a:xfrm>
            <a:custGeom>
              <a:avLst/>
              <a:gdLst/>
              <a:ahLst/>
              <a:cxnLst/>
              <a:rect l="l" t="t" r="r" b="b"/>
              <a:pathLst>
                <a:path w="605154" h="772160">
                  <a:moveTo>
                    <a:pt x="605027" y="37337"/>
                  </a:moveTo>
                  <a:lnTo>
                    <a:pt x="288035" y="0"/>
                  </a:lnTo>
                  <a:lnTo>
                    <a:pt x="28193" y="697229"/>
                  </a:lnTo>
                  <a:lnTo>
                    <a:pt x="0" y="691895"/>
                  </a:lnTo>
                  <a:lnTo>
                    <a:pt x="15239" y="771905"/>
                  </a:lnTo>
                  <a:lnTo>
                    <a:pt x="38099" y="771905"/>
                  </a:lnTo>
                  <a:lnTo>
                    <a:pt x="316991" y="33527"/>
                  </a:lnTo>
                  <a:lnTo>
                    <a:pt x="595883" y="75437"/>
                  </a:lnTo>
                  <a:lnTo>
                    <a:pt x="605027" y="37337"/>
                  </a:lnTo>
                </a:path>
                <a:path w="605154" h="772160">
                  <a:moveTo>
                    <a:pt x="28193" y="691895"/>
                  </a:moveTo>
                  <a:lnTo>
                    <a:pt x="33527" y="7719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8440420" y="3323843"/>
              <a:ext cx="237490" cy="824865"/>
            </a:xfrm>
            <a:custGeom>
              <a:avLst/>
              <a:gdLst/>
              <a:ahLst/>
              <a:cxnLst/>
              <a:rect l="l" t="t" r="r" b="b"/>
              <a:pathLst>
                <a:path w="237490" h="824864">
                  <a:moveTo>
                    <a:pt x="227330" y="189738"/>
                  </a:moveTo>
                  <a:lnTo>
                    <a:pt x="222250" y="189738"/>
                  </a:lnTo>
                  <a:lnTo>
                    <a:pt x="222250" y="204216"/>
                  </a:lnTo>
                  <a:lnTo>
                    <a:pt x="218440" y="204216"/>
                  </a:lnTo>
                  <a:lnTo>
                    <a:pt x="218440" y="236982"/>
                  </a:lnTo>
                  <a:lnTo>
                    <a:pt x="207010" y="236982"/>
                  </a:lnTo>
                  <a:lnTo>
                    <a:pt x="207010" y="255270"/>
                  </a:lnTo>
                  <a:lnTo>
                    <a:pt x="203200" y="255270"/>
                  </a:lnTo>
                  <a:lnTo>
                    <a:pt x="203200" y="269748"/>
                  </a:lnTo>
                  <a:lnTo>
                    <a:pt x="194310" y="269748"/>
                  </a:lnTo>
                  <a:lnTo>
                    <a:pt x="194310" y="278892"/>
                  </a:lnTo>
                  <a:lnTo>
                    <a:pt x="189230" y="278892"/>
                  </a:lnTo>
                  <a:lnTo>
                    <a:pt x="189230" y="303276"/>
                  </a:lnTo>
                  <a:lnTo>
                    <a:pt x="184150" y="303276"/>
                  </a:lnTo>
                  <a:lnTo>
                    <a:pt x="184150" y="316992"/>
                  </a:lnTo>
                  <a:lnTo>
                    <a:pt x="180340" y="316992"/>
                  </a:lnTo>
                  <a:lnTo>
                    <a:pt x="180340" y="331470"/>
                  </a:lnTo>
                  <a:lnTo>
                    <a:pt x="170180" y="331470"/>
                  </a:lnTo>
                  <a:lnTo>
                    <a:pt x="170180" y="346710"/>
                  </a:lnTo>
                  <a:lnTo>
                    <a:pt x="165100" y="346710"/>
                  </a:lnTo>
                  <a:lnTo>
                    <a:pt x="165100" y="364998"/>
                  </a:lnTo>
                  <a:lnTo>
                    <a:pt x="161290" y="364998"/>
                  </a:lnTo>
                  <a:lnTo>
                    <a:pt x="161290" y="384810"/>
                  </a:lnTo>
                  <a:lnTo>
                    <a:pt x="151130" y="384810"/>
                  </a:lnTo>
                  <a:lnTo>
                    <a:pt x="151130" y="393954"/>
                  </a:lnTo>
                  <a:lnTo>
                    <a:pt x="147320" y="393954"/>
                  </a:lnTo>
                  <a:lnTo>
                    <a:pt x="147320" y="412242"/>
                  </a:lnTo>
                  <a:lnTo>
                    <a:pt x="142240" y="412242"/>
                  </a:lnTo>
                  <a:lnTo>
                    <a:pt x="142240" y="445008"/>
                  </a:lnTo>
                  <a:lnTo>
                    <a:pt x="132080" y="445008"/>
                  </a:lnTo>
                  <a:lnTo>
                    <a:pt x="132080" y="459486"/>
                  </a:lnTo>
                  <a:lnTo>
                    <a:pt x="127000" y="459486"/>
                  </a:lnTo>
                  <a:lnTo>
                    <a:pt x="127000" y="473964"/>
                  </a:lnTo>
                  <a:lnTo>
                    <a:pt x="118110" y="473964"/>
                  </a:lnTo>
                  <a:lnTo>
                    <a:pt x="118110" y="492252"/>
                  </a:lnTo>
                  <a:lnTo>
                    <a:pt x="113030" y="492252"/>
                  </a:lnTo>
                  <a:lnTo>
                    <a:pt x="113030" y="506730"/>
                  </a:lnTo>
                  <a:lnTo>
                    <a:pt x="109220" y="506730"/>
                  </a:lnTo>
                  <a:lnTo>
                    <a:pt x="109220" y="521970"/>
                  </a:lnTo>
                  <a:lnTo>
                    <a:pt x="104140" y="521970"/>
                  </a:lnTo>
                  <a:lnTo>
                    <a:pt x="104140" y="540258"/>
                  </a:lnTo>
                  <a:lnTo>
                    <a:pt x="93980" y="540258"/>
                  </a:lnTo>
                  <a:lnTo>
                    <a:pt x="93980" y="560070"/>
                  </a:lnTo>
                  <a:lnTo>
                    <a:pt x="88900" y="560070"/>
                  </a:lnTo>
                  <a:lnTo>
                    <a:pt x="88900" y="568452"/>
                  </a:lnTo>
                  <a:lnTo>
                    <a:pt x="85090" y="568452"/>
                  </a:lnTo>
                  <a:lnTo>
                    <a:pt x="85090" y="587502"/>
                  </a:lnTo>
                  <a:lnTo>
                    <a:pt x="76200" y="587502"/>
                  </a:lnTo>
                  <a:lnTo>
                    <a:pt x="76200" y="601218"/>
                  </a:lnTo>
                  <a:lnTo>
                    <a:pt x="71120" y="601218"/>
                  </a:lnTo>
                  <a:lnTo>
                    <a:pt x="71120" y="621030"/>
                  </a:lnTo>
                  <a:lnTo>
                    <a:pt x="66040" y="621030"/>
                  </a:lnTo>
                  <a:lnTo>
                    <a:pt x="66040" y="634746"/>
                  </a:lnTo>
                  <a:lnTo>
                    <a:pt x="62230" y="634746"/>
                  </a:lnTo>
                  <a:lnTo>
                    <a:pt x="62230" y="649224"/>
                  </a:lnTo>
                  <a:lnTo>
                    <a:pt x="55880" y="649224"/>
                  </a:lnTo>
                  <a:lnTo>
                    <a:pt x="55880" y="669036"/>
                  </a:lnTo>
                  <a:lnTo>
                    <a:pt x="52070" y="669036"/>
                  </a:lnTo>
                  <a:lnTo>
                    <a:pt x="52070" y="677418"/>
                  </a:lnTo>
                  <a:lnTo>
                    <a:pt x="41910" y="677418"/>
                  </a:lnTo>
                  <a:lnTo>
                    <a:pt x="41910" y="696468"/>
                  </a:lnTo>
                  <a:lnTo>
                    <a:pt x="38100" y="696468"/>
                  </a:lnTo>
                  <a:lnTo>
                    <a:pt x="38100" y="715518"/>
                  </a:lnTo>
                  <a:lnTo>
                    <a:pt x="33020" y="715518"/>
                  </a:lnTo>
                  <a:lnTo>
                    <a:pt x="33020" y="735330"/>
                  </a:lnTo>
                  <a:lnTo>
                    <a:pt x="24130" y="735330"/>
                  </a:lnTo>
                  <a:lnTo>
                    <a:pt x="24130" y="743712"/>
                  </a:lnTo>
                  <a:lnTo>
                    <a:pt x="17780" y="743712"/>
                  </a:lnTo>
                  <a:lnTo>
                    <a:pt x="17780" y="763524"/>
                  </a:lnTo>
                  <a:lnTo>
                    <a:pt x="13970" y="763524"/>
                  </a:lnTo>
                  <a:lnTo>
                    <a:pt x="13970" y="776478"/>
                  </a:lnTo>
                  <a:lnTo>
                    <a:pt x="8890" y="776478"/>
                  </a:lnTo>
                  <a:lnTo>
                    <a:pt x="8890" y="791718"/>
                  </a:lnTo>
                  <a:lnTo>
                    <a:pt x="0" y="791718"/>
                  </a:lnTo>
                  <a:lnTo>
                    <a:pt x="0" y="819912"/>
                  </a:lnTo>
                  <a:lnTo>
                    <a:pt x="8890" y="819912"/>
                  </a:lnTo>
                  <a:lnTo>
                    <a:pt x="13970" y="819912"/>
                  </a:lnTo>
                  <a:lnTo>
                    <a:pt x="17780" y="819912"/>
                  </a:lnTo>
                  <a:lnTo>
                    <a:pt x="17780" y="824484"/>
                  </a:lnTo>
                  <a:lnTo>
                    <a:pt x="24130" y="824484"/>
                  </a:lnTo>
                  <a:lnTo>
                    <a:pt x="33020" y="824484"/>
                  </a:lnTo>
                  <a:lnTo>
                    <a:pt x="38100" y="824484"/>
                  </a:lnTo>
                  <a:lnTo>
                    <a:pt x="41910" y="824484"/>
                  </a:lnTo>
                  <a:lnTo>
                    <a:pt x="41910" y="819912"/>
                  </a:lnTo>
                  <a:lnTo>
                    <a:pt x="52070" y="819912"/>
                  </a:lnTo>
                  <a:lnTo>
                    <a:pt x="52070" y="800100"/>
                  </a:lnTo>
                  <a:lnTo>
                    <a:pt x="55880" y="800100"/>
                  </a:lnTo>
                  <a:lnTo>
                    <a:pt x="55880" y="787146"/>
                  </a:lnTo>
                  <a:lnTo>
                    <a:pt x="62230" y="787146"/>
                  </a:lnTo>
                  <a:lnTo>
                    <a:pt x="62230" y="767334"/>
                  </a:lnTo>
                  <a:lnTo>
                    <a:pt x="66040" y="767334"/>
                  </a:lnTo>
                  <a:lnTo>
                    <a:pt x="66040" y="749046"/>
                  </a:lnTo>
                  <a:lnTo>
                    <a:pt x="71120" y="749046"/>
                  </a:lnTo>
                  <a:lnTo>
                    <a:pt x="71120" y="739902"/>
                  </a:lnTo>
                  <a:lnTo>
                    <a:pt x="76200" y="739902"/>
                  </a:lnTo>
                  <a:lnTo>
                    <a:pt x="76200" y="725424"/>
                  </a:lnTo>
                  <a:lnTo>
                    <a:pt x="85090" y="725424"/>
                  </a:lnTo>
                  <a:lnTo>
                    <a:pt x="85090" y="701802"/>
                  </a:lnTo>
                  <a:lnTo>
                    <a:pt x="88900" y="701802"/>
                  </a:lnTo>
                  <a:lnTo>
                    <a:pt x="88900" y="687324"/>
                  </a:lnTo>
                  <a:lnTo>
                    <a:pt x="93980" y="687324"/>
                  </a:lnTo>
                  <a:lnTo>
                    <a:pt x="93980" y="669036"/>
                  </a:lnTo>
                  <a:lnTo>
                    <a:pt x="104140" y="669036"/>
                  </a:lnTo>
                  <a:lnTo>
                    <a:pt x="104140" y="649224"/>
                  </a:lnTo>
                  <a:lnTo>
                    <a:pt x="109220" y="649224"/>
                  </a:lnTo>
                  <a:lnTo>
                    <a:pt x="109220" y="634746"/>
                  </a:lnTo>
                  <a:lnTo>
                    <a:pt x="113030" y="634746"/>
                  </a:lnTo>
                  <a:lnTo>
                    <a:pt x="113030" y="611124"/>
                  </a:lnTo>
                  <a:lnTo>
                    <a:pt x="118110" y="611124"/>
                  </a:lnTo>
                  <a:lnTo>
                    <a:pt x="118110" y="598170"/>
                  </a:lnTo>
                  <a:lnTo>
                    <a:pt x="127000" y="598170"/>
                  </a:lnTo>
                  <a:lnTo>
                    <a:pt x="127000" y="587502"/>
                  </a:lnTo>
                  <a:lnTo>
                    <a:pt x="132080" y="587502"/>
                  </a:lnTo>
                  <a:lnTo>
                    <a:pt x="132080" y="568452"/>
                  </a:lnTo>
                  <a:lnTo>
                    <a:pt x="142240" y="568452"/>
                  </a:lnTo>
                  <a:lnTo>
                    <a:pt x="142240" y="535686"/>
                  </a:lnTo>
                  <a:lnTo>
                    <a:pt x="147320" y="535686"/>
                  </a:lnTo>
                  <a:lnTo>
                    <a:pt x="147320" y="516636"/>
                  </a:lnTo>
                  <a:lnTo>
                    <a:pt x="151130" y="516636"/>
                  </a:lnTo>
                  <a:lnTo>
                    <a:pt x="151130" y="497586"/>
                  </a:lnTo>
                  <a:lnTo>
                    <a:pt x="161290" y="497586"/>
                  </a:lnTo>
                  <a:lnTo>
                    <a:pt x="161290" y="483108"/>
                  </a:lnTo>
                  <a:lnTo>
                    <a:pt x="165100" y="483108"/>
                  </a:lnTo>
                  <a:lnTo>
                    <a:pt x="165100" y="459486"/>
                  </a:lnTo>
                  <a:lnTo>
                    <a:pt x="170180" y="459486"/>
                  </a:lnTo>
                  <a:lnTo>
                    <a:pt x="170180" y="445008"/>
                  </a:lnTo>
                  <a:lnTo>
                    <a:pt x="180340" y="445008"/>
                  </a:lnTo>
                  <a:lnTo>
                    <a:pt x="180340" y="435864"/>
                  </a:lnTo>
                  <a:lnTo>
                    <a:pt x="184150" y="435864"/>
                  </a:lnTo>
                  <a:lnTo>
                    <a:pt x="184150" y="417576"/>
                  </a:lnTo>
                  <a:lnTo>
                    <a:pt x="189230" y="417576"/>
                  </a:lnTo>
                  <a:lnTo>
                    <a:pt x="189230" y="397764"/>
                  </a:lnTo>
                  <a:lnTo>
                    <a:pt x="194310" y="397764"/>
                  </a:lnTo>
                  <a:lnTo>
                    <a:pt x="194310" y="384810"/>
                  </a:lnTo>
                  <a:lnTo>
                    <a:pt x="203200" y="384810"/>
                  </a:lnTo>
                  <a:lnTo>
                    <a:pt x="203200" y="364998"/>
                  </a:lnTo>
                  <a:lnTo>
                    <a:pt x="207010" y="364998"/>
                  </a:lnTo>
                  <a:lnTo>
                    <a:pt x="207010" y="346710"/>
                  </a:lnTo>
                  <a:lnTo>
                    <a:pt x="218440" y="346710"/>
                  </a:lnTo>
                  <a:lnTo>
                    <a:pt x="218440" y="313182"/>
                  </a:lnTo>
                  <a:lnTo>
                    <a:pt x="222250" y="313182"/>
                  </a:lnTo>
                  <a:lnTo>
                    <a:pt x="222250" y="293370"/>
                  </a:lnTo>
                  <a:lnTo>
                    <a:pt x="227330" y="293370"/>
                  </a:lnTo>
                  <a:lnTo>
                    <a:pt x="227330" y="189738"/>
                  </a:lnTo>
                  <a:close/>
                </a:path>
                <a:path w="237490" h="824864">
                  <a:moveTo>
                    <a:pt x="237490" y="47244"/>
                  </a:moveTo>
                  <a:lnTo>
                    <a:pt x="227330" y="47244"/>
                  </a:lnTo>
                  <a:lnTo>
                    <a:pt x="222250" y="47244"/>
                  </a:lnTo>
                  <a:lnTo>
                    <a:pt x="222250" y="41910"/>
                  </a:lnTo>
                  <a:lnTo>
                    <a:pt x="218440" y="41910"/>
                  </a:lnTo>
                  <a:lnTo>
                    <a:pt x="207010" y="41910"/>
                  </a:lnTo>
                  <a:lnTo>
                    <a:pt x="203200" y="41910"/>
                  </a:lnTo>
                  <a:lnTo>
                    <a:pt x="203200" y="38100"/>
                  </a:lnTo>
                  <a:lnTo>
                    <a:pt x="194310" y="38100"/>
                  </a:lnTo>
                  <a:lnTo>
                    <a:pt x="189230" y="38100"/>
                  </a:lnTo>
                  <a:lnTo>
                    <a:pt x="184150" y="38100"/>
                  </a:lnTo>
                  <a:lnTo>
                    <a:pt x="184150" y="33528"/>
                  </a:lnTo>
                  <a:lnTo>
                    <a:pt x="180340" y="33528"/>
                  </a:lnTo>
                  <a:lnTo>
                    <a:pt x="170180" y="33528"/>
                  </a:lnTo>
                  <a:lnTo>
                    <a:pt x="165100" y="33528"/>
                  </a:lnTo>
                  <a:lnTo>
                    <a:pt x="161290" y="33528"/>
                  </a:lnTo>
                  <a:lnTo>
                    <a:pt x="161290" y="28956"/>
                  </a:lnTo>
                  <a:lnTo>
                    <a:pt x="151130" y="28956"/>
                  </a:lnTo>
                  <a:lnTo>
                    <a:pt x="147320" y="28956"/>
                  </a:lnTo>
                  <a:lnTo>
                    <a:pt x="142240" y="28956"/>
                  </a:lnTo>
                  <a:lnTo>
                    <a:pt x="142240" y="23622"/>
                  </a:lnTo>
                  <a:lnTo>
                    <a:pt x="132080" y="23622"/>
                  </a:lnTo>
                  <a:lnTo>
                    <a:pt x="127000" y="23622"/>
                  </a:lnTo>
                  <a:lnTo>
                    <a:pt x="118110" y="23622"/>
                  </a:lnTo>
                  <a:lnTo>
                    <a:pt x="118110" y="14478"/>
                  </a:lnTo>
                  <a:lnTo>
                    <a:pt x="113030" y="14478"/>
                  </a:lnTo>
                  <a:lnTo>
                    <a:pt x="109220" y="14478"/>
                  </a:lnTo>
                  <a:lnTo>
                    <a:pt x="104140" y="14478"/>
                  </a:lnTo>
                  <a:lnTo>
                    <a:pt x="104140" y="9144"/>
                  </a:lnTo>
                  <a:lnTo>
                    <a:pt x="93980" y="9144"/>
                  </a:lnTo>
                  <a:lnTo>
                    <a:pt x="88900" y="9144"/>
                  </a:lnTo>
                  <a:lnTo>
                    <a:pt x="85090" y="9144"/>
                  </a:lnTo>
                  <a:lnTo>
                    <a:pt x="76200" y="9144"/>
                  </a:lnTo>
                  <a:lnTo>
                    <a:pt x="76200" y="0"/>
                  </a:lnTo>
                  <a:lnTo>
                    <a:pt x="33020" y="0"/>
                  </a:lnTo>
                  <a:lnTo>
                    <a:pt x="33020" y="14478"/>
                  </a:lnTo>
                  <a:lnTo>
                    <a:pt x="24130" y="14478"/>
                  </a:lnTo>
                  <a:lnTo>
                    <a:pt x="24130" y="23622"/>
                  </a:lnTo>
                  <a:lnTo>
                    <a:pt x="33020" y="23622"/>
                  </a:lnTo>
                  <a:lnTo>
                    <a:pt x="38100" y="23622"/>
                  </a:lnTo>
                  <a:lnTo>
                    <a:pt x="41910" y="23622"/>
                  </a:lnTo>
                  <a:lnTo>
                    <a:pt x="41910" y="28956"/>
                  </a:lnTo>
                  <a:lnTo>
                    <a:pt x="52070" y="28956"/>
                  </a:lnTo>
                  <a:lnTo>
                    <a:pt x="55880" y="28956"/>
                  </a:lnTo>
                  <a:lnTo>
                    <a:pt x="62230" y="28956"/>
                  </a:lnTo>
                  <a:lnTo>
                    <a:pt x="66040" y="28956"/>
                  </a:lnTo>
                  <a:lnTo>
                    <a:pt x="66040" y="33528"/>
                  </a:lnTo>
                  <a:lnTo>
                    <a:pt x="71120" y="33528"/>
                  </a:lnTo>
                  <a:lnTo>
                    <a:pt x="76200" y="33528"/>
                  </a:lnTo>
                  <a:lnTo>
                    <a:pt x="85090" y="33528"/>
                  </a:lnTo>
                  <a:lnTo>
                    <a:pt x="85090" y="38100"/>
                  </a:lnTo>
                  <a:lnTo>
                    <a:pt x="88900" y="38100"/>
                  </a:lnTo>
                  <a:lnTo>
                    <a:pt x="93980" y="38100"/>
                  </a:lnTo>
                  <a:lnTo>
                    <a:pt x="104140" y="38100"/>
                  </a:lnTo>
                  <a:lnTo>
                    <a:pt x="109220" y="38100"/>
                  </a:lnTo>
                  <a:lnTo>
                    <a:pt x="109220" y="41910"/>
                  </a:lnTo>
                  <a:lnTo>
                    <a:pt x="113030" y="41910"/>
                  </a:lnTo>
                  <a:lnTo>
                    <a:pt x="118110" y="41910"/>
                  </a:lnTo>
                  <a:lnTo>
                    <a:pt x="127000" y="41910"/>
                  </a:lnTo>
                  <a:lnTo>
                    <a:pt x="127000" y="47244"/>
                  </a:lnTo>
                  <a:lnTo>
                    <a:pt x="132080" y="47244"/>
                  </a:lnTo>
                  <a:lnTo>
                    <a:pt x="142240" y="47244"/>
                  </a:lnTo>
                  <a:lnTo>
                    <a:pt x="147320" y="47244"/>
                  </a:lnTo>
                  <a:lnTo>
                    <a:pt x="147320" y="53340"/>
                  </a:lnTo>
                  <a:lnTo>
                    <a:pt x="151130" y="53340"/>
                  </a:lnTo>
                  <a:lnTo>
                    <a:pt x="161290" y="53340"/>
                  </a:lnTo>
                  <a:lnTo>
                    <a:pt x="165100" y="53340"/>
                  </a:lnTo>
                  <a:lnTo>
                    <a:pt x="165100" y="61722"/>
                  </a:lnTo>
                  <a:lnTo>
                    <a:pt x="170180" y="61722"/>
                  </a:lnTo>
                  <a:lnTo>
                    <a:pt x="180340" y="61722"/>
                  </a:lnTo>
                  <a:lnTo>
                    <a:pt x="184150" y="61722"/>
                  </a:lnTo>
                  <a:lnTo>
                    <a:pt x="184150" y="66294"/>
                  </a:lnTo>
                  <a:lnTo>
                    <a:pt x="189230" y="66294"/>
                  </a:lnTo>
                  <a:lnTo>
                    <a:pt x="194310" y="66294"/>
                  </a:lnTo>
                  <a:lnTo>
                    <a:pt x="203200" y="66294"/>
                  </a:lnTo>
                  <a:lnTo>
                    <a:pt x="207010" y="66294"/>
                  </a:lnTo>
                  <a:lnTo>
                    <a:pt x="207010" y="71628"/>
                  </a:lnTo>
                  <a:lnTo>
                    <a:pt x="218440" y="71628"/>
                  </a:lnTo>
                  <a:lnTo>
                    <a:pt x="222250" y="71628"/>
                  </a:lnTo>
                  <a:lnTo>
                    <a:pt x="222250" y="76200"/>
                  </a:lnTo>
                  <a:lnTo>
                    <a:pt x="227330" y="76200"/>
                  </a:lnTo>
                  <a:lnTo>
                    <a:pt x="237490" y="76200"/>
                  </a:lnTo>
                  <a:lnTo>
                    <a:pt x="237490" y="47244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8667750" y="3371087"/>
              <a:ext cx="74930" cy="231775"/>
            </a:xfrm>
            <a:custGeom>
              <a:avLst/>
              <a:gdLst/>
              <a:ahLst/>
              <a:cxnLst/>
              <a:rect l="l" t="t" r="r" b="b"/>
              <a:pathLst>
                <a:path w="74929" h="231775">
                  <a:moveTo>
                    <a:pt x="74930" y="19050"/>
                  </a:moveTo>
                  <a:lnTo>
                    <a:pt x="71120" y="19050"/>
                  </a:lnTo>
                  <a:lnTo>
                    <a:pt x="66040" y="19050"/>
                  </a:lnTo>
                  <a:lnTo>
                    <a:pt x="62230" y="19050"/>
                  </a:lnTo>
                  <a:lnTo>
                    <a:pt x="55880" y="19050"/>
                  </a:lnTo>
                  <a:lnTo>
                    <a:pt x="55880" y="14478"/>
                  </a:lnTo>
                  <a:lnTo>
                    <a:pt x="50800" y="14478"/>
                  </a:lnTo>
                  <a:lnTo>
                    <a:pt x="48260" y="14478"/>
                  </a:lnTo>
                  <a:lnTo>
                    <a:pt x="38100" y="14478"/>
                  </a:lnTo>
                  <a:lnTo>
                    <a:pt x="38100" y="6096"/>
                  </a:lnTo>
                  <a:lnTo>
                    <a:pt x="33020" y="6096"/>
                  </a:lnTo>
                  <a:lnTo>
                    <a:pt x="27940" y="6096"/>
                  </a:lnTo>
                  <a:lnTo>
                    <a:pt x="24130" y="6096"/>
                  </a:lnTo>
                  <a:lnTo>
                    <a:pt x="13970" y="6096"/>
                  </a:lnTo>
                  <a:lnTo>
                    <a:pt x="13970" y="0"/>
                  </a:lnTo>
                  <a:lnTo>
                    <a:pt x="10160" y="0"/>
                  </a:lnTo>
                  <a:lnTo>
                    <a:pt x="0" y="0"/>
                  </a:lnTo>
                  <a:lnTo>
                    <a:pt x="0" y="28956"/>
                  </a:lnTo>
                  <a:lnTo>
                    <a:pt x="10160" y="28956"/>
                  </a:lnTo>
                  <a:lnTo>
                    <a:pt x="13970" y="28956"/>
                  </a:lnTo>
                  <a:lnTo>
                    <a:pt x="24130" y="28956"/>
                  </a:lnTo>
                  <a:lnTo>
                    <a:pt x="24130" y="38100"/>
                  </a:lnTo>
                  <a:lnTo>
                    <a:pt x="27940" y="38100"/>
                  </a:lnTo>
                  <a:lnTo>
                    <a:pt x="33020" y="38100"/>
                  </a:lnTo>
                  <a:lnTo>
                    <a:pt x="38100" y="38100"/>
                  </a:lnTo>
                  <a:lnTo>
                    <a:pt x="38100" y="48006"/>
                  </a:lnTo>
                  <a:lnTo>
                    <a:pt x="33020" y="48006"/>
                  </a:lnTo>
                  <a:lnTo>
                    <a:pt x="33020" y="66294"/>
                  </a:lnTo>
                  <a:lnTo>
                    <a:pt x="27940" y="66294"/>
                  </a:lnTo>
                  <a:lnTo>
                    <a:pt x="27940" y="80772"/>
                  </a:lnTo>
                  <a:lnTo>
                    <a:pt x="24130" y="80772"/>
                  </a:lnTo>
                  <a:lnTo>
                    <a:pt x="24130" y="95250"/>
                  </a:lnTo>
                  <a:lnTo>
                    <a:pt x="13970" y="95250"/>
                  </a:lnTo>
                  <a:lnTo>
                    <a:pt x="13970" y="113538"/>
                  </a:lnTo>
                  <a:lnTo>
                    <a:pt x="10160" y="113538"/>
                  </a:lnTo>
                  <a:lnTo>
                    <a:pt x="10160" y="128016"/>
                  </a:lnTo>
                  <a:lnTo>
                    <a:pt x="0" y="128016"/>
                  </a:lnTo>
                  <a:lnTo>
                    <a:pt x="0" y="231648"/>
                  </a:lnTo>
                  <a:lnTo>
                    <a:pt x="10160" y="231648"/>
                  </a:lnTo>
                  <a:lnTo>
                    <a:pt x="10160" y="218694"/>
                  </a:lnTo>
                  <a:lnTo>
                    <a:pt x="13970" y="218694"/>
                  </a:lnTo>
                  <a:lnTo>
                    <a:pt x="13970" y="198882"/>
                  </a:lnTo>
                  <a:lnTo>
                    <a:pt x="24130" y="198882"/>
                  </a:lnTo>
                  <a:lnTo>
                    <a:pt x="24130" y="180594"/>
                  </a:lnTo>
                  <a:lnTo>
                    <a:pt x="27940" y="180594"/>
                  </a:lnTo>
                  <a:lnTo>
                    <a:pt x="27940" y="166116"/>
                  </a:lnTo>
                  <a:lnTo>
                    <a:pt x="33020" y="166116"/>
                  </a:lnTo>
                  <a:lnTo>
                    <a:pt x="33020" y="147828"/>
                  </a:lnTo>
                  <a:lnTo>
                    <a:pt x="38100" y="147828"/>
                  </a:lnTo>
                  <a:lnTo>
                    <a:pt x="38100" y="128016"/>
                  </a:lnTo>
                  <a:lnTo>
                    <a:pt x="48260" y="128016"/>
                  </a:lnTo>
                  <a:lnTo>
                    <a:pt x="48260" y="113538"/>
                  </a:lnTo>
                  <a:lnTo>
                    <a:pt x="50800" y="113538"/>
                  </a:lnTo>
                  <a:lnTo>
                    <a:pt x="50800" y="95250"/>
                  </a:lnTo>
                  <a:lnTo>
                    <a:pt x="55880" y="95250"/>
                  </a:lnTo>
                  <a:lnTo>
                    <a:pt x="55880" y="80772"/>
                  </a:lnTo>
                  <a:lnTo>
                    <a:pt x="62230" y="80772"/>
                  </a:lnTo>
                  <a:lnTo>
                    <a:pt x="62230" y="66294"/>
                  </a:lnTo>
                  <a:lnTo>
                    <a:pt x="66040" y="66294"/>
                  </a:lnTo>
                  <a:lnTo>
                    <a:pt x="66040" y="48006"/>
                  </a:lnTo>
                  <a:lnTo>
                    <a:pt x="71120" y="48006"/>
                  </a:lnTo>
                  <a:lnTo>
                    <a:pt x="71120" y="28956"/>
                  </a:lnTo>
                  <a:lnTo>
                    <a:pt x="74930" y="28956"/>
                  </a:lnTo>
                  <a:lnTo>
                    <a:pt x="74930" y="1905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440536" y="3314699"/>
              <a:ext cx="302895" cy="833755"/>
            </a:xfrm>
            <a:custGeom>
              <a:avLst/>
              <a:gdLst/>
              <a:ahLst/>
              <a:cxnLst/>
              <a:rect l="l" t="t" r="r" b="b"/>
              <a:pathLst>
                <a:path w="302895" h="833754">
                  <a:moveTo>
                    <a:pt x="0" y="820673"/>
                  </a:moveTo>
                  <a:lnTo>
                    <a:pt x="265175" y="94487"/>
                  </a:lnTo>
                  <a:lnTo>
                    <a:pt x="23621" y="23621"/>
                  </a:lnTo>
                  <a:lnTo>
                    <a:pt x="38099" y="0"/>
                  </a:lnTo>
                  <a:lnTo>
                    <a:pt x="302513" y="75437"/>
                  </a:lnTo>
                  <a:lnTo>
                    <a:pt x="41909" y="833627"/>
                  </a:lnTo>
                  <a:lnTo>
                    <a:pt x="0" y="8206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8458824" y="3332987"/>
              <a:ext cx="257175" cy="95250"/>
            </a:xfrm>
            <a:custGeom>
              <a:avLst/>
              <a:gdLst/>
              <a:ahLst/>
              <a:cxnLst/>
              <a:rect l="l" t="t" r="r" b="b"/>
              <a:pathLst>
                <a:path w="257175" h="95250">
                  <a:moveTo>
                    <a:pt x="256793" y="62483"/>
                  </a:moveTo>
                  <a:lnTo>
                    <a:pt x="19811" y="0"/>
                  </a:lnTo>
                  <a:lnTo>
                    <a:pt x="0" y="57149"/>
                  </a:lnTo>
                  <a:lnTo>
                    <a:pt x="38099" y="44195"/>
                  </a:lnTo>
                  <a:lnTo>
                    <a:pt x="241553" y="95249"/>
                  </a:lnTo>
                  <a:lnTo>
                    <a:pt x="256793" y="6248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8458824" y="3332987"/>
              <a:ext cx="257175" cy="95250"/>
            </a:xfrm>
            <a:custGeom>
              <a:avLst/>
              <a:gdLst/>
              <a:ahLst/>
              <a:cxnLst/>
              <a:rect l="l" t="t" r="r" b="b"/>
              <a:pathLst>
                <a:path w="257175" h="95250">
                  <a:moveTo>
                    <a:pt x="19811" y="0"/>
                  </a:moveTo>
                  <a:lnTo>
                    <a:pt x="0" y="57149"/>
                  </a:lnTo>
                  <a:lnTo>
                    <a:pt x="38099" y="44195"/>
                  </a:lnTo>
                  <a:lnTo>
                    <a:pt x="241553" y="95249"/>
                  </a:lnTo>
                  <a:lnTo>
                    <a:pt x="256793" y="62483"/>
                  </a:lnTo>
                  <a:lnTo>
                    <a:pt x="19811" y="0"/>
                  </a:lnTo>
                </a:path>
                <a:path w="257175" h="95250">
                  <a:moveTo>
                    <a:pt x="43433" y="44195"/>
                  </a:moveTo>
                  <a:lnTo>
                    <a:pt x="198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8422248" y="4123943"/>
              <a:ext cx="56515" cy="100965"/>
            </a:xfrm>
            <a:custGeom>
              <a:avLst/>
              <a:gdLst/>
              <a:ahLst/>
              <a:cxnLst/>
              <a:rect l="l" t="t" r="r" b="b"/>
              <a:pathLst>
                <a:path w="56515" h="100964">
                  <a:moveTo>
                    <a:pt x="56387" y="24383"/>
                  </a:moveTo>
                  <a:lnTo>
                    <a:pt x="18287" y="0"/>
                  </a:lnTo>
                  <a:lnTo>
                    <a:pt x="0" y="86105"/>
                  </a:lnTo>
                  <a:lnTo>
                    <a:pt x="18287" y="100583"/>
                  </a:lnTo>
                  <a:lnTo>
                    <a:pt x="56387" y="2438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8422248" y="4123943"/>
              <a:ext cx="56515" cy="100965"/>
            </a:xfrm>
            <a:custGeom>
              <a:avLst/>
              <a:gdLst/>
              <a:ahLst/>
              <a:cxnLst/>
              <a:rect l="l" t="t" r="r" b="b"/>
              <a:pathLst>
                <a:path w="56515" h="100964">
                  <a:moveTo>
                    <a:pt x="18287" y="0"/>
                  </a:moveTo>
                  <a:lnTo>
                    <a:pt x="0" y="86105"/>
                  </a:lnTo>
                  <a:lnTo>
                    <a:pt x="18287" y="100583"/>
                  </a:lnTo>
                  <a:lnTo>
                    <a:pt x="56387" y="24383"/>
                  </a:lnTo>
                  <a:lnTo>
                    <a:pt x="182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6830430" y="2983229"/>
              <a:ext cx="1666875" cy="407034"/>
            </a:xfrm>
            <a:custGeom>
              <a:avLst/>
              <a:gdLst/>
              <a:ahLst/>
              <a:cxnLst/>
              <a:rect l="l" t="t" r="r" b="b"/>
              <a:pathLst>
                <a:path w="1666875" h="407035">
                  <a:moveTo>
                    <a:pt x="1666493" y="316991"/>
                  </a:moveTo>
                  <a:lnTo>
                    <a:pt x="801623" y="112775"/>
                  </a:lnTo>
                  <a:lnTo>
                    <a:pt x="24383" y="0"/>
                  </a:lnTo>
                  <a:lnTo>
                    <a:pt x="0" y="70865"/>
                  </a:lnTo>
                  <a:lnTo>
                    <a:pt x="1633727" y="406907"/>
                  </a:lnTo>
                  <a:lnTo>
                    <a:pt x="1666493" y="31699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6830430" y="2983229"/>
              <a:ext cx="1666875" cy="407034"/>
            </a:xfrm>
            <a:custGeom>
              <a:avLst/>
              <a:gdLst/>
              <a:ahLst/>
              <a:cxnLst/>
              <a:rect l="l" t="t" r="r" b="b"/>
              <a:pathLst>
                <a:path w="1666875" h="407035">
                  <a:moveTo>
                    <a:pt x="24383" y="0"/>
                  </a:moveTo>
                  <a:lnTo>
                    <a:pt x="0" y="70865"/>
                  </a:lnTo>
                  <a:lnTo>
                    <a:pt x="1633727" y="406907"/>
                  </a:lnTo>
                  <a:lnTo>
                    <a:pt x="1666493" y="316991"/>
                  </a:lnTo>
                  <a:lnTo>
                    <a:pt x="801623" y="112775"/>
                  </a:lnTo>
                  <a:lnTo>
                    <a:pt x="243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7366116" y="3077717"/>
              <a:ext cx="473709" cy="142875"/>
            </a:xfrm>
            <a:custGeom>
              <a:avLst/>
              <a:gdLst/>
              <a:ahLst/>
              <a:cxnLst/>
              <a:rect l="l" t="t" r="r" b="b"/>
              <a:pathLst>
                <a:path w="473709" h="142875">
                  <a:moveTo>
                    <a:pt x="473201" y="89153"/>
                  </a:moveTo>
                  <a:lnTo>
                    <a:pt x="416813" y="51053"/>
                  </a:lnTo>
                  <a:lnTo>
                    <a:pt x="0" y="0"/>
                  </a:lnTo>
                  <a:lnTo>
                    <a:pt x="14477" y="51053"/>
                  </a:lnTo>
                  <a:lnTo>
                    <a:pt x="445007" y="142493"/>
                  </a:lnTo>
                  <a:lnTo>
                    <a:pt x="473201" y="8915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7366116" y="3077717"/>
              <a:ext cx="473709" cy="142875"/>
            </a:xfrm>
            <a:custGeom>
              <a:avLst/>
              <a:gdLst/>
              <a:ahLst/>
              <a:cxnLst/>
              <a:rect l="l" t="t" r="r" b="b"/>
              <a:pathLst>
                <a:path w="473709" h="142875">
                  <a:moveTo>
                    <a:pt x="0" y="0"/>
                  </a:moveTo>
                  <a:lnTo>
                    <a:pt x="14477" y="51053"/>
                  </a:lnTo>
                  <a:lnTo>
                    <a:pt x="445007" y="142493"/>
                  </a:lnTo>
                  <a:lnTo>
                    <a:pt x="473201" y="89153"/>
                  </a:lnTo>
                  <a:lnTo>
                    <a:pt x="416813" y="51053"/>
                  </a:lnTo>
                  <a:lnTo>
                    <a:pt x="0" y="0"/>
                  </a:lnTo>
                </a:path>
                <a:path w="473709" h="142875">
                  <a:moveTo>
                    <a:pt x="393191" y="89153"/>
                  </a:moveTo>
                  <a:lnTo>
                    <a:pt x="440435" y="1424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7366116" y="3030473"/>
              <a:ext cx="417195" cy="136525"/>
            </a:xfrm>
            <a:custGeom>
              <a:avLst/>
              <a:gdLst/>
              <a:ahLst/>
              <a:cxnLst/>
              <a:rect l="l" t="t" r="r" b="b"/>
              <a:pathLst>
                <a:path w="417195" h="136525">
                  <a:moveTo>
                    <a:pt x="416813" y="95249"/>
                  </a:moveTo>
                  <a:lnTo>
                    <a:pt x="9905" y="0"/>
                  </a:lnTo>
                  <a:lnTo>
                    <a:pt x="0" y="51053"/>
                  </a:lnTo>
                  <a:lnTo>
                    <a:pt x="393191" y="136397"/>
                  </a:lnTo>
                  <a:lnTo>
                    <a:pt x="416813" y="9524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7366116" y="3030473"/>
              <a:ext cx="417195" cy="136525"/>
            </a:xfrm>
            <a:custGeom>
              <a:avLst/>
              <a:gdLst/>
              <a:ahLst/>
              <a:cxnLst/>
              <a:rect l="l" t="t" r="r" b="b"/>
              <a:pathLst>
                <a:path w="417195" h="136525">
                  <a:moveTo>
                    <a:pt x="9905" y="0"/>
                  </a:moveTo>
                  <a:lnTo>
                    <a:pt x="0" y="51053"/>
                  </a:lnTo>
                  <a:lnTo>
                    <a:pt x="393191" y="136397"/>
                  </a:lnTo>
                  <a:lnTo>
                    <a:pt x="416813" y="95249"/>
                  </a:lnTo>
                  <a:lnTo>
                    <a:pt x="990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6476862" y="3128771"/>
              <a:ext cx="1945639" cy="1233170"/>
            </a:xfrm>
            <a:custGeom>
              <a:avLst/>
              <a:gdLst/>
              <a:ahLst/>
              <a:cxnLst/>
              <a:rect l="l" t="t" r="r" b="b"/>
              <a:pathLst>
                <a:path w="1945640" h="1233170">
                  <a:moveTo>
                    <a:pt x="1945385" y="355853"/>
                  </a:moveTo>
                  <a:lnTo>
                    <a:pt x="340613" y="0"/>
                  </a:lnTo>
                  <a:lnTo>
                    <a:pt x="0" y="852677"/>
                  </a:lnTo>
                  <a:lnTo>
                    <a:pt x="1617725" y="1232915"/>
                  </a:lnTo>
                  <a:lnTo>
                    <a:pt x="1945385" y="35585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6476862" y="3128771"/>
              <a:ext cx="1945639" cy="1233170"/>
            </a:xfrm>
            <a:custGeom>
              <a:avLst/>
              <a:gdLst/>
              <a:ahLst/>
              <a:cxnLst/>
              <a:rect l="l" t="t" r="r" b="b"/>
              <a:pathLst>
                <a:path w="1945640" h="1233170">
                  <a:moveTo>
                    <a:pt x="340613" y="0"/>
                  </a:moveTo>
                  <a:lnTo>
                    <a:pt x="0" y="852677"/>
                  </a:lnTo>
                  <a:lnTo>
                    <a:pt x="1617725" y="1232915"/>
                  </a:lnTo>
                  <a:lnTo>
                    <a:pt x="1945385" y="355853"/>
                  </a:lnTo>
                  <a:lnTo>
                    <a:pt x="3406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6576060" y="3148583"/>
              <a:ext cx="609600" cy="1000125"/>
            </a:xfrm>
            <a:custGeom>
              <a:avLst/>
              <a:gdLst/>
              <a:ahLst/>
              <a:cxnLst/>
              <a:rect l="l" t="t" r="r" b="b"/>
              <a:pathLst>
                <a:path w="609600" h="1000125">
                  <a:moveTo>
                    <a:pt x="609600" y="986790"/>
                  </a:moveTo>
                  <a:lnTo>
                    <a:pt x="596900" y="986790"/>
                  </a:lnTo>
                  <a:lnTo>
                    <a:pt x="586740" y="986790"/>
                  </a:lnTo>
                  <a:lnTo>
                    <a:pt x="562610" y="986790"/>
                  </a:lnTo>
                  <a:lnTo>
                    <a:pt x="562610" y="995172"/>
                  </a:lnTo>
                  <a:lnTo>
                    <a:pt x="586740" y="995172"/>
                  </a:lnTo>
                  <a:lnTo>
                    <a:pt x="586740" y="999744"/>
                  </a:lnTo>
                  <a:lnTo>
                    <a:pt x="596900" y="999744"/>
                  </a:lnTo>
                  <a:lnTo>
                    <a:pt x="609600" y="999744"/>
                  </a:lnTo>
                  <a:lnTo>
                    <a:pt x="609600" y="986790"/>
                  </a:lnTo>
                  <a:close/>
                </a:path>
                <a:path w="609600" h="1000125">
                  <a:moveTo>
                    <a:pt x="609600" y="71628"/>
                  </a:moveTo>
                  <a:lnTo>
                    <a:pt x="596900" y="71628"/>
                  </a:lnTo>
                  <a:lnTo>
                    <a:pt x="596900" y="61722"/>
                  </a:lnTo>
                  <a:lnTo>
                    <a:pt x="586740" y="61722"/>
                  </a:lnTo>
                  <a:lnTo>
                    <a:pt x="562610" y="61722"/>
                  </a:lnTo>
                  <a:lnTo>
                    <a:pt x="562610" y="57150"/>
                  </a:lnTo>
                  <a:lnTo>
                    <a:pt x="543560" y="57150"/>
                  </a:lnTo>
                  <a:lnTo>
                    <a:pt x="543560" y="51816"/>
                  </a:lnTo>
                  <a:lnTo>
                    <a:pt x="510540" y="51816"/>
                  </a:lnTo>
                  <a:lnTo>
                    <a:pt x="510540" y="41910"/>
                  </a:lnTo>
                  <a:lnTo>
                    <a:pt x="491490" y="41910"/>
                  </a:lnTo>
                  <a:lnTo>
                    <a:pt x="491490" y="38100"/>
                  </a:lnTo>
                  <a:lnTo>
                    <a:pt x="467360" y="38100"/>
                  </a:lnTo>
                  <a:lnTo>
                    <a:pt x="459740" y="38100"/>
                  </a:lnTo>
                  <a:lnTo>
                    <a:pt x="459740" y="33528"/>
                  </a:lnTo>
                  <a:lnTo>
                    <a:pt x="444500" y="33528"/>
                  </a:lnTo>
                  <a:lnTo>
                    <a:pt x="434340" y="33528"/>
                  </a:lnTo>
                  <a:lnTo>
                    <a:pt x="434340" y="23622"/>
                  </a:lnTo>
                  <a:lnTo>
                    <a:pt x="416560" y="23622"/>
                  </a:lnTo>
                  <a:lnTo>
                    <a:pt x="407670" y="23622"/>
                  </a:lnTo>
                  <a:lnTo>
                    <a:pt x="407670" y="18288"/>
                  </a:lnTo>
                  <a:lnTo>
                    <a:pt x="392430" y="18288"/>
                  </a:lnTo>
                  <a:lnTo>
                    <a:pt x="383540" y="18288"/>
                  </a:lnTo>
                  <a:lnTo>
                    <a:pt x="383540" y="15240"/>
                  </a:lnTo>
                  <a:lnTo>
                    <a:pt x="369570" y="15240"/>
                  </a:lnTo>
                  <a:lnTo>
                    <a:pt x="360680" y="15240"/>
                  </a:lnTo>
                  <a:lnTo>
                    <a:pt x="360680" y="9906"/>
                  </a:lnTo>
                  <a:lnTo>
                    <a:pt x="345440" y="9906"/>
                  </a:lnTo>
                  <a:lnTo>
                    <a:pt x="331470" y="9906"/>
                  </a:lnTo>
                  <a:lnTo>
                    <a:pt x="331470" y="0"/>
                  </a:lnTo>
                  <a:lnTo>
                    <a:pt x="316230" y="0"/>
                  </a:lnTo>
                  <a:lnTo>
                    <a:pt x="307340" y="0"/>
                  </a:lnTo>
                  <a:lnTo>
                    <a:pt x="307340" y="18288"/>
                  </a:lnTo>
                  <a:lnTo>
                    <a:pt x="302260" y="18288"/>
                  </a:lnTo>
                  <a:lnTo>
                    <a:pt x="302260" y="38100"/>
                  </a:lnTo>
                  <a:lnTo>
                    <a:pt x="298450" y="38100"/>
                  </a:lnTo>
                  <a:lnTo>
                    <a:pt x="298450" y="57150"/>
                  </a:lnTo>
                  <a:lnTo>
                    <a:pt x="292100" y="57150"/>
                  </a:lnTo>
                  <a:lnTo>
                    <a:pt x="292100" y="71628"/>
                  </a:lnTo>
                  <a:lnTo>
                    <a:pt x="284480" y="71628"/>
                  </a:lnTo>
                  <a:lnTo>
                    <a:pt x="284480" y="86106"/>
                  </a:lnTo>
                  <a:lnTo>
                    <a:pt x="278130" y="86106"/>
                  </a:lnTo>
                  <a:lnTo>
                    <a:pt x="278130" y="118872"/>
                  </a:lnTo>
                  <a:lnTo>
                    <a:pt x="269240" y="118872"/>
                  </a:lnTo>
                  <a:lnTo>
                    <a:pt x="269240" y="133350"/>
                  </a:lnTo>
                  <a:lnTo>
                    <a:pt x="265430" y="133350"/>
                  </a:lnTo>
                  <a:lnTo>
                    <a:pt x="265430" y="146304"/>
                  </a:lnTo>
                  <a:lnTo>
                    <a:pt x="254000" y="146304"/>
                  </a:lnTo>
                  <a:lnTo>
                    <a:pt x="254000" y="175260"/>
                  </a:lnTo>
                  <a:lnTo>
                    <a:pt x="246380" y="175260"/>
                  </a:lnTo>
                  <a:lnTo>
                    <a:pt x="246380" y="198882"/>
                  </a:lnTo>
                  <a:lnTo>
                    <a:pt x="241300" y="198882"/>
                  </a:lnTo>
                  <a:lnTo>
                    <a:pt x="241300" y="213360"/>
                  </a:lnTo>
                  <a:lnTo>
                    <a:pt x="231140" y="213360"/>
                  </a:lnTo>
                  <a:lnTo>
                    <a:pt x="231140" y="241554"/>
                  </a:lnTo>
                  <a:lnTo>
                    <a:pt x="220980" y="241554"/>
                  </a:lnTo>
                  <a:lnTo>
                    <a:pt x="220980" y="260604"/>
                  </a:lnTo>
                  <a:lnTo>
                    <a:pt x="217170" y="260604"/>
                  </a:lnTo>
                  <a:lnTo>
                    <a:pt x="217170" y="279654"/>
                  </a:lnTo>
                  <a:lnTo>
                    <a:pt x="208280" y="279654"/>
                  </a:lnTo>
                  <a:lnTo>
                    <a:pt x="208280" y="303276"/>
                  </a:lnTo>
                  <a:lnTo>
                    <a:pt x="198120" y="303276"/>
                  </a:lnTo>
                  <a:lnTo>
                    <a:pt x="198120" y="326898"/>
                  </a:lnTo>
                  <a:lnTo>
                    <a:pt x="194310" y="326898"/>
                  </a:lnTo>
                  <a:lnTo>
                    <a:pt x="194310" y="341376"/>
                  </a:lnTo>
                  <a:lnTo>
                    <a:pt x="189230" y="341376"/>
                  </a:lnTo>
                  <a:lnTo>
                    <a:pt x="189230" y="350520"/>
                  </a:lnTo>
                  <a:lnTo>
                    <a:pt x="179070" y="350520"/>
                  </a:lnTo>
                  <a:lnTo>
                    <a:pt x="179070" y="370332"/>
                  </a:lnTo>
                  <a:lnTo>
                    <a:pt x="175260" y="370332"/>
                  </a:lnTo>
                  <a:lnTo>
                    <a:pt x="175260" y="388620"/>
                  </a:lnTo>
                  <a:lnTo>
                    <a:pt x="170180" y="388620"/>
                  </a:lnTo>
                  <a:lnTo>
                    <a:pt x="170180" y="403098"/>
                  </a:lnTo>
                  <a:lnTo>
                    <a:pt x="165100" y="403098"/>
                  </a:lnTo>
                  <a:lnTo>
                    <a:pt x="165100" y="417576"/>
                  </a:lnTo>
                  <a:lnTo>
                    <a:pt x="156210" y="417576"/>
                  </a:lnTo>
                  <a:lnTo>
                    <a:pt x="156210" y="430530"/>
                  </a:lnTo>
                  <a:lnTo>
                    <a:pt x="151130" y="430530"/>
                  </a:lnTo>
                  <a:lnTo>
                    <a:pt x="151130" y="454152"/>
                  </a:lnTo>
                  <a:lnTo>
                    <a:pt x="147320" y="454152"/>
                  </a:lnTo>
                  <a:lnTo>
                    <a:pt x="147320" y="464820"/>
                  </a:lnTo>
                  <a:lnTo>
                    <a:pt x="140970" y="464820"/>
                  </a:lnTo>
                  <a:lnTo>
                    <a:pt x="140970" y="483870"/>
                  </a:lnTo>
                  <a:lnTo>
                    <a:pt x="132080" y="483870"/>
                  </a:lnTo>
                  <a:lnTo>
                    <a:pt x="132080" y="516636"/>
                  </a:lnTo>
                  <a:lnTo>
                    <a:pt x="127000" y="516636"/>
                  </a:lnTo>
                  <a:lnTo>
                    <a:pt x="127000" y="531114"/>
                  </a:lnTo>
                  <a:lnTo>
                    <a:pt x="118110" y="531114"/>
                  </a:lnTo>
                  <a:lnTo>
                    <a:pt x="118110" y="544830"/>
                  </a:lnTo>
                  <a:lnTo>
                    <a:pt x="114300" y="544830"/>
                  </a:lnTo>
                  <a:lnTo>
                    <a:pt x="114300" y="560070"/>
                  </a:lnTo>
                  <a:lnTo>
                    <a:pt x="102870" y="560070"/>
                  </a:lnTo>
                  <a:lnTo>
                    <a:pt x="102870" y="573024"/>
                  </a:lnTo>
                  <a:lnTo>
                    <a:pt x="99060" y="573024"/>
                  </a:lnTo>
                  <a:lnTo>
                    <a:pt x="99060" y="592836"/>
                  </a:lnTo>
                  <a:lnTo>
                    <a:pt x="93980" y="592836"/>
                  </a:lnTo>
                  <a:lnTo>
                    <a:pt x="93980" y="611124"/>
                  </a:lnTo>
                  <a:lnTo>
                    <a:pt x="90170" y="611124"/>
                  </a:lnTo>
                  <a:lnTo>
                    <a:pt x="90170" y="630936"/>
                  </a:lnTo>
                  <a:lnTo>
                    <a:pt x="80010" y="630936"/>
                  </a:lnTo>
                  <a:lnTo>
                    <a:pt x="80010" y="634746"/>
                  </a:lnTo>
                  <a:lnTo>
                    <a:pt x="76200" y="634746"/>
                  </a:lnTo>
                  <a:lnTo>
                    <a:pt x="76200" y="658368"/>
                  </a:lnTo>
                  <a:lnTo>
                    <a:pt x="71120" y="658368"/>
                  </a:lnTo>
                  <a:lnTo>
                    <a:pt x="71120" y="672846"/>
                  </a:lnTo>
                  <a:lnTo>
                    <a:pt x="67310" y="672846"/>
                  </a:lnTo>
                  <a:lnTo>
                    <a:pt x="67310" y="691896"/>
                  </a:lnTo>
                  <a:lnTo>
                    <a:pt x="60960" y="691896"/>
                  </a:lnTo>
                  <a:lnTo>
                    <a:pt x="60960" y="701802"/>
                  </a:lnTo>
                  <a:lnTo>
                    <a:pt x="55880" y="701802"/>
                  </a:lnTo>
                  <a:lnTo>
                    <a:pt x="55880" y="720090"/>
                  </a:lnTo>
                  <a:lnTo>
                    <a:pt x="46990" y="720090"/>
                  </a:lnTo>
                  <a:lnTo>
                    <a:pt x="46990" y="738378"/>
                  </a:lnTo>
                  <a:lnTo>
                    <a:pt x="43180" y="738378"/>
                  </a:lnTo>
                  <a:lnTo>
                    <a:pt x="43180" y="749808"/>
                  </a:lnTo>
                  <a:lnTo>
                    <a:pt x="38100" y="749808"/>
                  </a:lnTo>
                  <a:lnTo>
                    <a:pt x="38100" y="768096"/>
                  </a:lnTo>
                  <a:lnTo>
                    <a:pt x="29210" y="768096"/>
                  </a:lnTo>
                  <a:lnTo>
                    <a:pt x="29210" y="786384"/>
                  </a:lnTo>
                  <a:lnTo>
                    <a:pt x="22860" y="786384"/>
                  </a:lnTo>
                  <a:lnTo>
                    <a:pt x="22860" y="800862"/>
                  </a:lnTo>
                  <a:lnTo>
                    <a:pt x="19050" y="800862"/>
                  </a:lnTo>
                  <a:lnTo>
                    <a:pt x="19050" y="814578"/>
                  </a:lnTo>
                  <a:lnTo>
                    <a:pt x="13970" y="814578"/>
                  </a:lnTo>
                  <a:lnTo>
                    <a:pt x="13970" y="832866"/>
                  </a:lnTo>
                  <a:lnTo>
                    <a:pt x="5080" y="832866"/>
                  </a:lnTo>
                  <a:lnTo>
                    <a:pt x="5080" y="848106"/>
                  </a:lnTo>
                  <a:lnTo>
                    <a:pt x="0" y="848106"/>
                  </a:lnTo>
                  <a:lnTo>
                    <a:pt x="0" y="862584"/>
                  </a:lnTo>
                  <a:lnTo>
                    <a:pt x="5080" y="862584"/>
                  </a:lnTo>
                  <a:lnTo>
                    <a:pt x="13970" y="862584"/>
                  </a:lnTo>
                  <a:lnTo>
                    <a:pt x="19050" y="862584"/>
                  </a:lnTo>
                  <a:lnTo>
                    <a:pt x="22860" y="862584"/>
                  </a:lnTo>
                  <a:lnTo>
                    <a:pt x="22860" y="867918"/>
                  </a:lnTo>
                  <a:lnTo>
                    <a:pt x="29210" y="867918"/>
                  </a:lnTo>
                  <a:lnTo>
                    <a:pt x="38100" y="867918"/>
                  </a:lnTo>
                  <a:lnTo>
                    <a:pt x="43180" y="867918"/>
                  </a:lnTo>
                  <a:lnTo>
                    <a:pt x="46990" y="867918"/>
                  </a:lnTo>
                  <a:lnTo>
                    <a:pt x="46990" y="871728"/>
                  </a:lnTo>
                  <a:lnTo>
                    <a:pt x="55880" y="871728"/>
                  </a:lnTo>
                  <a:lnTo>
                    <a:pt x="60960" y="871728"/>
                  </a:lnTo>
                  <a:lnTo>
                    <a:pt x="67310" y="871728"/>
                  </a:lnTo>
                  <a:lnTo>
                    <a:pt x="71120" y="871728"/>
                  </a:lnTo>
                  <a:lnTo>
                    <a:pt x="71120" y="877062"/>
                  </a:lnTo>
                  <a:lnTo>
                    <a:pt x="76200" y="877062"/>
                  </a:lnTo>
                  <a:lnTo>
                    <a:pt x="80010" y="877062"/>
                  </a:lnTo>
                  <a:lnTo>
                    <a:pt x="90170" y="877062"/>
                  </a:lnTo>
                  <a:lnTo>
                    <a:pt x="93980" y="877062"/>
                  </a:lnTo>
                  <a:lnTo>
                    <a:pt x="93980" y="886206"/>
                  </a:lnTo>
                  <a:lnTo>
                    <a:pt x="127000" y="886206"/>
                  </a:lnTo>
                  <a:lnTo>
                    <a:pt x="127000" y="890778"/>
                  </a:lnTo>
                  <a:lnTo>
                    <a:pt x="132080" y="890778"/>
                  </a:lnTo>
                  <a:lnTo>
                    <a:pt x="140970" y="890778"/>
                  </a:lnTo>
                  <a:lnTo>
                    <a:pt x="147320" y="890778"/>
                  </a:lnTo>
                  <a:lnTo>
                    <a:pt x="147320" y="900684"/>
                  </a:lnTo>
                  <a:lnTo>
                    <a:pt x="194310" y="900684"/>
                  </a:lnTo>
                  <a:lnTo>
                    <a:pt x="194310" y="910590"/>
                  </a:lnTo>
                  <a:lnTo>
                    <a:pt x="198120" y="910590"/>
                  </a:lnTo>
                  <a:lnTo>
                    <a:pt x="208280" y="910590"/>
                  </a:lnTo>
                  <a:lnTo>
                    <a:pt x="217170" y="910590"/>
                  </a:lnTo>
                  <a:lnTo>
                    <a:pt x="220980" y="910590"/>
                  </a:lnTo>
                  <a:lnTo>
                    <a:pt x="220980" y="915162"/>
                  </a:lnTo>
                  <a:lnTo>
                    <a:pt x="231140" y="915162"/>
                  </a:lnTo>
                  <a:lnTo>
                    <a:pt x="241300" y="915162"/>
                  </a:lnTo>
                  <a:lnTo>
                    <a:pt x="246380" y="915162"/>
                  </a:lnTo>
                  <a:lnTo>
                    <a:pt x="246380" y="918972"/>
                  </a:lnTo>
                  <a:lnTo>
                    <a:pt x="254000" y="918972"/>
                  </a:lnTo>
                  <a:lnTo>
                    <a:pt x="265430" y="918972"/>
                  </a:lnTo>
                  <a:lnTo>
                    <a:pt x="269240" y="918972"/>
                  </a:lnTo>
                  <a:lnTo>
                    <a:pt x="269240" y="924306"/>
                  </a:lnTo>
                  <a:lnTo>
                    <a:pt x="278130" y="924306"/>
                  </a:lnTo>
                  <a:lnTo>
                    <a:pt x="284480" y="924306"/>
                  </a:lnTo>
                  <a:lnTo>
                    <a:pt x="292100" y="924306"/>
                  </a:lnTo>
                  <a:lnTo>
                    <a:pt x="292100" y="928878"/>
                  </a:lnTo>
                  <a:lnTo>
                    <a:pt x="298450" y="928878"/>
                  </a:lnTo>
                  <a:lnTo>
                    <a:pt x="302260" y="928878"/>
                  </a:lnTo>
                  <a:lnTo>
                    <a:pt x="307340" y="928878"/>
                  </a:lnTo>
                  <a:lnTo>
                    <a:pt x="316230" y="928878"/>
                  </a:lnTo>
                  <a:lnTo>
                    <a:pt x="316230" y="938784"/>
                  </a:lnTo>
                  <a:lnTo>
                    <a:pt x="331470" y="938784"/>
                  </a:lnTo>
                  <a:lnTo>
                    <a:pt x="345440" y="938784"/>
                  </a:lnTo>
                  <a:lnTo>
                    <a:pt x="345440" y="942594"/>
                  </a:lnTo>
                  <a:lnTo>
                    <a:pt x="360680" y="942594"/>
                  </a:lnTo>
                  <a:lnTo>
                    <a:pt x="369570" y="942594"/>
                  </a:lnTo>
                  <a:lnTo>
                    <a:pt x="369570" y="948690"/>
                  </a:lnTo>
                  <a:lnTo>
                    <a:pt x="383540" y="948690"/>
                  </a:lnTo>
                  <a:lnTo>
                    <a:pt x="392430" y="948690"/>
                  </a:lnTo>
                  <a:lnTo>
                    <a:pt x="392430" y="951738"/>
                  </a:lnTo>
                  <a:lnTo>
                    <a:pt x="407670" y="951738"/>
                  </a:lnTo>
                  <a:lnTo>
                    <a:pt x="416560" y="951738"/>
                  </a:lnTo>
                  <a:lnTo>
                    <a:pt x="416560" y="962406"/>
                  </a:lnTo>
                  <a:lnTo>
                    <a:pt x="434340" y="962406"/>
                  </a:lnTo>
                  <a:lnTo>
                    <a:pt x="444500" y="962406"/>
                  </a:lnTo>
                  <a:lnTo>
                    <a:pt x="444500" y="966978"/>
                  </a:lnTo>
                  <a:lnTo>
                    <a:pt x="459740" y="966978"/>
                  </a:lnTo>
                  <a:lnTo>
                    <a:pt x="467360" y="966978"/>
                  </a:lnTo>
                  <a:lnTo>
                    <a:pt x="467360" y="971550"/>
                  </a:lnTo>
                  <a:lnTo>
                    <a:pt x="491490" y="971550"/>
                  </a:lnTo>
                  <a:lnTo>
                    <a:pt x="491490" y="975360"/>
                  </a:lnTo>
                  <a:lnTo>
                    <a:pt x="510540" y="975360"/>
                  </a:lnTo>
                  <a:lnTo>
                    <a:pt x="510540" y="75438"/>
                  </a:lnTo>
                  <a:lnTo>
                    <a:pt x="543560" y="75438"/>
                  </a:lnTo>
                  <a:lnTo>
                    <a:pt x="562610" y="75438"/>
                  </a:lnTo>
                  <a:lnTo>
                    <a:pt x="562610" y="213360"/>
                  </a:lnTo>
                  <a:lnTo>
                    <a:pt x="586740" y="213360"/>
                  </a:lnTo>
                  <a:lnTo>
                    <a:pt x="596900" y="213360"/>
                  </a:lnTo>
                  <a:lnTo>
                    <a:pt x="609600" y="213360"/>
                  </a:lnTo>
                  <a:lnTo>
                    <a:pt x="609600" y="7162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7172960" y="3220211"/>
              <a:ext cx="586740" cy="1061085"/>
            </a:xfrm>
            <a:custGeom>
              <a:avLst/>
              <a:gdLst/>
              <a:ahLst/>
              <a:cxnLst/>
              <a:rect l="l" t="t" r="r" b="b"/>
              <a:pathLst>
                <a:path w="586740" h="1061085">
                  <a:moveTo>
                    <a:pt x="93980" y="915162"/>
                  </a:moveTo>
                  <a:lnTo>
                    <a:pt x="93980" y="915162"/>
                  </a:lnTo>
                  <a:lnTo>
                    <a:pt x="12700" y="915162"/>
                  </a:lnTo>
                  <a:lnTo>
                    <a:pt x="12700" y="933450"/>
                  </a:lnTo>
                  <a:lnTo>
                    <a:pt x="41910" y="933450"/>
                  </a:lnTo>
                  <a:lnTo>
                    <a:pt x="41910" y="941832"/>
                  </a:lnTo>
                  <a:lnTo>
                    <a:pt x="50800" y="941832"/>
                  </a:lnTo>
                  <a:lnTo>
                    <a:pt x="71120" y="941832"/>
                  </a:lnTo>
                  <a:lnTo>
                    <a:pt x="71120" y="947928"/>
                  </a:lnTo>
                  <a:lnTo>
                    <a:pt x="73660" y="947928"/>
                  </a:lnTo>
                  <a:lnTo>
                    <a:pt x="93980" y="947928"/>
                  </a:lnTo>
                  <a:lnTo>
                    <a:pt x="93980" y="915162"/>
                  </a:lnTo>
                  <a:close/>
                </a:path>
                <a:path w="586740" h="1061085">
                  <a:moveTo>
                    <a:pt x="444500" y="89154"/>
                  </a:moveTo>
                  <a:lnTo>
                    <a:pt x="434340" y="89154"/>
                  </a:lnTo>
                  <a:lnTo>
                    <a:pt x="420370" y="89154"/>
                  </a:lnTo>
                  <a:lnTo>
                    <a:pt x="420370" y="80010"/>
                  </a:lnTo>
                  <a:lnTo>
                    <a:pt x="411480" y="80010"/>
                  </a:lnTo>
                  <a:lnTo>
                    <a:pt x="392430" y="80010"/>
                  </a:lnTo>
                  <a:lnTo>
                    <a:pt x="392430" y="74676"/>
                  </a:lnTo>
                  <a:lnTo>
                    <a:pt x="368300" y="74676"/>
                  </a:lnTo>
                  <a:lnTo>
                    <a:pt x="368300" y="70866"/>
                  </a:lnTo>
                  <a:lnTo>
                    <a:pt x="358140" y="70866"/>
                  </a:lnTo>
                  <a:lnTo>
                    <a:pt x="335280" y="70866"/>
                  </a:lnTo>
                  <a:lnTo>
                    <a:pt x="335280" y="65532"/>
                  </a:lnTo>
                  <a:lnTo>
                    <a:pt x="317500" y="65532"/>
                  </a:lnTo>
                  <a:lnTo>
                    <a:pt x="317500" y="61722"/>
                  </a:lnTo>
                  <a:lnTo>
                    <a:pt x="293370" y="61722"/>
                  </a:lnTo>
                  <a:lnTo>
                    <a:pt x="281940" y="61722"/>
                  </a:lnTo>
                  <a:lnTo>
                    <a:pt x="281940" y="56388"/>
                  </a:lnTo>
                  <a:lnTo>
                    <a:pt x="259080" y="56388"/>
                  </a:lnTo>
                  <a:lnTo>
                    <a:pt x="259080" y="47244"/>
                  </a:lnTo>
                  <a:lnTo>
                    <a:pt x="241300" y="47244"/>
                  </a:lnTo>
                  <a:lnTo>
                    <a:pt x="231140" y="47244"/>
                  </a:lnTo>
                  <a:lnTo>
                    <a:pt x="231140" y="41910"/>
                  </a:lnTo>
                  <a:lnTo>
                    <a:pt x="207010" y="41910"/>
                  </a:lnTo>
                  <a:lnTo>
                    <a:pt x="207010" y="38100"/>
                  </a:lnTo>
                  <a:lnTo>
                    <a:pt x="193040" y="38100"/>
                  </a:lnTo>
                  <a:lnTo>
                    <a:pt x="179070" y="38100"/>
                  </a:lnTo>
                  <a:lnTo>
                    <a:pt x="179070" y="27432"/>
                  </a:lnTo>
                  <a:lnTo>
                    <a:pt x="168910" y="27432"/>
                  </a:lnTo>
                  <a:lnTo>
                    <a:pt x="154940" y="27432"/>
                  </a:lnTo>
                  <a:lnTo>
                    <a:pt x="154940" y="23622"/>
                  </a:lnTo>
                  <a:lnTo>
                    <a:pt x="142240" y="23622"/>
                  </a:lnTo>
                  <a:lnTo>
                    <a:pt x="127000" y="23622"/>
                  </a:lnTo>
                  <a:lnTo>
                    <a:pt x="127000" y="18288"/>
                  </a:lnTo>
                  <a:lnTo>
                    <a:pt x="11811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93980" y="14478"/>
                  </a:lnTo>
                  <a:lnTo>
                    <a:pt x="73660" y="14478"/>
                  </a:lnTo>
                  <a:lnTo>
                    <a:pt x="73660" y="3810"/>
                  </a:lnTo>
                  <a:lnTo>
                    <a:pt x="71120" y="3810"/>
                  </a:lnTo>
                  <a:lnTo>
                    <a:pt x="50800" y="3810"/>
                  </a:lnTo>
                  <a:lnTo>
                    <a:pt x="50800" y="0"/>
                  </a:lnTo>
                  <a:lnTo>
                    <a:pt x="41910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93980" y="141732"/>
                  </a:lnTo>
                  <a:lnTo>
                    <a:pt x="93980" y="94488"/>
                  </a:lnTo>
                  <a:lnTo>
                    <a:pt x="444500" y="94488"/>
                  </a:lnTo>
                  <a:lnTo>
                    <a:pt x="444500" y="89154"/>
                  </a:lnTo>
                  <a:close/>
                </a:path>
                <a:path w="586740" h="1061085">
                  <a:moveTo>
                    <a:pt x="586740" y="915162"/>
                  </a:moveTo>
                  <a:lnTo>
                    <a:pt x="586740" y="915162"/>
                  </a:lnTo>
                  <a:lnTo>
                    <a:pt x="468630" y="915162"/>
                  </a:lnTo>
                  <a:lnTo>
                    <a:pt x="468630" y="951738"/>
                  </a:lnTo>
                  <a:lnTo>
                    <a:pt x="118110" y="951738"/>
                  </a:lnTo>
                  <a:lnTo>
                    <a:pt x="118110" y="956310"/>
                  </a:lnTo>
                  <a:lnTo>
                    <a:pt x="127000" y="956310"/>
                  </a:lnTo>
                  <a:lnTo>
                    <a:pt x="142240" y="956310"/>
                  </a:lnTo>
                  <a:lnTo>
                    <a:pt x="142240" y="966216"/>
                  </a:lnTo>
                  <a:lnTo>
                    <a:pt x="154940" y="966216"/>
                  </a:lnTo>
                  <a:lnTo>
                    <a:pt x="168910" y="966216"/>
                  </a:lnTo>
                  <a:lnTo>
                    <a:pt x="168910" y="971550"/>
                  </a:lnTo>
                  <a:lnTo>
                    <a:pt x="179070" y="971550"/>
                  </a:lnTo>
                  <a:lnTo>
                    <a:pt x="193040" y="971550"/>
                  </a:lnTo>
                  <a:lnTo>
                    <a:pt x="193040" y="979932"/>
                  </a:lnTo>
                  <a:lnTo>
                    <a:pt x="207010" y="979932"/>
                  </a:lnTo>
                  <a:lnTo>
                    <a:pt x="231140" y="979932"/>
                  </a:lnTo>
                  <a:lnTo>
                    <a:pt x="241300" y="979932"/>
                  </a:lnTo>
                  <a:lnTo>
                    <a:pt x="241300" y="986028"/>
                  </a:lnTo>
                  <a:lnTo>
                    <a:pt x="259080" y="986028"/>
                  </a:lnTo>
                  <a:lnTo>
                    <a:pt x="259080" y="989838"/>
                  </a:lnTo>
                  <a:lnTo>
                    <a:pt x="281940" y="989838"/>
                  </a:lnTo>
                  <a:lnTo>
                    <a:pt x="293370" y="989838"/>
                  </a:lnTo>
                  <a:lnTo>
                    <a:pt x="293370" y="998982"/>
                  </a:lnTo>
                  <a:lnTo>
                    <a:pt x="317500" y="998982"/>
                  </a:lnTo>
                  <a:lnTo>
                    <a:pt x="317500" y="1004316"/>
                  </a:lnTo>
                  <a:lnTo>
                    <a:pt x="335280" y="1004316"/>
                  </a:lnTo>
                  <a:lnTo>
                    <a:pt x="335280" y="1009650"/>
                  </a:lnTo>
                  <a:lnTo>
                    <a:pt x="358140" y="1009650"/>
                  </a:lnTo>
                  <a:lnTo>
                    <a:pt x="358140" y="1018794"/>
                  </a:lnTo>
                  <a:lnTo>
                    <a:pt x="368300" y="1018794"/>
                  </a:lnTo>
                  <a:lnTo>
                    <a:pt x="392430" y="1018794"/>
                  </a:lnTo>
                  <a:lnTo>
                    <a:pt x="392430" y="1022604"/>
                  </a:lnTo>
                  <a:lnTo>
                    <a:pt x="411480" y="1022604"/>
                  </a:lnTo>
                  <a:lnTo>
                    <a:pt x="411480" y="1027938"/>
                  </a:lnTo>
                  <a:lnTo>
                    <a:pt x="420370" y="1027938"/>
                  </a:lnTo>
                  <a:lnTo>
                    <a:pt x="434340" y="1027938"/>
                  </a:lnTo>
                  <a:lnTo>
                    <a:pt x="434340" y="1032510"/>
                  </a:lnTo>
                  <a:lnTo>
                    <a:pt x="444500" y="1032510"/>
                  </a:lnTo>
                  <a:lnTo>
                    <a:pt x="458470" y="1032510"/>
                  </a:lnTo>
                  <a:lnTo>
                    <a:pt x="458470" y="1042416"/>
                  </a:lnTo>
                  <a:lnTo>
                    <a:pt x="468630" y="1042416"/>
                  </a:lnTo>
                  <a:lnTo>
                    <a:pt x="486410" y="1042416"/>
                  </a:lnTo>
                  <a:lnTo>
                    <a:pt x="486410" y="1046226"/>
                  </a:lnTo>
                  <a:lnTo>
                    <a:pt x="510540" y="1046226"/>
                  </a:lnTo>
                  <a:lnTo>
                    <a:pt x="510540" y="1056894"/>
                  </a:lnTo>
                  <a:lnTo>
                    <a:pt x="519430" y="1056894"/>
                  </a:lnTo>
                  <a:lnTo>
                    <a:pt x="548640" y="1056894"/>
                  </a:lnTo>
                  <a:lnTo>
                    <a:pt x="557530" y="1056894"/>
                  </a:lnTo>
                  <a:lnTo>
                    <a:pt x="557530" y="1060704"/>
                  </a:lnTo>
                  <a:lnTo>
                    <a:pt x="571500" y="1060704"/>
                  </a:lnTo>
                  <a:lnTo>
                    <a:pt x="586740" y="1060704"/>
                  </a:lnTo>
                  <a:lnTo>
                    <a:pt x="586740" y="915162"/>
                  </a:lnTo>
                  <a:close/>
                </a:path>
                <a:path w="586740" h="1061085">
                  <a:moveTo>
                    <a:pt x="586740" y="127254"/>
                  </a:moveTo>
                  <a:lnTo>
                    <a:pt x="571500" y="127254"/>
                  </a:lnTo>
                  <a:lnTo>
                    <a:pt x="571500" y="118110"/>
                  </a:lnTo>
                  <a:lnTo>
                    <a:pt x="557530" y="118110"/>
                  </a:lnTo>
                  <a:lnTo>
                    <a:pt x="548640" y="118110"/>
                  </a:lnTo>
                  <a:lnTo>
                    <a:pt x="548640" y="112776"/>
                  </a:lnTo>
                  <a:lnTo>
                    <a:pt x="519430" y="112776"/>
                  </a:lnTo>
                  <a:lnTo>
                    <a:pt x="519430" y="103632"/>
                  </a:lnTo>
                  <a:lnTo>
                    <a:pt x="510540" y="103632"/>
                  </a:lnTo>
                  <a:lnTo>
                    <a:pt x="486410" y="103632"/>
                  </a:lnTo>
                  <a:lnTo>
                    <a:pt x="468630" y="103632"/>
                  </a:lnTo>
                  <a:lnTo>
                    <a:pt x="468630" y="141732"/>
                  </a:lnTo>
                  <a:lnTo>
                    <a:pt x="486410" y="141732"/>
                  </a:lnTo>
                  <a:lnTo>
                    <a:pt x="510540" y="141732"/>
                  </a:lnTo>
                  <a:lnTo>
                    <a:pt x="586740" y="141732"/>
                  </a:lnTo>
                  <a:lnTo>
                    <a:pt x="586740" y="12725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7744460" y="3347465"/>
              <a:ext cx="544830" cy="989965"/>
            </a:xfrm>
            <a:custGeom>
              <a:avLst/>
              <a:gdLst/>
              <a:ahLst/>
              <a:cxnLst/>
              <a:rect l="l" t="t" r="r" b="b"/>
              <a:pathLst>
                <a:path w="544829" h="989964">
                  <a:moveTo>
                    <a:pt x="81280" y="9906"/>
                  </a:moveTo>
                  <a:lnTo>
                    <a:pt x="62230" y="9906"/>
                  </a:lnTo>
                  <a:lnTo>
                    <a:pt x="53340" y="9906"/>
                  </a:lnTo>
                  <a:lnTo>
                    <a:pt x="53340" y="5334"/>
                  </a:lnTo>
                  <a:lnTo>
                    <a:pt x="38100" y="5334"/>
                  </a:lnTo>
                  <a:lnTo>
                    <a:pt x="29210" y="5334"/>
                  </a:lnTo>
                  <a:lnTo>
                    <a:pt x="29210" y="0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4478"/>
                  </a:lnTo>
                  <a:lnTo>
                    <a:pt x="81280" y="14478"/>
                  </a:lnTo>
                  <a:lnTo>
                    <a:pt x="81280" y="9906"/>
                  </a:lnTo>
                  <a:close/>
                </a:path>
                <a:path w="544829" h="989964">
                  <a:moveTo>
                    <a:pt x="544830" y="113538"/>
                  </a:moveTo>
                  <a:lnTo>
                    <a:pt x="535940" y="113538"/>
                  </a:lnTo>
                  <a:lnTo>
                    <a:pt x="530860" y="113538"/>
                  </a:lnTo>
                  <a:lnTo>
                    <a:pt x="524510" y="113538"/>
                  </a:lnTo>
                  <a:lnTo>
                    <a:pt x="524510" y="104394"/>
                  </a:lnTo>
                  <a:lnTo>
                    <a:pt x="473710" y="104394"/>
                  </a:lnTo>
                  <a:lnTo>
                    <a:pt x="473710" y="94488"/>
                  </a:lnTo>
                  <a:lnTo>
                    <a:pt x="468630" y="94488"/>
                  </a:lnTo>
                  <a:lnTo>
                    <a:pt x="459740" y="94488"/>
                  </a:lnTo>
                  <a:lnTo>
                    <a:pt x="453390" y="94488"/>
                  </a:lnTo>
                  <a:lnTo>
                    <a:pt x="449580" y="94488"/>
                  </a:lnTo>
                  <a:lnTo>
                    <a:pt x="449580" y="89916"/>
                  </a:lnTo>
                  <a:lnTo>
                    <a:pt x="416560" y="89916"/>
                  </a:lnTo>
                  <a:lnTo>
                    <a:pt x="416560" y="80772"/>
                  </a:lnTo>
                  <a:lnTo>
                    <a:pt x="369570" y="80772"/>
                  </a:lnTo>
                  <a:lnTo>
                    <a:pt x="369570" y="71628"/>
                  </a:lnTo>
                  <a:lnTo>
                    <a:pt x="359410" y="71628"/>
                  </a:lnTo>
                  <a:lnTo>
                    <a:pt x="355600" y="71628"/>
                  </a:lnTo>
                  <a:lnTo>
                    <a:pt x="350520" y="71628"/>
                  </a:lnTo>
                  <a:lnTo>
                    <a:pt x="340360" y="71628"/>
                  </a:lnTo>
                  <a:lnTo>
                    <a:pt x="340360" y="66294"/>
                  </a:lnTo>
                  <a:lnTo>
                    <a:pt x="336550" y="66294"/>
                  </a:lnTo>
                  <a:lnTo>
                    <a:pt x="331470" y="66294"/>
                  </a:lnTo>
                  <a:lnTo>
                    <a:pt x="326390" y="66294"/>
                  </a:lnTo>
                  <a:lnTo>
                    <a:pt x="317500" y="66294"/>
                  </a:lnTo>
                  <a:lnTo>
                    <a:pt x="317500" y="61722"/>
                  </a:lnTo>
                  <a:lnTo>
                    <a:pt x="308610" y="61722"/>
                  </a:lnTo>
                  <a:lnTo>
                    <a:pt x="302260" y="61722"/>
                  </a:lnTo>
                  <a:lnTo>
                    <a:pt x="293370" y="61722"/>
                  </a:lnTo>
                  <a:lnTo>
                    <a:pt x="289560" y="61722"/>
                  </a:lnTo>
                  <a:lnTo>
                    <a:pt x="289560" y="52578"/>
                  </a:lnTo>
                  <a:lnTo>
                    <a:pt x="284480" y="52578"/>
                  </a:lnTo>
                  <a:lnTo>
                    <a:pt x="279400" y="52578"/>
                  </a:lnTo>
                  <a:lnTo>
                    <a:pt x="270510" y="52578"/>
                  </a:lnTo>
                  <a:lnTo>
                    <a:pt x="266700" y="52578"/>
                  </a:lnTo>
                  <a:lnTo>
                    <a:pt x="266700" y="48006"/>
                  </a:lnTo>
                  <a:lnTo>
                    <a:pt x="255270" y="48006"/>
                  </a:lnTo>
                  <a:lnTo>
                    <a:pt x="251460" y="48006"/>
                  </a:lnTo>
                  <a:lnTo>
                    <a:pt x="246380" y="48006"/>
                  </a:lnTo>
                  <a:lnTo>
                    <a:pt x="241300" y="48006"/>
                  </a:lnTo>
                  <a:lnTo>
                    <a:pt x="241300" y="42672"/>
                  </a:lnTo>
                  <a:lnTo>
                    <a:pt x="208280" y="42672"/>
                  </a:lnTo>
                  <a:lnTo>
                    <a:pt x="208280" y="38100"/>
                  </a:lnTo>
                  <a:lnTo>
                    <a:pt x="190500" y="38100"/>
                  </a:lnTo>
                  <a:lnTo>
                    <a:pt x="190500" y="29718"/>
                  </a:lnTo>
                  <a:lnTo>
                    <a:pt x="165100" y="29718"/>
                  </a:lnTo>
                  <a:lnTo>
                    <a:pt x="157480" y="29718"/>
                  </a:lnTo>
                  <a:lnTo>
                    <a:pt x="157480" y="23622"/>
                  </a:lnTo>
                  <a:lnTo>
                    <a:pt x="137160" y="23622"/>
                  </a:lnTo>
                  <a:lnTo>
                    <a:pt x="133350" y="23622"/>
                  </a:lnTo>
                  <a:lnTo>
                    <a:pt x="133350" y="18288"/>
                  </a:lnTo>
                  <a:lnTo>
                    <a:pt x="11303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88900" y="14478"/>
                  </a:lnTo>
                  <a:lnTo>
                    <a:pt x="81280" y="14478"/>
                  </a:lnTo>
                  <a:lnTo>
                    <a:pt x="81280" y="787908"/>
                  </a:lnTo>
                  <a:lnTo>
                    <a:pt x="62230" y="787908"/>
                  </a:lnTo>
                  <a:lnTo>
                    <a:pt x="53340" y="787908"/>
                  </a:lnTo>
                  <a:lnTo>
                    <a:pt x="38100" y="787908"/>
                  </a:lnTo>
                  <a:lnTo>
                    <a:pt x="29210" y="787908"/>
                  </a:lnTo>
                  <a:lnTo>
                    <a:pt x="15240" y="787908"/>
                  </a:lnTo>
                  <a:lnTo>
                    <a:pt x="15240" y="938784"/>
                  </a:lnTo>
                  <a:lnTo>
                    <a:pt x="29210" y="938784"/>
                  </a:lnTo>
                  <a:lnTo>
                    <a:pt x="38100" y="938784"/>
                  </a:lnTo>
                  <a:lnTo>
                    <a:pt x="38100" y="947928"/>
                  </a:lnTo>
                  <a:lnTo>
                    <a:pt x="53340" y="947928"/>
                  </a:lnTo>
                  <a:lnTo>
                    <a:pt x="62230" y="947928"/>
                  </a:lnTo>
                  <a:lnTo>
                    <a:pt x="62230" y="953262"/>
                  </a:lnTo>
                  <a:lnTo>
                    <a:pt x="81280" y="953262"/>
                  </a:lnTo>
                  <a:lnTo>
                    <a:pt x="88900" y="953262"/>
                  </a:lnTo>
                  <a:lnTo>
                    <a:pt x="88900" y="957072"/>
                  </a:lnTo>
                  <a:lnTo>
                    <a:pt x="104140" y="957072"/>
                  </a:lnTo>
                  <a:lnTo>
                    <a:pt x="113030" y="957072"/>
                  </a:lnTo>
                  <a:lnTo>
                    <a:pt x="113030" y="966216"/>
                  </a:lnTo>
                  <a:lnTo>
                    <a:pt x="133350" y="966216"/>
                  </a:lnTo>
                  <a:lnTo>
                    <a:pt x="137160" y="966216"/>
                  </a:lnTo>
                  <a:lnTo>
                    <a:pt x="137160" y="971550"/>
                  </a:lnTo>
                  <a:lnTo>
                    <a:pt x="157480" y="971550"/>
                  </a:lnTo>
                  <a:lnTo>
                    <a:pt x="165100" y="971550"/>
                  </a:lnTo>
                  <a:lnTo>
                    <a:pt x="165100" y="975360"/>
                  </a:lnTo>
                  <a:lnTo>
                    <a:pt x="190500" y="975360"/>
                  </a:lnTo>
                  <a:lnTo>
                    <a:pt x="190500" y="986028"/>
                  </a:lnTo>
                  <a:lnTo>
                    <a:pt x="208280" y="986028"/>
                  </a:lnTo>
                  <a:lnTo>
                    <a:pt x="208280" y="989838"/>
                  </a:lnTo>
                  <a:lnTo>
                    <a:pt x="241300" y="989838"/>
                  </a:lnTo>
                  <a:lnTo>
                    <a:pt x="241300" y="986028"/>
                  </a:lnTo>
                  <a:lnTo>
                    <a:pt x="246380" y="986028"/>
                  </a:lnTo>
                  <a:lnTo>
                    <a:pt x="246380" y="957072"/>
                  </a:lnTo>
                  <a:lnTo>
                    <a:pt x="251460" y="957072"/>
                  </a:lnTo>
                  <a:lnTo>
                    <a:pt x="251460" y="938784"/>
                  </a:lnTo>
                  <a:lnTo>
                    <a:pt x="255270" y="938784"/>
                  </a:lnTo>
                  <a:lnTo>
                    <a:pt x="255270" y="929640"/>
                  </a:lnTo>
                  <a:lnTo>
                    <a:pt x="266700" y="929640"/>
                  </a:lnTo>
                  <a:lnTo>
                    <a:pt x="266700" y="900684"/>
                  </a:lnTo>
                  <a:lnTo>
                    <a:pt x="270510" y="900684"/>
                  </a:lnTo>
                  <a:lnTo>
                    <a:pt x="270510" y="882396"/>
                  </a:lnTo>
                  <a:lnTo>
                    <a:pt x="279400" y="882396"/>
                  </a:lnTo>
                  <a:lnTo>
                    <a:pt x="279400" y="871728"/>
                  </a:lnTo>
                  <a:lnTo>
                    <a:pt x="284480" y="871728"/>
                  </a:lnTo>
                  <a:lnTo>
                    <a:pt x="284480" y="852678"/>
                  </a:lnTo>
                  <a:lnTo>
                    <a:pt x="289560" y="852678"/>
                  </a:lnTo>
                  <a:lnTo>
                    <a:pt x="289560" y="844296"/>
                  </a:lnTo>
                  <a:lnTo>
                    <a:pt x="293370" y="844296"/>
                  </a:lnTo>
                  <a:lnTo>
                    <a:pt x="293370" y="820674"/>
                  </a:lnTo>
                  <a:lnTo>
                    <a:pt x="302260" y="820674"/>
                  </a:lnTo>
                  <a:lnTo>
                    <a:pt x="302260" y="806196"/>
                  </a:lnTo>
                  <a:lnTo>
                    <a:pt x="308610" y="806196"/>
                  </a:lnTo>
                  <a:lnTo>
                    <a:pt x="308610" y="787908"/>
                  </a:lnTo>
                  <a:lnTo>
                    <a:pt x="317500" y="787908"/>
                  </a:lnTo>
                  <a:lnTo>
                    <a:pt x="317500" y="752856"/>
                  </a:lnTo>
                  <a:lnTo>
                    <a:pt x="326390" y="752856"/>
                  </a:lnTo>
                  <a:lnTo>
                    <a:pt x="326390" y="743712"/>
                  </a:lnTo>
                  <a:lnTo>
                    <a:pt x="331470" y="743712"/>
                  </a:lnTo>
                  <a:lnTo>
                    <a:pt x="331470" y="725424"/>
                  </a:lnTo>
                  <a:lnTo>
                    <a:pt x="336550" y="725424"/>
                  </a:lnTo>
                  <a:lnTo>
                    <a:pt x="336550" y="716280"/>
                  </a:lnTo>
                  <a:lnTo>
                    <a:pt x="340360" y="716280"/>
                  </a:lnTo>
                  <a:lnTo>
                    <a:pt x="340360" y="701802"/>
                  </a:lnTo>
                  <a:lnTo>
                    <a:pt x="350520" y="701802"/>
                  </a:lnTo>
                  <a:lnTo>
                    <a:pt x="350520" y="687324"/>
                  </a:lnTo>
                  <a:lnTo>
                    <a:pt x="355600" y="687324"/>
                  </a:lnTo>
                  <a:lnTo>
                    <a:pt x="355600" y="672846"/>
                  </a:lnTo>
                  <a:lnTo>
                    <a:pt x="359410" y="672846"/>
                  </a:lnTo>
                  <a:lnTo>
                    <a:pt x="359410" y="649224"/>
                  </a:lnTo>
                  <a:lnTo>
                    <a:pt x="369570" y="649224"/>
                  </a:lnTo>
                  <a:lnTo>
                    <a:pt x="369570" y="633984"/>
                  </a:lnTo>
                  <a:lnTo>
                    <a:pt x="373380" y="633984"/>
                  </a:lnTo>
                  <a:lnTo>
                    <a:pt x="373380" y="611124"/>
                  </a:lnTo>
                  <a:lnTo>
                    <a:pt x="378460" y="611124"/>
                  </a:lnTo>
                  <a:lnTo>
                    <a:pt x="378460" y="597408"/>
                  </a:lnTo>
                  <a:lnTo>
                    <a:pt x="382270" y="597408"/>
                  </a:lnTo>
                  <a:lnTo>
                    <a:pt x="382270" y="587502"/>
                  </a:lnTo>
                  <a:lnTo>
                    <a:pt x="393700" y="587502"/>
                  </a:lnTo>
                  <a:lnTo>
                    <a:pt x="393700" y="569214"/>
                  </a:lnTo>
                  <a:lnTo>
                    <a:pt x="397510" y="569214"/>
                  </a:lnTo>
                  <a:lnTo>
                    <a:pt x="397510" y="559308"/>
                  </a:lnTo>
                  <a:lnTo>
                    <a:pt x="402590" y="559308"/>
                  </a:lnTo>
                  <a:lnTo>
                    <a:pt x="402590" y="536448"/>
                  </a:lnTo>
                  <a:lnTo>
                    <a:pt x="406400" y="536448"/>
                  </a:lnTo>
                  <a:lnTo>
                    <a:pt x="406400" y="521208"/>
                  </a:lnTo>
                  <a:lnTo>
                    <a:pt x="411480" y="521208"/>
                  </a:lnTo>
                  <a:lnTo>
                    <a:pt x="411480" y="512064"/>
                  </a:lnTo>
                  <a:lnTo>
                    <a:pt x="416560" y="512064"/>
                  </a:lnTo>
                  <a:lnTo>
                    <a:pt x="416560" y="493014"/>
                  </a:lnTo>
                  <a:lnTo>
                    <a:pt x="420370" y="493014"/>
                  </a:lnTo>
                  <a:lnTo>
                    <a:pt x="420370" y="473964"/>
                  </a:lnTo>
                  <a:lnTo>
                    <a:pt x="430530" y="473964"/>
                  </a:lnTo>
                  <a:lnTo>
                    <a:pt x="430530" y="459486"/>
                  </a:lnTo>
                  <a:lnTo>
                    <a:pt x="435610" y="459486"/>
                  </a:lnTo>
                  <a:lnTo>
                    <a:pt x="435610" y="445008"/>
                  </a:lnTo>
                  <a:lnTo>
                    <a:pt x="444500" y="445008"/>
                  </a:lnTo>
                  <a:lnTo>
                    <a:pt x="444500" y="435864"/>
                  </a:lnTo>
                  <a:lnTo>
                    <a:pt x="449580" y="435864"/>
                  </a:lnTo>
                  <a:lnTo>
                    <a:pt x="449580" y="417576"/>
                  </a:lnTo>
                  <a:lnTo>
                    <a:pt x="453390" y="417576"/>
                  </a:lnTo>
                  <a:lnTo>
                    <a:pt x="453390" y="397764"/>
                  </a:lnTo>
                  <a:lnTo>
                    <a:pt x="459740" y="397764"/>
                  </a:lnTo>
                  <a:lnTo>
                    <a:pt x="459740" y="374142"/>
                  </a:lnTo>
                  <a:lnTo>
                    <a:pt x="468630" y="374142"/>
                  </a:lnTo>
                  <a:lnTo>
                    <a:pt x="468630" y="361188"/>
                  </a:lnTo>
                  <a:lnTo>
                    <a:pt x="473710" y="361188"/>
                  </a:lnTo>
                  <a:lnTo>
                    <a:pt x="473710" y="341376"/>
                  </a:lnTo>
                  <a:lnTo>
                    <a:pt x="477520" y="341376"/>
                  </a:lnTo>
                  <a:lnTo>
                    <a:pt x="477520" y="332232"/>
                  </a:lnTo>
                  <a:lnTo>
                    <a:pt x="482600" y="332232"/>
                  </a:lnTo>
                  <a:lnTo>
                    <a:pt x="482600" y="307848"/>
                  </a:lnTo>
                  <a:lnTo>
                    <a:pt x="487680" y="307848"/>
                  </a:lnTo>
                  <a:lnTo>
                    <a:pt x="487680" y="293370"/>
                  </a:lnTo>
                  <a:lnTo>
                    <a:pt x="491490" y="293370"/>
                  </a:lnTo>
                  <a:lnTo>
                    <a:pt x="491490" y="279654"/>
                  </a:lnTo>
                  <a:lnTo>
                    <a:pt x="500380" y="279654"/>
                  </a:lnTo>
                  <a:lnTo>
                    <a:pt x="500380" y="265938"/>
                  </a:lnTo>
                  <a:lnTo>
                    <a:pt x="506730" y="265938"/>
                  </a:lnTo>
                  <a:lnTo>
                    <a:pt x="506730" y="246126"/>
                  </a:lnTo>
                  <a:lnTo>
                    <a:pt x="511810" y="246126"/>
                  </a:lnTo>
                  <a:lnTo>
                    <a:pt x="511810" y="231648"/>
                  </a:lnTo>
                  <a:lnTo>
                    <a:pt x="520700" y="231648"/>
                  </a:lnTo>
                  <a:lnTo>
                    <a:pt x="520700" y="213360"/>
                  </a:lnTo>
                  <a:lnTo>
                    <a:pt x="524510" y="213360"/>
                  </a:lnTo>
                  <a:lnTo>
                    <a:pt x="524510" y="195072"/>
                  </a:lnTo>
                  <a:lnTo>
                    <a:pt x="530860" y="195072"/>
                  </a:lnTo>
                  <a:lnTo>
                    <a:pt x="530860" y="180594"/>
                  </a:lnTo>
                  <a:lnTo>
                    <a:pt x="535940" y="180594"/>
                  </a:lnTo>
                  <a:lnTo>
                    <a:pt x="535940" y="166116"/>
                  </a:lnTo>
                  <a:lnTo>
                    <a:pt x="544830" y="166116"/>
                  </a:lnTo>
                  <a:lnTo>
                    <a:pt x="544830" y="11353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8280400" y="3461003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4">
                  <a:moveTo>
                    <a:pt x="17780" y="0"/>
                  </a:moveTo>
                  <a:lnTo>
                    <a:pt x="12700" y="0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52578"/>
                  </a:lnTo>
                  <a:lnTo>
                    <a:pt x="8890" y="52578"/>
                  </a:lnTo>
                  <a:lnTo>
                    <a:pt x="8890" y="38100"/>
                  </a:lnTo>
                  <a:lnTo>
                    <a:pt x="12700" y="38100"/>
                  </a:lnTo>
                  <a:lnTo>
                    <a:pt x="12700" y="23622"/>
                  </a:lnTo>
                  <a:lnTo>
                    <a:pt x="17780" y="23622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6576060" y="3148583"/>
              <a:ext cx="609600" cy="1000125"/>
            </a:xfrm>
            <a:custGeom>
              <a:avLst/>
              <a:gdLst/>
              <a:ahLst/>
              <a:cxnLst/>
              <a:rect l="l" t="t" r="r" b="b"/>
              <a:pathLst>
                <a:path w="609600" h="1000125">
                  <a:moveTo>
                    <a:pt x="609600" y="986790"/>
                  </a:moveTo>
                  <a:lnTo>
                    <a:pt x="596900" y="986790"/>
                  </a:lnTo>
                  <a:lnTo>
                    <a:pt x="586740" y="986790"/>
                  </a:lnTo>
                  <a:lnTo>
                    <a:pt x="562610" y="986790"/>
                  </a:lnTo>
                  <a:lnTo>
                    <a:pt x="562610" y="995172"/>
                  </a:lnTo>
                  <a:lnTo>
                    <a:pt x="586740" y="995172"/>
                  </a:lnTo>
                  <a:lnTo>
                    <a:pt x="586740" y="999744"/>
                  </a:lnTo>
                  <a:lnTo>
                    <a:pt x="596900" y="999744"/>
                  </a:lnTo>
                  <a:lnTo>
                    <a:pt x="609600" y="999744"/>
                  </a:lnTo>
                  <a:lnTo>
                    <a:pt x="609600" y="986790"/>
                  </a:lnTo>
                  <a:close/>
                </a:path>
                <a:path w="609600" h="1000125">
                  <a:moveTo>
                    <a:pt x="609600" y="71628"/>
                  </a:moveTo>
                  <a:lnTo>
                    <a:pt x="596900" y="71628"/>
                  </a:lnTo>
                  <a:lnTo>
                    <a:pt x="596900" y="61722"/>
                  </a:lnTo>
                  <a:lnTo>
                    <a:pt x="586740" y="61722"/>
                  </a:lnTo>
                  <a:lnTo>
                    <a:pt x="562610" y="61722"/>
                  </a:lnTo>
                  <a:lnTo>
                    <a:pt x="562610" y="57150"/>
                  </a:lnTo>
                  <a:lnTo>
                    <a:pt x="543560" y="57150"/>
                  </a:lnTo>
                  <a:lnTo>
                    <a:pt x="543560" y="51816"/>
                  </a:lnTo>
                  <a:lnTo>
                    <a:pt x="510540" y="51816"/>
                  </a:lnTo>
                  <a:lnTo>
                    <a:pt x="510540" y="41910"/>
                  </a:lnTo>
                  <a:lnTo>
                    <a:pt x="491490" y="41910"/>
                  </a:lnTo>
                  <a:lnTo>
                    <a:pt x="491490" y="38100"/>
                  </a:lnTo>
                  <a:lnTo>
                    <a:pt x="467360" y="38100"/>
                  </a:lnTo>
                  <a:lnTo>
                    <a:pt x="459740" y="38100"/>
                  </a:lnTo>
                  <a:lnTo>
                    <a:pt x="459740" y="33528"/>
                  </a:lnTo>
                  <a:lnTo>
                    <a:pt x="444500" y="33528"/>
                  </a:lnTo>
                  <a:lnTo>
                    <a:pt x="434340" y="33528"/>
                  </a:lnTo>
                  <a:lnTo>
                    <a:pt x="434340" y="23622"/>
                  </a:lnTo>
                  <a:lnTo>
                    <a:pt x="416560" y="23622"/>
                  </a:lnTo>
                  <a:lnTo>
                    <a:pt x="407670" y="23622"/>
                  </a:lnTo>
                  <a:lnTo>
                    <a:pt x="407670" y="18288"/>
                  </a:lnTo>
                  <a:lnTo>
                    <a:pt x="392430" y="18288"/>
                  </a:lnTo>
                  <a:lnTo>
                    <a:pt x="383540" y="18288"/>
                  </a:lnTo>
                  <a:lnTo>
                    <a:pt x="383540" y="15240"/>
                  </a:lnTo>
                  <a:lnTo>
                    <a:pt x="369570" y="15240"/>
                  </a:lnTo>
                  <a:lnTo>
                    <a:pt x="360680" y="15240"/>
                  </a:lnTo>
                  <a:lnTo>
                    <a:pt x="360680" y="9906"/>
                  </a:lnTo>
                  <a:lnTo>
                    <a:pt x="345440" y="9906"/>
                  </a:lnTo>
                  <a:lnTo>
                    <a:pt x="331470" y="9906"/>
                  </a:lnTo>
                  <a:lnTo>
                    <a:pt x="331470" y="0"/>
                  </a:lnTo>
                  <a:lnTo>
                    <a:pt x="316230" y="0"/>
                  </a:lnTo>
                  <a:lnTo>
                    <a:pt x="307340" y="0"/>
                  </a:lnTo>
                  <a:lnTo>
                    <a:pt x="307340" y="18288"/>
                  </a:lnTo>
                  <a:lnTo>
                    <a:pt x="302260" y="18288"/>
                  </a:lnTo>
                  <a:lnTo>
                    <a:pt x="302260" y="38100"/>
                  </a:lnTo>
                  <a:lnTo>
                    <a:pt x="298450" y="38100"/>
                  </a:lnTo>
                  <a:lnTo>
                    <a:pt x="298450" y="57150"/>
                  </a:lnTo>
                  <a:lnTo>
                    <a:pt x="292100" y="57150"/>
                  </a:lnTo>
                  <a:lnTo>
                    <a:pt x="292100" y="71628"/>
                  </a:lnTo>
                  <a:lnTo>
                    <a:pt x="284480" y="71628"/>
                  </a:lnTo>
                  <a:lnTo>
                    <a:pt x="284480" y="86106"/>
                  </a:lnTo>
                  <a:lnTo>
                    <a:pt x="278130" y="86106"/>
                  </a:lnTo>
                  <a:lnTo>
                    <a:pt x="278130" y="118872"/>
                  </a:lnTo>
                  <a:lnTo>
                    <a:pt x="269240" y="118872"/>
                  </a:lnTo>
                  <a:lnTo>
                    <a:pt x="269240" y="133350"/>
                  </a:lnTo>
                  <a:lnTo>
                    <a:pt x="265430" y="133350"/>
                  </a:lnTo>
                  <a:lnTo>
                    <a:pt x="265430" y="146304"/>
                  </a:lnTo>
                  <a:lnTo>
                    <a:pt x="254000" y="146304"/>
                  </a:lnTo>
                  <a:lnTo>
                    <a:pt x="254000" y="175260"/>
                  </a:lnTo>
                  <a:lnTo>
                    <a:pt x="246380" y="175260"/>
                  </a:lnTo>
                  <a:lnTo>
                    <a:pt x="246380" y="198882"/>
                  </a:lnTo>
                  <a:lnTo>
                    <a:pt x="241300" y="198882"/>
                  </a:lnTo>
                  <a:lnTo>
                    <a:pt x="241300" y="213360"/>
                  </a:lnTo>
                  <a:lnTo>
                    <a:pt x="231140" y="213360"/>
                  </a:lnTo>
                  <a:lnTo>
                    <a:pt x="231140" y="241554"/>
                  </a:lnTo>
                  <a:lnTo>
                    <a:pt x="220980" y="241554"/>
                  </a:lnTo>
                  <a:lnTo>
                    <a:pt x="220980" y="260604"/>
                  </a:lnTo>
                  <a:lnTo>
                    <a:pt x="217170" y="260604"/>
                  </a:lnTo>
                  <a:lnTo>
                    <a:pt x="217170" y="279654"/>
                  </a:lnTo>
                  <a:lnTo>
                    <a:pt x="208280" y="279654"/>
                  </a:lnTo>
                  <a:lnTo>
                    <a:pt x="208280" y="303276"/>
                  </a:lnTo>
                  <a:lnTo>
                    <a:pt x="198120" y="303276"/>
                  </a:lnTo>
                  <a:lnTo>
                    <a:pt x="198120" y="326898"/>
                  </a:lnTo>
                  <a:lnTo>
                    <a:pt x="194310" y="326898"/>
                  </a:lnTo>
                  <a:lnTo>
                    <a:pt x="194310" y="341376"/>
                  </a:lnTo>
                  <a:lnTo>
                    <a:pt x="189230" y="341376"/>
                  </a:lnTo>
                  <a:lnTo>
                    <a:pt x="189230" y="350520"/>
                  </a:lnTo>
                  <a:lnTo>
                    <a:pt x="179070" y="350520"/>
                  </a:lnTo>
                  <a:lnTo>
                    <a:pt x="179070" y="370332"/>
                  </a:lnTo>
                  <a:lnTo>
                    <a:pt x="175260" y="370332"/>
                  </a:lnTo>
                  <a:lnTo>
                    <a:pt x="175260" y="388620"/>
                  </a:lnTo>
                  <a:lnTo>
                    <a:pt x="170180" y="388620"/>
                  </a:lnTo>
                  <a:lnTo>
                    <a:pt x="170180" y="403098"/>
                  </a:lnTo>
                  <a:lnTo>
                    <a:pt x="165100" y="403098"/>
                  </a:lnTo>
                  <a:lnTo>
                    <a:pt x="165100" y="417576"/>
                  </a:lnTo>
                  <a:lnTo>
                    <a:pt x="156210" y="417576"/>
                  </a:lnTo>
                  <a:lnTo>
                    <a:pt x="156210" y="430530"/>
                  </a:lnTo>
                  <a:lnTo>
                    <a:pt x="151130" y="430530"/>
                  </a:lnTo>
                  <a:lnTo>
                    <a:pt x="151130" y="454152"/>
                  </a:lnTo>
                  <a:lnTo>
                    <a:pt x="147320" y="454152"/>
                  </a:lnTo>
                  <a:lnTo>
                    <a:pt x="147320" y="464820"/>
                  </a:lnTo>
                  <a:lnTo>
                    <a:pt x="140970" y="464820"/>
                  </a:lnTo>
                  <a:lnTo>
                    <a:pt x="140970" y="483870"/>
                  </a:lnTo>
                  <a:lnTo>
                    <a:pt x="132080" y="483870"/>
                  </a:lnTo>
                  <a:lnTo>
                    <a:pt x="132080" y="516636"/>
                  </a:lnTo>
                  <a:lnTo>
                    <a:pt x="127000" y="516636"/>
                  </a:lnTo>
                  <a:lnTo>
                    <a:pt x="127000" y="531114"/>
                  </a:lnTo>
                  <a:lnTo>
                    <a:pt x="118110" y="531114"/>
                  </a:lnTo>
                  <a:lnTo>
                    <a:pt x="118110" y="544830"/>
                  </a:lnTo>
                  <a:lnTo>
                    <a:pt x="114300" y="544830"/>
                  </a:lnTo>
                  <a:lnTo>
                    <a:pt x="114300" y="560070"/>
                  </a:lnTo>
                  <a:lnTo>
                    <a:pt x="102870" y="560070"/>
                  </a:lnTo>
                  <a:lnTo>
                    <a:pt x="102870" y="573024"/>
                  </a:lnTo>
                  <a:lnTo>
                    <a:pt x="99060" y="573024"/>
                  </a:lnTo>
                  <a:lnTo>
                    <a:pt x="99060" y="592836"/>
                  </a:lnTo>
                  <a:lnTo>
                    <a:pt x="93980" y="592836"/>
                  </a:lnTo>
                  <a:lnTo>
                    <a:pt x="93980" y="611124"/>
                  </a:lnTo>
                  <a:lnTo>
                    <a:pt x="90170" y="611124"/>
                  </a:lnTo>
                  <a:lnTo>
                    <a:pt x="90170" y="630936"/>
                  </a:lnTo>
                  <a:lnTo>
                    <a:pt x="80010" y="630936"/>
                  </a:lnTo>
                  <a:lnTo>
                    <a:pt x="80010" y="634746"/>
                  </a:lnTo>
                  <a:lnTo>
                    <a:pt x="76200" y="634746"/>
                  </a:lnTo>
                  <a:lnTo>
                    <a:pt x="76200" y="658368"/>
                  </a:lnTo>
                  <a:lnTo>
                    <a:pt x="71120" y="658368"/>
                  </a:lnTo>
                  <a:lnTo>
                    <a:pt x="71120" y="672846"/>
                  </a:lnTo>
                  <a:lnTo>
                    <a:pt x="67310" y="672846"/>
                  </a:lnTo>
                  <a:lnTo>
                    <a:pt x="67310" y="691896"/>
                  </a:lnTo>
                  <a:lnTo>
                    <a:pt x="60960" y="691896"/>
                  </a:lnTo>
                  <a:lnTo>
                    <a:pt x="60960" y="701802"/>
                  </a:lnTo>
                  <a:lnTo>
                    <a:pt x="55880" y="701802"/>
                  </a:lnTo>
                  <a:lnTo>
                    <a:pt x="55880" y="720090"/>
                  </a:lnTo>
                  <a:lnTo>
                    <a:pt x="46990" y="720090"/>
                  </a:lnTo>
                  <a:lnTo>
                    <a:pt x="46990" y="738378"/>
                  </a:lnTo>
                  <a:lnTo>
                    <a:pt x="43180" y="738378"/>
                  </a:lnTo>
                  <a:lnTo>
                    <a:pt x="43180" y="749808"/>
                  </a:lnTo>
                  <a:lnTo>
                    <a:pt x="38100" y="749808"/>
                  </a:lnTo>
                  <a:lnTo>
                    <a:pt x="38100" y="768096"/>
                  </a:lnTo>
                  <a:lnTo>
                    <a:pt x="29210" y="768096"/>
                  </a:lnTo>
                  <a:lnTo>
                    <a:pt x="29210" y="786384"/>
                  </a:lnTo>
                  <a:lnTo>
                    <a:pt x="22860" y="786384"/>
                  </a:lnTo>
                  <a:lnTo>
                    <a:pt x="22860" y="800862"/>
                  </a:lnTo>
                  <a:lnTo>
                    <a:pt x="19050" y="800862"/>
                  </a:lnTo>
                  <a:lnTo>
                    <a:pt x="19050" y="814578"/>
                  </a:lnTo>
                  <a:lnTo>
                    <a:pt x="13970" y="814578"/>
                  </a:lnTo>
                  <a:lnTo>
                    <a:pt x="13970" y="832866"/>
                  </a:lnTo>
                  <a:lnTo>
                    <a:pt x="5080" y="832866"/>
                  </a:lnTo>
                  <a:lnTo>
                    <a:pt x="5080" y="848106"/>
                  </a:lnTo>
                  <a:lnTo>
                    <a:pt x="0" y="848106"/>
                  </a:lnTo>
                  <a:lnTo>
                    <a:pt x="0" y="862584"/>
                  </a:lnTo>
                  <a:lnTo>
                    <a:pt x="5080" y="862584"/>
                  </a:lnTo>
                  <a:lnTo>
                    <a:pt x="13970" y="862584"/>
                  </a:lnTo>
                  <a:lnTo>
                    <a:pt x="19050" y="862584"/>
                  </a:lnTo>
                  <a:lnTo>
                    <a:pt x="22860" y="862584"/>
                  </a:lnTo>
                  <a:lnTo>
                    <a:pt x="22860" y="867918"/>
                  </a:lnTo>
                  <a:lnTo>
                    <a:pt x="29210" y="867918"/>
                  </a:lnTo>
                  <a:lnTo>
                    <a:pt x="38100" y="867918"/>
                  </a:lnTo>
                  <a:lnTo>
                    <a:pt x="43180" y="867918"/>
                  </a:lnTo>
                  <a:lnTo>
                    <a:pt x="46990" y="867918"/>
                  </a:lnTo>
                  <a:lnTo>
                    <a:pt x="46990" y="871728"/>
                  </a:lnTo>
                  <a:lnTo>
                    <a:pt x="55880" y="871728"/>
                  </a:lnTo>
                  <a:lnTo>
                    <a:pt x="60960" y="871728"/>
                  </a:lnTo>
                  <a:lnTo>
                    <a:pt x="67310" y="871728"/>
                  </a:lnTo>
                  <a:lnTo>
                    <a:pt x="71120" y="871728"/>
                  </a:lnTo>
                  <a:lnTo>
                    <a:pt x="71120" y="877062"/>
                  </a:lnTo>
                  <a:lnTo>
                    <a:pt x="76200" y="877062"/>
                  </a:lnTo>
                  <a:lnTo>
                    <a:pt x="80010" y="877062"/>
                  </a:lnTo>
                  <a:lnTo>
                    <a:pt x="90170" y="877062"/>
                  </a:lnTo>
                  <a:lnTo>
                    <a:pt x="93980" y="877062"/>
                  </a:lnTo>
                  <a:lnTo>
                    <a:pt x="93980" y="886206"/>
                  </a:lnTo>
                  <a:lnTo>
                    <a:pt x="127000" y="886206"/>
                  </a:lnTo>
                  <a:lnTo>
                    <a:pt x="127000" y="890778"/>
                  </a:lnTo>
                  <a:lnTo>
                    <a:pt x="132080" y="890778"/>
                  </a:lnTo>
                  <a:lnTo>
                    <a:pt x="140970" y="890778"/>
                  </a:lnTo>
                  <a:lnTo>
                    <a:pt x="147320" y="890778"/>
                  </a:lnTo>
                  <a:lnTo>
                    <a:pt x="147320" y="900684"/>
                  </a:lnTo>
                  <a:lnTo>
                    <a:pt x="194310" y="900684"/>
                  </a:lnTo>
                  <a:lnTo>
                    <a:pt x="194310" y="910590"/>
                  </a:lnTo>
                  <a:lnTo>
                    <a:pt x="198120" y="910590"/>
                  </a:lnTo>
                  <a:lnTo>
                    <a:pt x="208280" y="910590"/>
                  </a:lnTo>
                  <a:lnTo>
                    <a:pt x="217170" y="910590"/>
                  </a:lnTo>
                  <a:lnTo>
                    <a:pt x="220980" y="910590"/>
                  </a:lnTo>
                  <a:lnTo>
                    <a:pt x="220980" y="915162"/>
                  </a:lnTo>
                  <a:lnTo>
                    <a:pt x="231140" y="915162"/>
                  </a:lnTo>
                  <a:lnTo>
                    <a:pt x="241300" y="915162"/>
                  </a:lnTo>
                  <a:lnTo>
                    <a:pt x="246380" y="915162"/>
                  </a:lnTo>
                  <a:lnTo>
                    <a:pt x="246380" y="918972"/>
                  </a:lnTo>
                  <a:lnTo>
                    <a:pt x="254000" y="918972"/>
                  </a:lnTo>
                  <a:lnTo>
                    <a:pt x="265430" y="918972"/>
                  </a:lnTo>
                  <a:lnTo>
                    <a:pt x="269240" y="918972"/>
                  </a:lnTo>
                  <a:lnTo>
                    <a:pt x="269240" y="924306"/>
                  </a:lnTo>
                  <a:lnTo>
                    <a:pt x="278130" y="924306"/>
                  </a:lnTo>
                  <a:lnTo>
                    <a:pt x="284480" y="924306"/>
                  </a:lnTo>
                  <a:lnTo>
                    <a:pt x="292100" y="924306"/>
                  </a:lnTo>
                  <a:lnTo>
                    <a:pt x="292100" y="928878"/>
                  </a:lnTo>
                  <a:lnTo>
                    <a:pt x="298450" y="928878"/>
                  </a:lnTo>
                  <a:lnTo>
                    <a:pt x="302260" y="928878"/>
                  </a:lnTo>
                  <a:lnTo>
                    <a:pt x="307340" y="928878"/>
                  </a:lnTo>
                  <a:lnTo>
                    <a:pt x="316230" y="928878"/>
                  </a:lnTo>
                  <a:lnTo>
                    <a:pt x="316230" y="938784"/>
                  </a:lnTo>
                  <a:lnTo>
                    <a:pt x="331470" y="938784"/>
                  </a:lnTo>
                  <a:lnTo>
                    <a:pt x="345440" y="938784"/>
                  </a:lnTo>
                  <a:lnTo>
                    <a:pt x="345440" y="942594"/>
                  </a:lnTo>
                  <a:lnTo>
                    <a:pt x="360680" y="942594"/>
                  </a:lnTo>
                  <a:lnTo>
                    <a:pt x="369570" y="942594"/>
                  </a:lnTo>
                  <a:lnTo>
                    <a:pt x="369570" y="948690"/>
                  </a:lnTo>
                  <a:lnTo>
                    <a:pt x="383540" y="948690"/>
                  </a:lnTo>
                  <a:lnTo>
                    <a:pt x="392430" y="948690"/>
                  </a:lnTo>
                  <a:lnTo>
                    <a:pt x="392430" y="951738"/>
                  </a:lnTo>
                  <a:lnTo>
                    <a:pt x="407670" y="951738"/>
                  </a:lnTo>
                  <a:lnTo>
                    <a:pt x="416560" y="951738"/>
                  </a:lnTo>
                  <a:lnTo>
                    <a:pt x="416560" y="962406"/>
                  </a:lnTo>
                  <a:lnTo>
                    <a:pt x="434340" y="962406"/>
                  </a:lnTo>
                  <a:lnTo>
                    <a:pt x="444500" y="962406"/>
                  </a:lnTo>
                  <a:lnTo>
                    <a:pt x="444500" y="966978"/>
                  </a:lnTo>
                  <a:lnTo>
                    <a:pt x="459740" y="966978"/>
                  </a:lnTo>
                  <a:lnTo>
                    <a:pt x="467360" y="966978"/>
                  </a:lnTo>
                  <a:lnTo>
                    <a:pt x="467360" y="971550"/>
                  </a:lnTo>
                  <a:lnTo>
                    <a:pt x="491490" y="971550"/>
                  </a:lnTo>
                  <a:lnTo>
                    <a:pt x="491490" y="975360"/>
                  </a:lnTo>
                  <a:lnTo>
                    <a:pt x="510540" y="975360"/>
                  </a:lnTo>
                  <a:lnTo>
                    <a:pt x="510540" y="75438"/>
                  </a:lnTo>
                  <a:lnTo>
                    <a:pt x="543560" y="75438"/>
                  </a:lnTo>
                  <a:lnTo>
                    <a:pt x="562610" y="75438"/>
                  </a:lnTo>
                  <a:lnTo>
                    <a:pt x="562610" y="213360"/>
                  </a:lnTo>
                  <a:lnTo>
                    <a:pt x="586740" y="213360"/>
                  </a:lnTo>
                  <a:lnTo>
                    <a:pt x="596900" y="213360"/>
                  </a:lnTo>
                  <a:lnTo>
                    <a:pt x="609600" y="213360"/>
                  </a:lnTo>
                  <a:lnTo>
                    <a:pt x="609600" y="71628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7172960" y="3220211"/>
              <a:ext cx="586740" cy="1061085"/>
            </a:xfrm>
            <a:custGeom>
              <a:avLst/>
              <a:gdLst/>
              <a:ahLst/>
              <a:cxnLst/>
              <a:rect l="l" t="t" r="r" b="b"/>
              <a:pathLst>
                <a:path w="586740" h="1061085">
                  <a:moveTo>
                    <a:pt x="93980" y="915162"/>
                  </a:moveTo>
                  <a:lnTo>
                    <a:pt x="93980" y="915162"/>
                  </a:lnTo>
                  <a:lnTo>
                    <a:pt x="12700" y="915162"/>
                  </a:lnTo>
                  <a:lnTo>
                    <a:pt x="12700" y="933450"/>
                  </a:lnTo>
                  <a:lnTo>
                    <a:pt x="41910" y="933450"/>
                  </a:lnTo>
                  <a:lnTo>
                    <a:pt x="41910" y="941832"/>
                  </a:lnTo>
                  <a:lnTo>
                    <a:pt x="50800" y="941832"/>
                  </a:lnTo>
                  <a:lnTo>
                    <a:pt x="71120" y="941832"/>
                  </a:lnTo>
                  <a:lnTo>
                    <a:pt x="71120" y="947928"/>
                  </a:lnTo>
                  <a:lnTo>
                    <a:pt x="73660" y="947928"/>
                  </a:lnTo>
                  <a:lnTo>
                    <a:pt x="93980" y="947928"/>
                  </a:lnTo>
                  <a:lnTo>
                    <a:pt x="93980" y="915162"/>
                  </a:lnTo>
                  <a:close/>
                </a:path>
                <a:path w="586740" h="1061085">
                  <a:moveTo>
                    <a:pt x="444500" y="89154"/>
                  </a:moveTo>
                  <a:lnTo>
                    <a:pt x="434340" y="89154"/>
                  </a:lnTo>
                  <a:lnTo>
                    <a:pt x="420370" y="89154"/>
                  </a:lnTo>
                  <a:lnTo>
                    <a:pt x="420370" y="80010"/>
                  </a:lnTo>
                  <a:lnTo>
                    <a:pt x="411480" y="80010"/>
                  </a:lnTo>
                  <a:lnTo>
                    <a:pt x="392430" y="80010"/>
                  </a:lnTo>
                  <a:lnTo>
                    <a:pt x="392430" y="74676"/>
                  </a:lnTo>
                  <a:lnTo>
                    <a:pt x="368300" y="74676"/>
                  </a:lnTo>
                  <a:lnTo>
                    <a:pt x="368300" y="70866"/>
                  </a:lnTo>
                  <a:lnTo>
                    <a:pt x="358140" y="70866"/>
                  </a:lnTo>
                  <a:lnTo>
                    <a:pt x="335280" y="70866"/>
                  </a:lnTo>
                  <a:lnTo>
                    <a:pt x="335280" y="65532"/>
                  </a:lnTo>
                  <a:lnTo>
                    <a:pt x="317500" y="65532"/>
                  </a:lnTo>
                  <a:lnTo>
                    <a:pt x="317500" y="61722"/>
                  </a:lnTo>
                  <a:lnTo>
                    <a:pt x="293370" y="61722"/>
                  </a:lnTo>
                  <a:lnTo>
                    <a:pt x="281940" y="61722"/>
                  </a:lnTo>
                  <a:lnTo>
                    <a:pt x="281940" y="56388"/>
                  </a:lnTo>
                  <a:lnTo>
                    <a:pt x="259080" y="56388"/>
                  </a:lnTo>
                  <a:lnTo>
                    <a:pt x="259080" y="47244"/>
                  </a:lnTo>
                  <a:lnTo>
                    <a:pt x="241300" y="47244"/>
                  </a:lnTo>
                  <a:lnTo>
                    <a:pt x="231140" y="47244"/>
                  </a:lnTo>
                  <a:lnTo>
                    <a:pt x="231140" y="41910"/>
                  </a:lnTo>
                  <a:lnTo>
                    <a:pt x="207010" y="41910"/>
                  </a:lnTo>
                  <a:lnTo>
                    <a:pt x="207010" y="38100"/>
                  </a:lnTo>
                  <a:lnTo>
                    <a:pt x="193040" y="38100"/>
                  </a:lnTo>
                  <a:lnTo>
                    <a:pt x="179070" y="38100"/>
                  </a:lnTo>
                  <a:lnTo>
                    <a:pt x="179070" y="27432"/>
                  </a:lnTo>
                  <a:lnTo>
                    <a:pt x="168910" y="27432"/>
                  </a:lnTo>
                  <a:lnTo>
                    <a:pt x="154940" y="27432"/>
                  </a:lnTo>
                  <a:lnTo>
                    <a:pt x="154940" y="23622"/>
                  </a:lnTo>
                  <a:lnTo>
                    <a:pt x="142240" y="23622"/>
                  </a:lnTo>
                  <a:lnTo>
                    <a:pt x="127000" y="23622"/>
                  </a:lnTo>
                  <a:lnTo>
                    <a:pt x="127000" y="18288"/>
                  </a:lnTo>
                  <a:lnTo>
                    <a:pt x="11811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93980" y="14478"/>
                  </a:lnTo>
                  <a:lnTo>
                    <a:pt x="73660" y="14478"/>
                  </a:lnTo>
                  <a:lnTo>
                    <a:pt x="73660" y="3810"/>
                  </a:lnTo>
                  <a:lnTo>
                    <a:pt x="71120" y="3810"/>
                  </a:lnTo>
                  <a:lnTo>
                    <a:pt x="50800" y="3810"/>
                  </a:lnTo>
                  <a:lnTo>
                    <a:pt x="50800" y="0"/>
                  </a:lnTo>
                  <a:lnTo>
                    <a:pt x="41910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93980" y="141732"/>
                  </a:lnTo>
                  <a:lnTo>
                    <a:pt x="93980" y="94488"/>
                  </a:lnTo>
                  <a:lnTo>
                    <a:pt x="444500" y="94488"/>
                  </a:lnTo>
                  <a:lnTo>
                    <a:pt x="444500" y="89154"/>
                  </a:lnTo>
                  <a:close/>
                </a:path>
                <a:path w="586740" h="1061085">
                  <a:moveTo>
                    <a:pt x="586740" y="915162"/>
                  </a:moveTo>
                  <a:lnTo>
                    <a:pt x="586740" y="915162"/>
                  </a:lnTo>
                  <a:lnTo>
                    <a:pt x="468630" y="915162"/>
                  </a:lnTo>
                  <a:lnTo>
                    <a:pt x="468630" y="951738"/>
                  </a:lnTo>
                  <a:lnTo>
                    <a:pt x="118110" y="951738"/>
                  </a:lnTo>
                  <a:lnTo>
                    <a:pt x="118110" y="956310"/>
                  </a:lnTo>
                  <a:lnTo>
                    <a:pt x="127000" y="956310"/>
                  </a:lnTo>
                  <a:lnTo>
                    <a:pt x="142240" y="956310"/>
                  </a:lnTo>
                  <a:lnTo>
                    <a:pt x="142240" y="966216"/>
                  </a:lnTo>
                  <a:lnTo>
                    <a:pt x="154940" y="966216"/>
                  </a:lnTo>
                  <a:lnTo>
                    <a:pt x="168910" y="966216"/>
                  </a:lnTo>
                  <a:lnTo>
                    <a:pt x="168910" y="971550"/>
                  </a:lnTo>
                  <a:lnTo>
                    <a:pt x="179070" y="971550"/>
                  </a:lnTo>
                  <a:lnTo>
                    <a:pt x="193040" y="971550"/>
                  </a:lnTo>
                  <a:lnTo>
                    <a:pt x="193040" y="979932"/>
                  </a:lnTo>
                  <a:lnTo>
                    <a:pt x="207010" y="979932"/>
                  </a:lnTo>
                  <a:lnTo>
                    <a:pt x="231140" y="979932"/>
                  </a:lnTo>
                  <a:lnTo>
                    <a:pt x="241300" y="979932"/>
                  </a:lnTo>
                  <a:lnTo>
                    <a:pt x="241300" y="986028"/>
                  </a:lnTo>
                  <a:lnTo>
                    <a:pt x="259080" y="986028"/>
                  </a:lnTo>
                  <a:lnTo>
                    <a:pt x="259080" y="989838"/>
                  </a:lnTo>
                  <a:lnTo>
                    <a:pt x="281940" y="989838"/>
                  </a:lnTo>
                  <a:lnTo>
                    <a:pt x="293370" y="989838"/>
                  </a:lnTo>
                  <a:lnTo>
                    <a:pt x="293370" y="998982"/>
                  </a:lnTo>
                  <a:lnTo>
                    <a:pt x="317500" y="998982"/>
                  </a:lnTo>
                  <a:lnTo>
                    <a:pt x="317500" y="1004316"/>
                  </a:lnTo>
                  <a:lnTo>
                    <a:pt x="335280" y="1004316"/>
                  </a:lnTo>
                  <a:lnTo>
                    <a:pt x="335280" y="1009650"/>
                  </a:lnTo>
                  <a:lnTo>
                    <a:pt x="358140" y="1009650"/>
                  </a:lnTo>
                  <a:lnTo>
                    <a:pt x="358140" y="1018794"/>
                  </a:lnTo>
                  <a:lnTo>
                    <a:pt x="368300" y="1018794"/>
                  </a:lnTo>
                  <a:lnTo>
                    <a:pt x="392430" y="1018794"/>
                  </a:lnTo>
                  <a:lnTo>
                    <a:pt x="392430" y="1022604"/>
                  </a:lnTo>
                  <a:lnTo>
                    <a:pt x="411480" y="1022604"/>
                  </a:lnTo>
                  <a:lnTo>
                    <a:pt x="411480" y="1027938"/>
                  </a:lnTo>
                  <a:lnTo>
                    <a:pt x="420370" y="1027938"/>
                  </a:lnTo>
                  <a:lnTo>
                    <a:pt x="434340" y="1027938"/>
                  </a:lnTo>
                  <a:lnTo>
                    <a:pt x="434340" y="1032510"/>
                  </a:lnTo>
                  <a:lnTo>
                    <a:pt x="444500" y="1032510"/>
                  </a:lnTo>
                  <a:lnTo>
                    <a:pt x="458470" y="1032510"/>
                  </a:lnTo>
                  <a:lnTo>
                    <a:pt x="458470" y="1042416"/>
                  </a:lnTo>
                  <a:lnTo>
                    <a:pt x="468630" y="1042416"/>
                  </a:lnTo>
                  <a:lnTo>
                    <a:pt x="486410" y="1042416"/>
                  </a:lnTo>
                  <a:lnTo>
                    <a:pt x="486410" y="1046226"/>
                  </a:lnTo>
                  <a:lnTo>
                    <a:pt x="510540" y="1046226"/>
                  </a:lnTo>
                  <a:lnTo>
                    <a:pt x="510540" y="1056894"/>
                  </a:lnTo>
                  <a:lnTo>
                    <a:pt x="519430" y="1056894"/>
                  </a:lnTo>
                  <a:lnTo>
                    <a:pt x="548640" y="1056894"/>
                  </a:lnTo>
                  <a:lnTo>
                    <a:pt x="557530" y="1056894"/>
                  </a:lnTo>
                  <a:lnTo>
                    <a:pt x="557530" y="1060704"/>
                  </a:lnTo>
                  <a:lnTo>
                    <a:pt x="571500" y="1060704"/>
                  </a:lnTo>
                  <a:lnTo>
                    <a:pt x="586740" y="1060704"/>
                  </a:lnTo>
                  <a:lnTo>
                    <a:pt x="586740" y="915162"/>
                  </a:lnTo>
                  <a:close/>
                </a:path>
                <a:path w="586740" h="1061085">
                  <a:moveTo>
                    <a:pt x="586740" y="127254"/>
                  </a:moveTo>
                  <a:lnTo>
                    <a:pt x="571500" y="127254"/>
                  </a:lnTo>
                  <a:lnTo>
                    <a:pt x="571500" y="118110"/>
                  </a:lnTo>
                  <a:lnTo>
                    <a:pt x="557530" y="118110"/>
                  </a:lnTo>
                  <a:lnTo>
                    <a:pt x="548640" y="118110"/>
                  </a:lnTo>
                  <a:lnTo>
                    <a:pt x="548640" y="112776"/>
                  </a:lnTo>
                  <a:lnTo>
                    <a:pt x="519430" y="112776"/>
                  </a:lnTo>
                  <a:lnTo>
                    <a:pt x="519430" y="103632"/>
                  </a:lnTo>
                  <a:lnTo>
                    <a:pt x="510540" y="103632"/>
                  </a:lnTo>
                  <a:lnTo>
                    <a:pt x="486410" y="103632"/>
                  </a:lnTo>
                  <a:lnTo>
                    <a:pt x="468630" y="103632"/>
                  </a:lnTo>
                  <a:lnTo>
                    <a:pt x="468630" y="141732"/>
                  </a:lnTo>
                  <a:lnTo>
                    <a:pt x="486410" y="141732"/>
                  </a:lnTo>
                  <a:lnTo>
                    <a:pt x="510540" y="141732"/>
                  </a:lnTo>
                  <a:lnTo>
                    <a:pt x="586740" y="141732"/>
                  </a:lnTo>
                  <a:lnTo>
                    <a:pt x="586740" y="127254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7744460" y="3347465"/>
              <a:ext cx="544830" cy="989965"/>
            </a:xfrm>
            <a:custGeom>
              <a:avLst/>
              <a:gdLst/>
              <a:ahLst/>
              <a:cxnLst/>
              <a:rect l="l" t="t" r="r" b="b"/>
              <a:pathLst>
                <a:path w="544829" h="989964">
                  <a:moveTo>
                    <a:pt x="81280" y="9906"/>
                  </a:moveTo>
                  <a:lnTo>
                    <a:pt x="62230" y="9906"/>
                  </a:lnTo>
                  <a:lnTo>
                    <a:pt x="53340" y="9906"/>
                  </a:lnTo>
                  <a:lnTo>
                    <a:pt x="53340" y="5334"/>
                  </a:lnTo>
                  <a:lnTo>
                    <a:pt x="38100" y="5334"/>
                  </a:lnTo>
                  <a:lnTo>
                    <a:pt x="29210" y="5334"/>
                  </a:lnTo>
                  <a:lnTo>
                    <a:pt x="29210" y="0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4478"/>
                  </a:lnTo>
                  <a:lnTo>
                    <a:pt x="81280" y="14478"/>
                  </a:lnTo>
                  <a:lnTo>
                    <a:pt x="81280" y="9906"/>
                  </a:lnTo>
                  <a:close/>
                </a:path>
                <a:path w="544829" h="989964">
                  <a:moveTo>
                    <a:pt x="544830" y="113538"/>
                  </a:moveTo>
                  <a:lnTo>
                    <a:pt x="535940" y="113538"/>
                  </a:lnTo>
                  <a:lnTo>
                    <a:pt x="530860" y="113538"/>
                  </a:lnTo>
                  <a:lnTo>
                    <a:pt x="524510" y="113538"/>
                  </a:lnTo>
                  <a:lnTo>
                    <a:pt x="524510" y="104394"/>
                  </a:lnTo>
                  <a:lnTo>
                    <a:pt x="473710" y="104394"/>
                  </a:lnTo>
                  <a:lnTo>
                    <a:pt x="473710" y="94488"/>
                  </a:lnTo>
                  <a:lnTo>
                    <a:pt x="468630" y="94488"/>
                  </a:lnTo>
                  <a:lnTo>
                    <a:pt x="459740" y="94488"/>
                  </a:lnTo>
                  <a:lnTo>
                    <a:pt x="453390" y="94488"/>
                  </a:lnTo>
                  <a:lnTo>
                    <a:pt x="449580" y="94488"/>
                  </a:lnTo>
                  <a:lnTo>
                    <a:pt x="449580" y="89916"/>
                  </a:lnTo>
                  <a:lnTo>
                    <a:pt x="416560" y="89916"/>
                  </a:lnTo>
                  <a:lnTo>
                    <a:pt x="416560" y="80772"/>
                  </a:lnTo>
                  <a:lnTo>
                    <a:pt x="369570" y="80772"/>
                  </a:lnTo>
                  <a:lnTo>
                    <a:pt x="369570" y="71628"/>
                  </a:lnTo>
                  <a:lnTo>
                    <a:pt x="359410" y="71628"/>
                  </a:lnTo>
                  <a:lnTo>
                    <a:pt x="355600" y="71628"/>
                  </a:lnTo>
                  <a:lnTo>
                    <a:pt x="350520" y="71628"/>
                  </a:lnTo>
                  <a:lnTo>
                    <a:pt x="340360" y="71628"/>
                  </a:lnTo>
                  <a:lnTo>
                    <a:pt x="340360" y="66294"/>
                  </a:lnTo>
                  <a:lnTo>
                    <a:pt x="336550" y="66294"/>
                  </a:lnTo>
                  <a:lnTo>
                    <a:pt x="331470" y="66294"/>
                  </a:lnTo>
                  <a:lnTo>
                    <a:pt x="326390" y="66294"/>
                  </a:lnTo>
                  <a:lnTo>
                    <a:pt x="317500" y="66294"/>
                  </a:lnTo>
                  <a:lnTo>
                    <a:pt x="317500" y="61722"/>
                  </a:lnTo>
                  <a:lnTo>
                    <a:pt x="308610" y="61722"/>
                  </a:lnTo>
                  <a:lnTo>
                    <a:pt x="302260" y="61722"/>
                  </a:lnTo>
                  <a:lnTo>
                    <a:pt x="293370" y="61722"/>
                  </a:lnTo>
                  <a:lnTo>
                    <a:pt x="289560" y="61722"/>
                  </a:lnTo>
                  <a:lnTo>
                    <a:pt x="289560" y="52578"/>
                  </a:lnTo>
                  <a:lnTo>
                    <a:pt x="284480" y="52578"/>
                  </a:lnTo>
                  <a:lnTo>
                    <a:pt x="279400" y="52578"/>
                  </a:lnTo>
                  <a:lnTo>
                    <a:pt x="270510" y="52578"/>
                  </a:lnTo>
                  <a:lnTo>
                    <a:pt x="266700" y="52578"/>
                  </a:lnTo>
                  <a:lnTo>
                    <a:pt x="266700" y="48006"/>
                  </a:lnTo>
                  <a:lnTo>
                    <a:pt x="255270" y="48006"/>
                  </a:lnTo>
                  <a:lnTo>
                    <a:pt x="251460" y="48006"/>
                  </a:lnTo>
                  <a:lnTo>
                    <a:pt x="246380" y="48006"/>
                  </a:lnTo>
                  <a:lnTo>
                    <a:pt x="241300" y="48006"/>
                  </a:lnTo>
                  <a:lnTo>
                    <a:pt x="241300" y="42672"/>
                  </a:lnTo>
                  <a:lnTo>
                    <a:pt x="208280" y="42672"/>
                  </a:lnTo>
                  <a:lnTo>
                    <a:pt x="208280" y="38100"/>
                  </a:lnTo>
                  <a:lnTo>
                    <a:pt x="190500" y="38100"/>
                  </a:lnTo>
                  <a:lnTo>
                    <a:pt x="190500" y="29718"/>
                  </a:lnTo>
                  <a:lnTo>
                    <a:pt x="165100" y="29718"/>
                  </a:lnTo>
                  <a:lnTo>
                    <a:pt x="157480" y="29718"/>
                  </a:lnTo>
                  <a:lnTo>
                    <a:pt x="157480" y="23622"/>
                  </a:lnTo>
                  <a:lnTo>
                    <a:pt x="137160" y="23622"/>
                  </a:lnTo>
                  <a:lnTo>
                    <a:pt x="133350" y="23622"/>
                  </a:lnTo>
                  <a:lnTo>
                    <a:pt x="133350" y="18288"/>
                  </a:lnTo>
                  <a:lnTo>
                    <a:pt x="11303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88900" y="14478"/>
                  </a:lnTo>
                  <a:lnTo>
                    <a:pt x="81280" y="14478"/>
                  </a:lnTo>
                  <a:lnTo>
                    <a:pt x="81280" y="787908"/>
                  </a:lnTo>
                  <a:lnTo>
                    <a:pt x="62230" y="787908"/>
                  </a:lnTo>
                  <a:lnTo>
                    <a:pt x="53340" y="787908"/>
                  </a:lnTo>
                  <a:lnTo>
                    <a:pt x="38100" y="787908"/>
                  </a:lnTo>
                  <a:lnTo>
                    <a:pt x="29210" y="787908"/>
                  </a:lnTo>
                  <a:lnTo>
                    <a:pt x="15240" y="787908"/>
                  </a:lnTo>
                  <a:lnTo>
                    <a:pt x="15240" y="938784"/>
                  </a:lnTo>
                  <a:lnTo>
                    <a:pt x="29210" y="938784"/>
                  </a:lnTo>
                  <a:lnTo>
                    <a:pt x="38100" y="938784"/>
                  </a:lnTo>
                  <a:lnTo>
                    <a:pt x="38100" y="947928"/>
                  </a:lnTo>
                  <a:lnTo>
                    <a:pt x="53340" y="947928"/>
                  </a:lnTo>
                  <a:lnTo>
                    <a:pt x="62230" y="947928"/>
                  </a:lnTo>
                  <a:lnTo>
                    <a:pt x="62230" y="953262"/>
                  </a:lnTo>
                  <a:lnTo>
                    <a:pt x="81280" y="953262"/>
                  </a:lnTo>
                  <a:lnTo>
                    <a:pt x="88900" y="953262"/>
                  </a:lnTo>
                  <a:lnTo>
                    <a:pt x="88900" y="957072"/>
                  </a:lnTo>
                  <a:lnTo>
                    <a:pt x="104140" y="957072"/>
                  </a:lnTo>
                  <a:lnTo>
                    <a:pt x="113030" y="957072"/>
                  </a:lnTo>
                  <a:lnTo>
                    <a:pt x="113030" y="966216"/>
                  </a:lnTo>
                  <a:lnTo>
                    <a:pt x="133350" y="966216"/>
                  </a:lnTo>
                  <a:lnTo>
                    <a:pt x="137160" y="966216"/>
                  </a:lnTo>
                  <a:lnTo>
                    <a:pt x="137160" y="971550"/>
                  </a:lnTo>
                  <a:lnTo>
                    <a:pt x="157480" y="971550"/>
                  </a:lnTo>
                  <a:lnTo>
                    <a:pt x="165100" y="971550"/>
                  </a:lnTo>
                  <a:lnTo>
                    <a:pt x="165100" y="975360"/>
                  </a:lnTo>
                  <a:lnTo>
                    <a:pt x="190500" y="975360"/>
                  </a:lnTo>
                  <a:lnTo>
                    <a:pt x="190500" y="986028"/>
                  </a:lnTo>
                  <a:lnTo>
                    <a:pt x="208280" y="986028"/>
                  </a:lnTo>
                  <a:lnTo>
                    <a:pt x="208280" y="989838"/>
                  </a:lnTo>
                  <a:lnTo>
                    <a:pt x="241300" y="989838"/>
                  </a:lnTo>
                  <a:lnTo>
                    <a:pt x="241300" y="986028"/>
                  </a:lnTo>
                  <a:lnTo>
                    <a:pt x="246380" y="986028"/>
                  </a:lnTo>
                  <a:lnTo>
                    <a:pt x="246380" y="957072"/>
                  </a:lnTo>
                  <a:lnTo>
                    <a:pt x="251460" y="957072"/>
                  </a:lnTo>
                  <a:lnTo>
                    <a:pt x="251460" y="938784"/>
                  </a:lnTo>
                  <a:lnTo>
                    <a:pt x="255270" y="938784"/>
                  </a:lnTo>
                  <a:lnTo>
                    <a:pt x="255270" y="929640"/>
                  </a:lnTo>
                  <a:lnTo>
                    <a:pt x="266700" y="929640"/>
                  </a:lnTo>
                  <a:lnTo>
                    <a:pt x="266700" y="900684"/>
                  </a:lnTo>
                  <a:lnTo>
                    <a:pt x="270510" y="900684"/>
                  </a:lnTo>
                  <a:lnTo>
                    <a:pt x="270510" y="882396"/>
                  </a:lnTo>
                  <a:lnTo>
                    <a:pt x="279400" y="882396"/>
                  </a:lnTo>
                  <a:lnTo>
                    <a:pt x="279400" y="871728"/>
                  </a:lnTo>
                  <a:lnTo>
                    <a:pt x="284480" y="871728"/>
                  </a:lnTo>
                  <a:lnTo>
                    <a:pt x="284480" y="852678"/>
                  </a:lnTo>
                  <a:lnTo>
                    <a:pt x="289560" y="852678"/>
                  </a:lnTo>
                  <a:lnTo>
                    <a:pt x="289560" y="844296"/>
                  </a:lnTo>
                  <a:lnTo>
                    <a:pt x="293370" y="844296"/>
                  </a:lnTo>
                  <a:lnTo>
                    <a:pt x="293370" y="820674"/>
                  </a:lnTo>
                  <a:lnTo>
                    <a:pt x="302260" y="820674"/>
                  </a:lnTo>
                  <a:lnTo>
                    <a:pt x="302260" y="806196"/>
                  </a:lnTo>
                  <a:lnTo>
                    <a:pt x="308610" y="806196"/>
                  </a:lnTo>
                  <a:lnTo>
                    <a:pt x="308610" y="787908"/>
                  </a:lnTo>
                  <a:lnTo>
                    <a:pt x="317500" y="787908"/>
                  </a:lnTo>
                  <a:lnTo>
                    <a:pt x="317500" y="752856"/>
                  </a:lnTo>
                  <a:lnTo>
                    <a:pt x="326390" y="752856"/>
                  </a:lnTo>
                  <a:lnTo>
                    <a:pt x="326390" y="743712"/>
                  </a:lnTo>
                  <a:lnTo>
                    <a:pt x="331470" y="743712"/>
                  </a:lnTo>
                  <a:lnTo>
                    <a:pt x="331470" y="725424"/>
                  </a:lnTo>
                  <a:lnTo>
                    <a:pt x="336550" y="725424"/>
                  </a:lnTo>
                  <a:lnTo>
                    <a:pt x="336550" y="716280"/>
                  </a:lnTo>
                  <a:lnTo>
                    <a:pt x="340360" y="716280"/>
                  </a:lnTo>
                  <a:lnTo>
                    <a:pt x="340360" y="701802"/>
                  </a:lnTo>
                  <a:lnTo>
                    <a:pt x="350520" y="701802"/>
                  </a:lnTo>
                  <a:lnTo>
                    <a:pt x="350520" y="687324"/>
                  </a:lnTo>
                  <a:lnTo>
                    <a:pt x="355600" y="687324"/>
                  </a:lnTo>
                  <a:lnTo>
                    <a:pt x="355600" y="672846"/>
                  </a:lnTo>
                  <a:lnTo>
                    <a:pt x="359410" y="672846"/>
                  </a:lnTo>
                  <a:lnTo>
                    <a:pt x="359410" y="649224"/>
                  </a:lnTo>
                  <a:lnTo>
                    <a:pt x="369570" y="649224"/>
                  </a:lnTo>
                  <a:lnTo>
                    <a:pt x="369570" y="633984"/>
                  </a:lnTo>
                  <a:lnTo>
                    <a:pt x="373380" y="633984"/>
                  </a:lnTo>
                  <a:lnTo>
                    <a:pt x="373380" y="611124"/>
                  </a:lnTo>
                  <a:lnTo>
                    <a:pt x="378460" y="611124"/>
                  </a:lnTo>
                  <a:lnTo>
                    <a:pt x="378460" y="597408"/>
                  </a:lnTo>
                  <a:lnTo>
                    <a:pt x="382270" y="597408"/>
                  </a:lnTo>
                  <a:lnTo>
                    <a:pt x="382270" y="587502"/>
                  </a:lnTo>
                  <a:lnTo>
                    <a:pt x="393700" y="587502"/>
                  </a:lnTo>
                  <a:lnTo>
                    <a:pt x="393700" y="569214"/>
                  </a:lnTo>
                  <a:lnTo>
                    <a:pt x="397510" y="569214"/>
                  </a:lnTo>
                  <a:lnTo>
                    <a:pt x="397510" y="559308"/>
                  </a:lnTo>
                  <a:lnTo>
                    <a:pt x="402590" y="559308"/>
                  </a:lnTo>
                  <a:lnTo>
                    <a:pt x="402590" y="536448"/>
                  </a:lnTo>
                  <a:lnTo>
                    <a:pt x="406400" y="536448"/>
                  </a:lnTo>
                  <a:lnTo>
                    <a:pt x="406400" y="521208"/>
                  </a:lnTo>
                  <a:lnTo>
                    <a:pt x="411480" y="521208"/>
                  </a:lnTo>
                  <a:lnTo>
                    <a:pt x="411480" y="512064"/>
                  </a:lnTo>
                  <a:lnTo>
                    <a:pt x="416560" y="512064"/>
                  </a:lnTo>
                  <a:lnTo>
                    <a:pt x="416560" y="493014"/>
                  </a:lnTo>
                  <a:lnTo>
                    <a:pt x="420370" y="493014"/>
                  </a:lnTo>
                  <a:lnTo>
                    <a:pt x="420370" y="473964"/>
                  </a:lnTo>
                  <a:lnTo>
                    <a:pt x="430530" y="473964"/>
                  </a:lnTo>
                  <a:lnTo>
                    <a:pt x="430530" y="459486"/>
                  </a:lnTo>
                  <a:lnTo>
                    <a:pt x="435610" y="459486"/>
                  </a:lnTo>
                  <a:lnTo>
                    <a:pt x="435610" y="445008"/>
                  </a:lnTo>
                  <a:lnTo>
                    <a:pt x="444500" y="445008"/>
                  </a:lnTo>
                  <a:lnTo>
                    <a:pt x="444500" y="435864"/>
                  </a:lnTo>
                  <a:lnTo>
                    <a:pt x="449580" y="435864"/>
                  </a:lnTo>
                  <a:lnTo>
                    <a:pt x="449580" y="417576"/>
                  </a:lnTo>
                  <a:lnTo>
                    <a:pt x="453390" y="417576"/>
                  </a:lnTo>
                  <a:lnTo>
                    <a:pt x="453390" y="397764"/>
                  </a:lnTo>
                  <a:lnTo>
                    <a:pt x="459740" y="397764"/>
                  </a:lnTo>
                  <a:lnTo>
                    <a:pt x="459740" y="374142"/>
                  </a:lnTo>
                  <a:lnTo>
                    <a:pt x="468630" y="374142"/>
                  </a:lnTo>
                  <a:lnTo>
                    <a:pt x="468630" y="361188"/>
                  </a:lnTo>
                  <a:lnTo>
                    <a:pt x="473710" y="361188"/>
                  </a:lnTo>
                  <a:lnTo>
                    <a:pt x="473710" y="341376"/>
                  </a:lnTo>
                  <a:lnTo>
                    <a:pt x="477520" y="341376"/>
                  </a:lnTo>
                  <a:lnTo>
                    <a:pt x="477520" y="332232"/>
                  </a:lnTo>
                  <a:lnTo>
                    <a:pt x="482600" y="332232"/>
                  </a:lnTo>
                  <a:lnTo>
                    <a:pt x="482600" y="307848"/>
                  </a:lnTo>
                  <a:lnTo>
                    <a:pt x="487680" y="307848"/>
                  </a:lnTo>
                  <a:lnTo>
                    <a:pt x="487680" y="293370"/>
                  </a:lnTo>
                  <a:lnTo>
                    <a:pt x="491490" y="293370"/>
                  </a:lnTo>
                  <a:lnTo>
                    <a:pt x="491490" y="279654"/>
                  </a:lnTo>
                  <a:lnTo>
                    <a:pt x="500380" y="279654"/>
                  </a:lnTo>
                  <a:lnTo>
                    <a:pt x="500380" y="265938"/>
                  </a:lnTo>
                  <a:lnTo>
                    <a:pt x="506730" y="265938"/>
                  </a:lnTo>
                  <a:lnTo>
                    <a:pt x="506730" y="246126"/>
                  </a:lnTo>
                  <a:lnTo>
                    <a:pt x="511810" y="246126"/>
                  </a:lnTo>
                  <a:lnTo>
                    <a:pt x="511810" y="231648"/>
                  </a:lnTo>
                  <a:lnTo>
                    <a:pt x="520700" y="231648"/>
                  </a:lnTo>
                  <a:lnTo>
                    <a:pt x="520700" y="213360"/>
                  </a:lnTo>
                  <a:lnTo>
                    <a:pt x="524510" y="213360"/>
                  </a:lnTo>
                  <a:lnTo>
                    <a:pt x="524510" y="195072"/>
                  </a:lnTo>
                  <a:lnTo>
                    <a:pt x="530860" y="195072"/>
                  </a:lnTo>
                  <a:lnTo>
                    <a:pt x="530860" y="180594"/>
                  </a:lnTo>
                  <a:lnTo>
                    <a:pt x="535940" y="180594"/>
                  </a:lnTo>
                  <a:lnTo>
                    <a:pt x="535940" y="166116"/>
                  </a:lnTo>
                  <a:lnTo>
                    <a:pt x="544830" y="166116"/>
                  </a:lnTo>
                  <a:lnTo>
                    <a:pt x="544830" y="113538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8280400" y="3461003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4">
                  <a:moveTo>
                    <a:pt x="17780" y="0"/>
                  </a:moveTo>
                  <a:lnTo>
                    <a:pt x="12700" y="0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52578"/>
                  </a:lnTo>
                  <a:lnTo>
                    <a:pt x="8890" y="52578"/>
                  </a:lnTo>
                  <a:lnTo>
                    <a:pt x="8890" y="38100"/>
                  </a:lnTo>
                  <a:lnTo>
                    <a:pt x="12700" y="38100"/>
                  </a:lnTo>
                  <a:lnTo>
                    <a:pt x="12700" y="23622"/>
                  </a:lnTo>
                  <a:lnTo>
                    <a:pt x="17780" y="23622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6619240" y="3148583"/>
              <a:ext cx="627380" cy="1019810"/>
            </a:xfrm>
            <a:custGeom>
              <a:avLst/>
              <a:gdLst/>
              <a:ahLst/>
              <a:cxnLst/>
              <a:rect l="l" t="t" r="r" b="b"/>
              <a:pathLst>
                <a:path w="627379" h="1019810">
                  <a:moveTo>
                    <a:pt x="624840" y="75438"/>
                  </a:moveTo>
                  <a:lnTo>
                    <a:pt x="604520" y="75438"/>
                  </a:lnTo>
                  <a:lnTo>
                    <a:pt x="604520" y="71628"/>
                  </a:lnTo>
                  <a:lnTo>
                    <a:pt x="595630" y="71628"/>
                  </a:lnTo>
                  <a:lnTo>
                    <a:pt x="566420" y="71628"/>
                  </a:lnTo>
                  <a:lnTo>
                    <a:pt x="553720" y="71628"/>
                  </a:lnTo>
                  <a:lnTo>
                    <a:pt x="553720" y="61722"/>
                  </a:lnTo>
                  <a:lnTo>
                    <a:pt x="543560" y="61722"/>
                  </a:lnTo>
                  <a:lnTo>
                    <a:pt x="519430" y="61722"/>
                  </a:lnTo>
                  <a:lnTo>
                    <a:pt x="519430" y="57150"/>
                  </a:lnTo>
                  <a:lnTo>
                    <a:pt x="500380" y="57150"/>
                  </a:lnTo>
                  <a:lnTo>
                    <a:pt x="500380" y="51816"/>
                  </a:lnTo>
                  <a:lnTo>
                    <a:pt x="467360" y="51816"/>
                  </a:lnTo>
                  <a:lnTo>
                    <a:pt x="467360" y="41910"/>
                  </a:lnTo>
                  <a:lnTo>
                    <a:pt x="448310" y="41910"/>
                  </a:lnTo>
                  <a:lnTo>
                    <a:pt x="448310" y="38100"/>
                  </a:lnTo>
                  <a:lnTo>
                    <a:pt x="424180" y="38100"/>
                  </a:lnTo>
                  <a:lnTo>
                    <a:pt x="416560" y="38100"/>
                  </a:lnTo>
                  <a:lnTo>
                    <a:pt x="416560" y="33528"/>
                  </a:lnTo>
                  <a:lnTo>
                    <a:pt x="401320" y="33528"/>
                  </a:lnTo>
                  <a:lnTo>
                    <a:pt x="391160" y="33528"/>
                  </a:lnTo>
                  <a:lnTo>
                    <a:pt x="391160" y="23622"/>
                  </a:lnTo>
                  <a:lnTo>
                    <a:pt x="373380" y="23622"/>
                  </a:lnTo>
                  <a:lnTo>
                    <a:pt x="364490" y="23622"/>
                  </a:lnTo>
                  <a:lnTo>
                    <a:pt x="364490" y="18288"/>
                  </a:lnTo>
                  <a:lnTo>
                    <a:pt x="349250" y="18288"/>
                  </a:lnTo>
                  <a:lnTo>
                    <a:pt x="340360" y="18288"/>
                  </a:lnTo>
                  <a:lnTo>
                    <a:pt x="340360" y="15240"/>
                  </a:lnTo>
                  <a:lnTo>
                    <a:pt x="326390" y="15240"/>
                  </a:lnTo>
                  <a:lnTo>
                    <a:pt x="317500" y="15240"/>
                  </a:lnTo>
                  <a:lnTo>
                    <a:pt x="317500" y="9906"/>
                  </a:lnTo>
                  <a:lnTo>
                    <a:pt x="302260" y="9906"/>
                  </a:lnTo>
                  <a:lnTo>
                    <a:pt x="288290" y="9906"/>
                  </a:lnTo>
                  <a:lnTo>
                    <a:pt x="288290" y="0"/>
                  </a:lnTo>
                  <a:lnTo>
                    <a:pt x="273050" y="0"/>
                  </a:lnTo>
                  <a:lnTo>
                    <a:pt x="264160" y="0"/>
                  </a:lnTo>
                  <a:lnTo>
                    <a:pt x="264160" y="18288"/>
                  </a:lnTo>
                  <a:lnTo>
                    <a:pt x="259080" y="18288"/>
                  </a:lnTo>
                  <a:lnTo>
                    <a:pt x="259080" y="38100"/>
                  </a:lnTo>
                  <a:lnTo>
                    <a:pt x="255270" y="38100"/>
                  </a:lnTo>
                  <a:lnTo>
                    <a:pt x="255270" y="57150"/>
                  </a:lnTo>
                  <a:lnTo>
                    <a:pt x="248920" y="57150"/>
                  </a:lnTo>
                  <a:lnTo>
                    <a:pt x="248920" y="71628"/>
                  </a:lnTo>
                  <a:lnTo>
                    <a:pt x="241300" y="71628"/>
                  </a:lnTo>
                  <a:lnTo>
                    <a:pt x="241300" y="86106"/>
                  </a:lnTo>
                  <a:lnTo>
                    <a:pt x="234950" y="86106"/>
                  </a:lnTo>
                  <a:lnTo>
                    <a:pt x="234950" y="118872"/>
                  </a:lnTo>
                  <a:lnTo>
                    <a:pt x="226060" y="118872"/>
                  </a:lnTo>
                  <a:lnTo>
                    <a:pt x="226060" y="133350"/>
                  </a:lnTo>
                  <a:lnTo>
                    <a:pt x="222250" y="133350"/>
                  </a:lnTo>
                  <a:lnTo>
                    <a:pt x="222250" y="146304"/>
                  </a:lnTo>
                  <a:lnTo>
                    <a:pt x="210820" y="146304"/>
                  </a:lnTo>
                  <a:lnTo>
                    <a:pt x="210820" y="175260"/>
                  </a:lnTo>
                  <a:lnTo>
                    <a:pt x="203200" y="175260"/>
                  </a:lnTo>
                  <a:lnTo>
                    <a:pt x="203200" y="198882"/>
                  </a:lnTo>
                  <a:lnTo>
                    <a:pt x="198120" y="198882"/>
                  </a:lnTo>
                  <a:lnTo>
                    <a:pt x="198120" y="213360"/>
                  </a:lnTo>
                  <a:lnTo>
                    <a:pt x="187960" y="213360"/>
                  </a:lnTo>
                  <a:lnTo>
                    <a:pt x="187960" y="241554"/>
                  </a:lnTo>
                  <a:lnTo>
                    <a:pt x="177800" y="241554"/>
                  </a:lnTo>
                  <a:lnTo>
                    <a:pt x="177800" y="260604"/>
                  </a:lnTo>
                  <a:lnTo>
                    <a:pt x="173990" y="260604"/>
                  </a:lnTo>
                  <a:lnTo>
                    <a:pt x="173990" y="279654"/>
                  </a:lnTo>
                  <a:lnTo>
                    <a:pt x="165100" y="279654"/>
                  </a:lnTo>
                  <a:lnTo>
                    <a:pt x="165100" y="303276"/>
                  </a:lnTo>
                  <a:lnTo>
                    <a:pt x="154940" y="303276"/>
                  </a:lnTo>
                  <a:lnTo>
                    <a:pt x="154940" y="326898"/>
                  </a:lnTo>
                  <a:lnTo>
                    <a:pt x="151130" y="326898"/>
                  </a:lnTo>
                  <a:lnTo>
                    <a:pt x="151130" y="341376"/>
                  </a:lnTo>
                  <a:lnTo>
                    <a:pt x="146050" y="341376"/>
                  </a:lnTo>
                  <a:lnTo>
                    <a:pt x="146050" y="350520"/>
                  </a:lnTo>
                  <a:lnTo>
                    <a:pt x="135890" y="350520"/>
                  </a:lnTo>
                  <a:lnTo>
                    <a:pt x="135890" y="370332"/>
                  </a:lnTo>
                  <a:lnTo>
                    <a:pt x="132080" y="370332"/>
                  </a:lnTo>
                  <a:lnTo>
                    <a:pt x="132080" y="388620"/>
                  </a:lnTo>
                  <a:lnTo>
                    <a:pt x="127000" y="388620"/>
                  </a:lnTo>
                  <a:lnTo>
                    <a:pt x="127000" y="403098"/>
                  </a:lnTo>
                  <a:lnTo>
                    <a:pt x="121920" y="403098"/>
                  </a:lnTo>
                  <a:lnTo>
                    <a:pt x="121920" y="417576"/>
                  </a:lnTo>
                  <a:lnTo>
                    <a:pt x="113030" y="417576"/>
                  </a:lnTo>
                  <a:lnTo>
                    <a:pt x="113030" y="430530"/>
                  </a:lnTo>
                  <a:lnTo>
                    <a:pt x="107950" y="430530"/>
                  </a:lnTo>
                  <a:lnTo>
                    <a:pt x="107950" y="454152"/>
                  </a:lnTo>
                  <a:lnTo>
                    <a:pt x="104140" y="454152"/>
                  </a:lnTo>
                  <a:lnTo>
                    <a:pt x="104140" y="464820"/>
                  </a:lnTo>
                  <a:lnTo>
                    <a:pt x="97790" y="464820"/>
                  </a:lnTo>
                  <a:lnTo>
                    <a:pt x="97790" y="483870"/>
                  </a:lnTo>
                  <a:lnTo>
                    <a:pt x="88900" y="483870"/>
                  </a:lnTo>
                  <a:lnTo>
                    <a:pt x="88900" y="516636"/>
                  </a:lnTo>
                  <a:lnTo>
                    <a:pt x="83820" y="516636"/>
                  </a:lnTo>
                  <a:lnTo>
                    <a:pt x="83820" y="531114"/>
                  </a:lnTo>
                  <a:lnTo>
                    <a:pt x="74930" y="531114"/>
                  </a:lnTo>
                  <a:lnTo>
                    <a:pt x="74930" y="544830"/>
                  </a:lnTo>
                  <a:lnTo>
                    <a:pt x="71120" y="544830"/>
                  </a:lnTo>
                  <a:lnTo>
                    <a:pt x="71120" y="560070"/>
                  </a:lnTo>
                  <a:lnTo>
                    <a:pt x="59690" y="560070"/>
                  </a:lnTo>
                  <a:lnTo>
                    <a:pt x="59690" y="573024"/>
                  </a:lnTo>
                  <a:lnTo>
                    <a:pt x="55880" y="573024"/>
                  </a:lnTo>
                  <a:lnTo>
                    <a:pt x="55880" y="592836"/>
                  </a:lnTo>
                  <a:lnTo>
                    <a:pt x="50800" y="592836"/>
                  </a:lnTo>
                  <a:lnTo>
                    <a:pt x="50800" y="611124"/>
                  </a:lnTo>
                  <a:lnTo>
                    <a:pt x="46990" y="611124"/>
                  </a:lnTo>
                  <a:lnTo>
                    <a:pt x="46990" y="630936"/>
                  </a:lnTo>
                  <a:lnTo>
                    <a:pt x="36830" y="630936"/>
                  </a:lnTo>
                  <a:lnTo>
                    <a:pt x="36830" y="634746"/>
                  </a:lnTo>
                  <a:lnTo>
                    <a:pt x="33020" y="634746"/>
                  </a:lnTo>
                  <a:lnTo>
                    <a:pt x="33020" y="658368"/>
                  </a:lnTo>
                  <a:lnTo>
                    <a:pt x="27940" y="658368"/>
                  </a:lnTo>
                  <a:lnTo>
                    <a:pt x="27940" y="672846"/>
                  </a:lnTo>
                  <a:lnTo>
                    <a:pt x="24130" y="672846"/>
                  </a:lnTo>
                  <a:lnTo>
                    <a:pt x="24130" y="691896"/>
                  </a:lnTo>
                  <a:lnTo>
                    <a:pt x="17780" y="691896"/>
                  </a:lnTo>
                  <a:lnTo>
                    <a:pt x="17780" y="701802"/>
                  </a:lnTo>
                  <a:lnTo>
                    <a:pt x="12700" y="701802"/>
                  </a:lnTo>
                  <a:lnTo>
                    <a:pt x="12700" y="720090"/>
                  </a:lnTo>
                  <a:lnTo>
                    <a:pt x="3810" y="720090"/>
                  </a:lnTo>
                  <a:lnTo>
                    <a:pt x="3810" y="738378"/>
                  </a:lnTo>
                  <a:lnTo>
                    <a:pt x="0" y="738378"/>
                  </a:lnTo>
                  <a:lnTo>
                    <a:pt x="0" y="867918"/>
                  </a:lnTo>
                  <a:lnTo>
                    <a:pt x="3810" y="867918"/>
                  </a:lnTo>
                  <a:lnTo>
                    <a:pt x="3810" y="871728"/>
                  </a:lnTo>
                  <a:lnTo>
                    <a:pt x="12700" y="871728"/>
                  </a:lnTo>
                  <a:lnTo>
                    <a:pt x="17780" y="871728"/>
                  </a:lnTo>
                  <a:lnTo>
                    <a:pt x="24130" y="871728"/>
                  </a:lnTo>
                  <a:lnTo>
                    <a:pt x="27940" y="871728"/>
                  </a:lnTo>
                  <a:lnTo>
                    <a:pt x="27940" y="877062"/>
                  </a:lnTo>
                  <a:lnTo>
                    <a:pt x="33020" y="877062"/>
                  </a:lnTo>
                  <a:lnTo>
                    <a:pt x="36830" y="877062"/>
                  </a:lnTo>
                  <a:lnTo>
                    <a:pt x="46990" y="877062"/>
                  </a:lnTo>
                  <a:lnTo>
                    <a:pt x="50800" y="877062"/>
                  </a:lnTo>
                  <a:lnTo>
                    <a:pt x="50800" y="886206"/>
                  </a:lnTo>
                  <a:lnTo>
                    <a:pt x="83820" y="886206"/>
                  </a:lnTo>
                  <a:lnTo>
                    <a:pt x="83820" y="890778"/>
                  </a:lnTo>
                  <a:lnTo>
                    <a:pt x="88900" y="890778"/>
                  </a:lnTo>
                  <a:lnTo>
                    <a:pt x="97790" y="890778"/>
                  </a:lnTo>
                  <a:lnTo>
                    <a:pt x="104140" y="890778"/>
                  </a:lnTo>
                  <a:lnTo>
                    <a:pt x="104140" y="900684"/>
                  </a:lnTo>
                  <a:lnTo>
                    <a:pt x="151130" y="900684"/>
                  </a:lnTo>
                  <a:lnTo>
                    <a:pt x="151130" y="910590"/>
                  </a:lnTo>
                  <a:lnTo>
                    <a:pt x="154940" y="910590"/>
                  </a:lnTo>
                  <a:lnTo>
                    <a:pt x="165100" y="910590"/>
                  </a:lnTo>
                  <a:lnTo>
                    <a:pt x="173990" y="910590"/>
                  </a:lnTo>
                  <a:lnTo>
                    <a:pt x="177800" y="910590"/>
                  </a:lnTo>
                  <a:lnTo>
                    <a:pt x="177800" y="915162"/>
                  </a:lnTo>
                  <a:lnTo>
                    <a:pt x="187960" y="915162"/>
                  </a:lnTo>
                  <a:lnTo>
                    <a:pt x="198120" y="915162"/>
                  </a:lnTo>
                  <a:lnTo>
                    <a:pt x="203200" y="915162"/>
                  </a:lnTo>
                  <a:lnTo>
                    <a:pt x="203200" y="918972"/>
                  </a:lnTo>
                  <a:lnTo>
                    <a:pt x="210820" y="918972"/>
                  </a:lnTo>
                  <a:lnTo>
                    <a:pt x="222250" y="918972"/>
                  </a:lnTo>
                  <a:lnTo>
                    <a:pt x="226060" y="918972"/>
                  </a:lnTo>
                  <a:lnTo>
                    <a:pt x="226060" y="924306"/>
                  </a:lnTo>
                  <a:lnTo>
                    <a:pt x="234950" y="924306"/>
                  </a:lnTo>
                  <a:lnTo>
                    <a:pt x="241300" y="924306"/>
                  </a:lnTo>
                  <a:lnTo>
                    <a:pt x="248920" y="924306"/>
                  </a:lnTo>
                  <a:lnTo>
                    <a:pt x="248920" y="928878"/>
                  </a:lnTo>
                  <a:lnTo>
                    <a:pt x="255270" y="928878"/>
                  </a:lnTo>
                  <a:lnTo>
                    <a:pt x="259080" y="928878"/>
                  </a:lnTo>
                  <a:lnTo>
                    <a:pt x="264160" y="928878"/>
                  </a:lnTo>
                  <a:lnTo>
                    <a:pt x="273050" y="928878"/>
                  </a:lnTo>
                  <a:lnTo>
                    <a:pt x="273050" y="938784"/>
                  </a:lnTo>
                  <a:lnTo>
                    <a:pt x="288290" y="938784"/>
                  </a:lnTo>
                  <a:lnTo>
                    <a:pt x="302260" y="938784"/>
                  </a:lnTo>
                  <a:lnTo>
                    <a:pt x="302260" y="942594"/>
                  </a:lnTo>
                  <a:lnTo>
                    <a:pt x="317500" y="942594"/>
                  </a:lnTo>
                  <a:lnTo>
                    <a:pt x="326390" y="942594"/>
                  </a:lnTo>
                  <a:lnTo>
                    <a:pt x="326390" y="948690"/>
                  </a:lnTo>
                  <a:lnTo>
                    <a:pt x="340360" y="948690"/>
                  </a:lnTo>
                  <a:lnTo>
                    <a:pt x="349250" y="948690"/>
                  </a:lnTo>
                  <a:lnTo>
                    <a:pt x="349250" y="951738"/>
                  </a:lnTo>
                  <a:lnTo>
                    <a:pt x="364490" y="951738"/>
                  </a:lnTo>
                  <a:lnTo>
                    <a:pt x="373380" y="951738"/>
                  </a:lnTo>
                  <a:lnTo>
                    <a:pt x="373380" y="962406"/>
                  </a:lnTo>
                  <a:lnTo>
                    <a:pt x="391160" y="962406"/>
                  </a:lnTo>
                  <a:lnTo>
                    <a:pt x="401320" y="962406"/>
                  </a:lnTo>
                  <a:lnTo>
                    <a:pt x="401320" y="966978"/>
                  </a:lnTo>
                  <a:lnTo>
                    <a:pt x="416560" y="966978"/>
                  </a:lnTo>
                  <a:lnTo>
                    <a:pt x="424180" y="966978"/>
                  </a:lnTo>
                  <a:lnTo>
                    <a:pt x="424180" y="971550"/>
                  </a:lnTo>
                  <a:lnTo>
                    <a:pt x="448310" y="971550"/>
                  </a:lnTo>
                  <a:lnTo>
                    <a:pt x="448310" y="975360"/>
                  </a:lnTo>
                  <a:lnTo>
                    <a:pt x="467360" y="975360"/>
                  </a:lnTo>
                  <a:lnTo>
                    <a:pt x="467360" y="75438"/>
                  </a:lnTo>
                  <a:lnTo>
                    <a:pt x="500380" y="75438"/>
                  </a:lnTo>
                  <a:lnTo>
                    <a:pt x="519430" y="75438"/>
                  </a:lnTo>
                  <a:lnTo>
                    <a:pt x="519430" y="213360"/>
                  </a:lnTo>
                  <a:lnTo>
                    <a:pt x="543560" y="213360"/>
                  </a:lnTo>
                  <a:lnTo>
                    <a:pt x="553720" y="213360"/>
                  </a:lnTo>
                  <a:lnTo>
                    <a:pt x="566420" y="213360"/>
                  </a:lnTo>
                  <a:lnTo>
                    <a:pt x="595630" y="213360"/>
                  </a:lnTo>
                  <a:lnTo>
                    <a:pt x="604520" y="213360"/>
                  </a:lnTo>
                  <a:lnTo>
                    <a:pt x="624840" y="213360"/>
                  </a:lnTo>
                  <a:lnTo>
                    <a:pt x="624840" y="75438"/>
                  </a:lnTo>
                  <a:close/>
                </a:path>
                <a:path w="627379" h="1019810">
                  <a:moveTo>
                    <a:pt x="627380" y="986790"/>
                  </a:moveTo>
                  <a:lnTo>
                    <a:pt x="627380" y="986790"/>
                  </a:lnTo>
                  <a:lnTo>
                    <a:pt x="519430" y="986790"/>
                  </a:lnTo>
                  <a:lnTo>
                    <a:pt x="519430" y="995172"/>
                  </a:lnTo>
                  <a:lnTo>
                    <a:pt x="543560" y="995172"/>
                  </a:lnTo>
                  <a:lnTo>
                    <a:pt x="543560" y="999744"/>
                  </a:lnTo>
                  <a:lnTo>
                    <a:pt x="553720" y="999744"/>
                  </a:lnTo>
                  <a:lnTo>
                    <a:pt x="566420" y="999744"/>
                  </a:lnTo>
                  <a:lnTo>
                    <a:pt x="566420" y="1005078"/>
                  </a:lnTo>
                  <a:lnTo>
                    <a:pt x="595630" y="1005078"/>
                  </a:lnTo>
                  <a:lnTo>
                    <a:pt x="595630" y="1013460"/>
                  </a:lnTo>
                  <a:lnTo>
                    <a:pt x="604520" y="1013460"/>
                  </a:lnTo>
                  <a:lnTo>
                    <a:pt x="624840" y="1013460"/>
                  </a:lnTo>
                  <a:lnTo>
                    <a:pt x="624840" y="1019556"/>
                  </a:lnTo>
                  <a:lnTo>
                    <a:pt x="627380" y="1019556"/>
                  </a:lnTo>
                  <a:lnTo>
                    <a:pt x="627380" y="986790"/>
                  </a:lnTo>
                  <a:close/>
                </a:path>
              </a:pathLst>
            </a:custGeom>
            <a:solidFill>
              <a:srgbClr val="0101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7244080" y="3224021"/>
              <a:ext cx="562610" cy="1071880"/>
            </a:xfrm>
            <a:custGeom>
              <a:avLst/>
              <a:gdLst/>
              <a:ahLst/>
              <a:cxnLst/>
              <a:rect l="l" t="t" r="r" b="b"/>
              <a:pathLst>
                <a:path w="562609" h="1071879">
                  <a:moveTo>
                    <a:pt x="22860" y="911352"/>
                  </a:moveTo>
                  <a:lnTo>
                    <a:pt x="2540" y="911352"/>
                  </a:lnTo>
                  <a:lnTo>
                    <a:pt x="0" y="911352"/>
                  </a:lnTo>
                  <a:lnTo>
                    <a:pt x="0" y="944118"/>
                  </a:lnTo>
                  <a:lnTo>
                    <a:pt x="2540" y="944118"/>
                  </a:lnTo>
                  <a:lnTo>
                    <a:pt x="22860" y="944118"/>
                  </a:lnTo>
                  <a:lnTo>
                    <a:pt x="22860" y="911352"/>
                  </a:lnTo>
                  <a:close/>
                </a:path>
                <a:path w="562609" h="1071879">
                  <a:moveTo>
                    <a:pt x="373380" y="85344"/>
                  </a:moveTo>
                  <a:lnTo>
                    <a:pt x="363220" y="85344"/>
                  </a:lnTo>
                  <a:lnTo>
                    <a:pt x="349250" y="85344"/>
                  </a:lnTo>
                  <a:lnTo>
                    <a:pt x="349250" y="76200"/>
                  </a:lnTo>
                  <a:lnTo>
                    <a:pt x="340360" y="76200"/>
                  </a:lnTo>
                  <a:lnTo>
                    <a:pt x="321310" y="76200"/>
                  </a:lnTo>
                  <a:lnTo>
                    <a:pt x="321310" y="70866"/>
                  </a:lnTo>
                  <a:lnTo>
                    <a:pt x="297180" y="70866"/>
                  </a:lnTo>
                  <a:lnTo>
                    <a:pt x="297180" y="67056"/>
                  </a:lnTo>
                  <a:lnTo>
                    <a:pt x="287020" y="67056"/>
                  </a:lnTo>
                  <a:lnTo>
                    <a:pt x="264160" y="67056"/>
                  </a:lnTo>
                  <a:lnTo>
                    <a:pt x="264160" y="61722"/>
                  </a:lnTo>
                  <a:lnTo>
                    <a:pt x="246380" y="61722"/>
                  </a:lnTo>
                  <a:lnTo>
                    <a:pt x="246380" y="57912"/>
                  </a:lnTo>
                  <a:lnTo>
                    <a:pt x="222250" y="57912"/>
                  </a:lnTo>
                  <a:lnTo>
                    <a:pt x="210820" y="57912"/>
                  </a:lnTo>
                  <a:lnTo>
                    <a:pt x="210820" y="52578"/>
                  </a:lnTo>
                  <a:lnTo>
                    <a:pt x="187960" y="52578"/>
                  </a:lnTo>
                  <a:lnTo>
                    <a:pt x="187960" y="43434"/>
                  </a:lnTo>
                  <a:lnTo>
                    <a:pt x="170180" y="43434"/>
                  </a:lnTo>
                  <a:lnTo>
                    <a:pt x="160020" y="43434"/>
                  </a:lnTo>
                  <a:lnTo>
                    <a:pt x="160020" y="38100"/>
                  </a:lnTo>
                  <a:lnTo>
                    <a:pt x="135890" y="38100"/>
                  </a:lnTo>
                  <a:lnTo>
                    <a:pt x="135890" y="34290"/>
                  </a:lnTo>
                  <a:lnTo>
                    <a:pt x="121920" y="34290"/>
                  </a:lnTo>
                  <a:lnTo>
                    <a:pt x="107950" y="34290"/>
                  </a:lnTo>
                  <a:lnTo>
                    <a:pt x="107950" y="23622"/>
                  </a:lnTo>
                  <a:lnTo>
                    <a:pt x="97790" y="23622"/>
                  </a:lnTo>
                  <a:lnTo>
                    <a:pt x="83820" y="23622"/>
                  </a:lnTo>
                  <a:lnTo>
                    <a:pt x="83820" y="19812"/>
                  </a:lnTo>
                  <a:lnTo>
                    <a:pt x="71120" y="19812"/>
                  </a:lnTo>
                  <a:lnTo>
                    <a:pt x="55880" y="19812"/>
                  </a:lnTo>
                  <a:lnTo>
                    <a:pt x="55880" y="14478"/>
                  </a:lnTo>
                  <a:lnTo>
                    <a:pt x="46990" y="14478"/>
                  </a:lnTo>
                  <a:lnTo>
                    <a:pt x="33020" y="14478"/>
                  </a:lnTo>
                  <a:lnTo>
                    <a:pt x="33020" y="10668"/>
                  </a:lnTo>
                  <a:lnTo>
                    <a:pt x="22860" y="10668"/>
                  </a:lnTo>
                  <a:lnTo>
                    <a:pt x="2540" y="10668"/>
                  </a:lnTo>
                  <a:lnTo>
                    <a:pt x="2540" y="0"/>
                  </a:lnTo>
                  <a:lnTo>
                    <a:pt x="0" y="0"/>
                  </a:lnTo>
                  <a:lnTo>
                    <a:pt x="0" y="137922"/>
                  </a:lnTo>
                  <a:lnTo>
                    <a:pt x="2540" y="137922"/>
                  </a:lnTo>
                  <a:lnTo>
                    <a:pt x="22860" y="137922"/>
                  </a:lnTo>
                  <a:lnTo>
                    <a:pt x="22860" y="90678"/>
                  </a:lnTo>
                  <a:lnTo>
                    <a:pt x="33020" y="90678"/>
                  </a:lnTo>
                  <a:lnTo>
                    <a:pt x="46990" y="90678"/>
                  </a:lnTo>
                  <a:lnTo>
                    <a:pt x="373380" y="90678"/>
                  </a:lnTo>
                  <a:lnTo>
                    <a:pt x="373380" y="85344"/>
                  </a:lnTo>
                  <a:close/>
                </a:path>
                <a:path w="562609" h="1071879">
                  <a:moveTo>
                    <a:pt x="553720" y="128778"/>
                  </a:moveTo>
                  <a:lnTo>
                    <a:pt x="538480" y="128778"/>
                  </a:lnTo>
                  <a:lnTo>
                    <a:pt x="529590" y="128778"/>
                  </a:lnTo>
                  <a:lnTo>
                    <a:pt x="529590" y="123444"/>
                  </a:lnTo>
                  <a:lnTo>
                    <a:pt x="515620" y="123444"/>
                  </a:lnTo>
                  <a:lnTo>
                    <a:pt x="500380" y="123444"/>
                  </a:lnTo>
                  <a:lnTo>
                    <a:pt x="500380" y="114300"/>
                  </a:lnTo>
                  <a:lnTo>
                    <a:pt x="486410" y="114300"/>
                  </a:lnTo>
                  <a:lnTo>
                    <a:pt x="477520" y="114300"/>
                  </a:lnTo>
                  <a:lnTo>
                    <a:pt x="477520" y="108966"/>
                  </a:lnTo>
                  <a:lnTo>
                    <a:pt x="448310" y="108966"/>
                  </a:lnTo>
                  <a:lnTo>
                    <a:pt x="448310" y="99822"/>
                  </a:lnTo>
                  <a:lnTo>
                    <a:pt x="439420" y="99822"/>
                  </a:lnTo>
                  <a:lnTo>
                    <a:pt x="415290" y="99822"/>
                  </a:lnTo>
                  <a:lnTo>
                    <a:pt x="397510" y="99822"/>
                  </a:lnTo>
                  <a:lnTo>
                    <a:pt x="397510" y="137922"/>
                  </a:lnTo>
                  <a:lnTo>
                    <a:pt x="553720" y="137922"/>
                  </a:lnTo>
                  <a:lnTo>
                    <a:pt x="553720" y="128778"/>
                  </a:lnTo>
                  <a:close/>
                </a:path>
                <a:path w="562609" h="1071879">
                  <a:moveTo>
                    <a:pt x="562610" y="911352"/>
                  </a:moveTo>
                  <a:lnTo>
                    <a:pt x="562610" y="911352"/>
                  </a:lnTo>
                  <a:lnTo>
                    <a:pt x="397510" y="911352"/>
                  </a:lnTo>
                  <a:lnTo>
                    <a:pt x="397510" y="947928"/>
                  </a:lnTo>
                  <a:lnTo>
                    <a:pt x="46990" y="947928"/>
                  </a:lnTo>
                  <a:lnTo>
                    <a:pt x="46990" y="952500"/>
                  </a:lnTo>
                  <a:lnTo>
                    <a:pt x="55880" y="952500"/>
                  </a:lnTo>
                  <a:lnTo>
                    <a:pt x="71120" y="952500"/>
                  </a:lnTo>
                  <a:lnTo>
                    <a:pt x="71120" y="962406"/>
                  </a:lnTo>
                  <a:lnTo>
                    <a:pt x="83820" y="962406"/>
                  </a:lnTo>
                  <a:lnTo>
                    <a:pt x="97790" y="962406"/>
                  </a:lnTo>
                  <a:lnTo>
                    <a:pt x="97790" y="967740"/>
                  </a:lnTo>
                  <a:lnTo>
                    <a:pt x="107950" y="967740"/>
                  </a:lnTo>
                  <a:lnTo>
                    <a:pt x="121920" y="967740"/>
                  </a:lnTo>
                  <a:lnTo>
                    <a:pt x="121920" y="976122"/>
                  </a:lnTo>
                  <a:lnTo>
                    <a:pt x="135890" y="976122"/>
                  </a:lnTo>
                  <a:lnTo>
                    <a:pt x="160020" y="976122"/>
                  </a:lnTo>
                  <a:lnTo>
                    <a:pt x="170180" y="976122"/>
                  </a:lnTo>
                  <a:lnTo>
                    <a:pt x="170180" y="982218"/>
                  </a:lnTo>
                  <a:lnTo>
                    <a:pt x="187960" y="982218"/>
                  </a:lnTo>
                  <a:lnTo>
                    <a:pt x="187960" y="986028"/>
                  </a:lnTo>
                  <a:lnTo>
                    <a:pt x="210820" y="986028"/>
                  </a:lnTo>
                  <a:lnTo>
                    <a:pt x="222250" y="986028"/>
                  </a:lnTo>
                  <a:lnTo>
                    <a:pt x="222250" y="995172"/>
                  </a:lnTo>
                  <a:lnTo>
                    <a:pt x="246380" y="995172"/>
                  </a:lnTo>
                  <a:lnTo>
                    <a:pt x="246380" y="1000506"/>
                  </a:lnTo>
                  <a:lnTo>
                    <a:pt x="264160" y="1000506"/>
                  </a:lnTo>
                  <a:lnTo>
                    <a:pt x="264160" y="1005840"/>
                  </a:lnTo>
                  <a:lnTo>
                    <a:pt x="287020" y="1005840"/>
                  </a:lnTo>
                  <a:lnTo>
                    <a:pt x="287020" y="1014984"/>
                  </a:lnTo>
                  <a:lnTo>
                    <a:pt x="297180" y="1014984"/>
                  </a:lnTo>
                  <a:lnTo>
                    <a:pt x="321310" y="1014984"/>
                  </a:lnTo>
                  <a:lnTo>
                    <a:pt x="321310" y="1018794"/>
                  </a:lnTo>
                  <a:lnTo>
                    <a:pt x="340360" y="1018794"/>
                  </a:lnTo>
                  <a:lnTo>
                    <a:pt x="340360" y="1024128"/>
                  </a:lnTo>
                  <a:lnTo>
                    <a:pt x="349250" y="1024128"/>
                  </a:lnTo>
                  <a:lnTo>
                    <a:pt x="363220" y="1024128"/>
                  </a:lnTo>
                  <a:lnTo>
                    <a:pt x="363220" y="1028700"/>
                  </a:lnTo>
                  <a:lnTo>
                    <a:pt x="373380" y="1028700"/>
                  </a:lnTo>
                  <a:lnTo>
                    <a:pt x="387350" y="1028700"/>
                  </a:lnTo>
                  <a:lnTo>
                    <a:pt x="387350" y="1038606"/>
                  </a:lnTo>
                  <a:lnTo>
                    <a:pt x="397510" y="1038606"/>
                  </a:lnTo>
                  <a:lnTo>
                    <a:pt x="415290" y="1038606"/>
                  </a:lnTo>
                  <a:lnTo>
                    <a:pt x="415290" y="1042416"/>
                  </a:lnTo>
                  <a:lnTo>
                    <a:pt x="439420" y="1042416"/>
                  </a:lnTo>
                  <a:lnTo>
                    <a:pt x="439420" y="1053084"/>
                  </a:lnTo>
                  <a:lnTo>
                    <a:pt x="448310" y="1053084"/>
                  </a:lnTo>
                  <a:lnTo>
                    <a:pt x="477520" y="1053084"/>
                  </a:lnTo>
                  <a:lnTo>
                    <a:pt x="486410" y="1053084"/>
                  </a:lnTo>
                  <a:lnTo>
                    <a:pt x="486410" y="1056894"/>
                  </a:lnTo>
                  <a:lnTo>
                    <a:pt x="500380" y="1056894"/>
                  </a:lnTo>
                  <a:lnTo>
                    <a:pt x="515620" y="1056894"/>
                  </a:lnTo>
                  <a:lnTo>
                    <a:pt x="515620" y="1062228"/>
                  </a:lnTo>
                  <a:lnTo>
                    <a:pt x="529590" y="1062228"/>
                  </a:lnTo>
                  <a:lnTo>
                    <a:pt x="538480" y="1062228"/>
                  </a:lnTo>
                  <a:lnTo>
                    <a:pt x="538480" y="1071372"/>
                  </a:lnTo>
                  <a:lnTo>
                    <a:pt x="553720" y="1071372"/>
                  </a:lnTo>
                  <a:lnTo>
                    <a:pt x="562610" y="1071372"/>
                  </a:lnTo>
                  <a:lnTo>
                    <a:pt x="562610" y="911352"/>
                  </a:lnTo>
                  <a:close/>
                </a:path>
              </a:pathLst>
            </a:custGeom>
            <a:solidFill>
              <a:srgbClr val="0101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7797800" y="3357371"/>
              <a:ext cx="467359" cy="980440"/>
            </a:xfrm>
            <a:custGeom>
              <a:avLst/>
              <a:gdLst/>
              <a:ahLst/>
              <a:cxnLst/>
              <a:rect l="l" t="t" r="r" b="b"/>
              <a:pathLst>
                <a:path w="467359" h="980439">
                  <a:moveTo>
                    <a:pt x="27940" y="0"/>
                  </a:moveTo>
                  <a:lnTo>
                    <a:pt x="8890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8890" y="4572"/>
                  </a:lnTo>
                  <a:lnTo>
                    <a:pt x="27940" y="4572"/>
                  </a:lnTo>
                  <a:lnTo>
                    <a:pt x="27940" y="0"/>
                  </a:lnTo>
                  <a:close/>
                </a:path>
                <a:path w="467359" h="980439">
                  <a:moveTo>
                    <a:pt x="467360" y="94488"/>
                  </a:moveTo>
                  <a:lnTo>
                    <a:pt x="467360" y="94488"/>
                  </a:lnTo>
                  <a:lnTo>
                    <a:pt x="420370" y="94488"/>
                  </a:lnTo>
                  <a:lnTo>
                    <a:pt x="420370" y="84582"/>
                  </a:lnTo>
                  <a:lnTo>
                    <a:pt x="415290" y="84582"/>
                  </a:lnTo>
                  <a:lnTo>
                    <a:pt x="406400" y="84582"/>
                  </a:lnTo>
                  <a:lnTo>
                    <a:pt x="400050" y="84582"/>
                  </a:lnTo>
                  <a:lnTo>
                    <a:pt x="396240" y="84582"/>
                  </a:lnTo>
                  <a:lnTo>
                    <a:pt x="396240" y="80010"/>
                  </a:lnTo>
                  <a:lnTo>
                    <a:pt x="363220" y="80010"/>
                  </a:lnTo>
                  <a:lnTo>
                    <a:pt x="363220" y="70866"/>
                  </a:lnTo>
                  <a:lnTo>
                    <a:pt x="316230" y="70866"/>
                  </a:lnTo>
                  <a:lnTo>
                    <a:pt x="316230" y="61722"/>
                  </a:lnTo>
                  <a:lnTo>
                    <a:pt x="306070" y="61722"/>
                  </a:lnTo>
                  <a:lnTo>
                    <a:pt x="302260" y="61722"/>
                  </a:lnTo>
                  <a:lnTo>
                    <a:pt x="297180" y="61722"/>
                  </a:lnTo>
                  <a:lnTo>
                    <a:pt x="287020" y="61722"/>
                  </a:lnTo>
                  <a:lnTo>
                    <a:pt x="287020" y="56388"/>
                  </a:lnTo>
                  <a:lnTo>
                    <a:pt x="283210" y="56388"/>
                  </a:lnTo>
                  <a:lnTo>
                    <a:pt x="278130" y="56388"/>
                  </a:lnTo>
                  <a:lnTo>
                    <a:pt x="273050" y="56388"/>
                  </a:lnTo>
                  <a:lnTo>
                    <a:pt x="264160" y="56388"/>
                  </a:lnTo>
                  <a:lnTo>
                    <a:pt x="264160" y="51816"/>
                  </a:lnTo>
                  <a:lnTo>
                    <a:pt x="255270" y="51816"/>
                  </a:lnTo>
                  <a:lnTo>
                    <a:pt x="248920" y="51816"/>
                  </a:lnTo>
                  <a:lnTo>
                    <a:pt x="240030" y="51816"/>
                  </a:lnTo>
                  <a:lnTo>
                    <a:pt x="236220" y="51816"/>
                  </a:lnTo>
                  <a:lnTo>
                    <a:pt x="236220" y="42672"/>
                  </a:lnTo>
                  <a:lnTo>
                    <a:pt x="231140" y="42672"/>
                  </a:lnTo>
                  <a:lnTo>
                    <a:pt x="226060" y="42672"/>
                  </a:lnTo>
                  <a:lnTo>
                    <a:pt x="217170" y="42672"/>
                  </a:lnTo>
                  <a:lnTo>
                    <a:pt x="213360" y="42672"/>
                  </a:lnTo>
                  <a:lnTo>
                    <a:pt x="213360" y="38100"/>
                  </a:lnTo>
                  <a:lnTo>
                    <a:pt x="201930" y="38100"/>
                  </a:lnTo>
                  <a:lnTo>
                    <a:pt x="198120" y="38100"/>
                  </a:lnTo>
                  <a:lnTo>
                    <a:pt x="193040" y="38100"/>
                  </a:lnTo>
                  <a:lnTo>
                    <a:pt x="187960" y="38100"/>
                  </a:lnTo>
                  <a:lnTo>
                    <a:pt x="187960" y="32766"/>
                  </a:lnTo>
                  <a:lnTo>
                    <a:pt x="154940" y="32766"/>
                  </a:lnTo>
                  <a:lnTo>
                    <a:pt x="154940" y="28194"/>
                  </a:lnTo>
                  <a:lnTo>
                    <a:pt x="137160" y="28194"/>
                  </a:lnTo>
                  <a:lnTo>
                    <a:pt x="137160" y="19812"/>
                  </a:lnTo>
                  <a:lnTo>
                    <a:pt x="111760" y="19812"/>
                  </a:lnTo>
                  <a:lnTo>
                    <a:pt x="104140" y="19812"/>
                  </a:lnTo>
                  <a:lnTo>
                    <a:pt x="104140" y="13716"/>
                  </a:lnTo>
                  <a:lnTo>
                    <a:pt x="83820" y="13716"/>
                  </a:lnTo>
                  <a:lnTo>
                    <a:pt x="80010" y="13716"/>
                  </a:lnTo>
                  <a:lnTo>
                    <a:pt x="80010" y="8382"/>
                  </a:lnTo>
                  <a:lnTo>
                    <a:pt x="59690" y="8382"/>
                  </a:lnTo>
                  <a:lnTo>
                    <a:pt x="50800" y="8382"/>
                  </a:lnTo>
                  <a:lnTo>
                    <a:pt x="50800" y="4572"/>
                  </a:lnTo>
                  <a:lnTo>
                    <a:pt x="35560" y="4572"/>
                  </a:lnTo>
                  <a:lnTo>
                    <a:pt x="27940" y="4572"/>
                  </a:lnTo>
                  <a:lnTo>
                    <a:pt x="27940" y="778002"/>
                  </a:lnTo>
                  <a:lnTo>
                    <a:pt x="8890" y="778002"/>
                  </a:lnTo>
                  <a:lnTo>
                    <a:pt x="0" y="778002"/>
                  </a:lnTo>
                  <a:lnTo>
                    <a:pt x="0" y="938022"/>
                  </a:lnTo>
                  <a:lnTo>
                    <a:pt x="8890" y="938022"/>
                  </a:lnTo>
                  <a:lnTo>
                    <a:pt x="8890" y="943356"/>
                  </a:lnTo>
                  <a:lnTo>
                    <a:pt x="27940" y="943356"/>
                  </a:lnTo>
                  <a:lnTo>
                    <a:pt x="35560" y="943356"/>
                  </a:lnTo>
                  <a:lnTo>
                    <a:pt x="35560" y="947166"/>
                  </a:lnTo>
                  <a:lnTo>
                    <a:pt x="50800" y="947166"/>
                  </a:lnTo>
                  <a:lnTo>
                    <a:pt x="59690" y="947166"/>
                  </a:lnTo>
                  <a:lnTo>
                    <a:pt x="59690" y="956310"/>
                  </a:lnTo>
                  <a:lnTo>
                    <a:pt x="80010" y="956310"/>
                  </a:lnTo>
                  <a:lnTo>
                    <a:pt x="83820" y="956310"/>
                  </a:lnTo>
                  <a:lnTo>
                    <a:pt x="83820" y="961644"/>
                  </a:lnTo>
                  <a:lnTo>
                    <a:pt x="104140" y="961644"/>
                  </a:lnTo>
                  <a:lnTo>
                    <a:pt x="111760" y="961644"/>
                  </a:lnTo>
                  <a:lnTo>
                    <a:pt x="111760" y="965454"/>
                  </a:lnTo>
                  <a:lnTo>
                    <a:pt x="137160" y="965454"/>
                  </a:lnTo>
                  <a:lnTo>
                    <a:pt x="137160" y="976122"/>
                  </a:lnTo>
                  <a:lnTo>
                    <a:pt x="154940" y="976122"/>
                  </a:lnTo>
                  <a:lnTo>
                    <a:pt x="154940" y="979932"/>
                  </a:lnTo>
                  <a:lnTo>
                    <a:pt x="187960" y="979932"/>
                  </a:lnTo>
                  <a:lnTo>
                    <a:pt x="187960" y="976122"/>
                  </a:lnTo>
                  <a:lnTo>
                    <a:pt x="193040" y="976122"/>
                  </a:lnTo>
                  <a:lnTo>
                    <a:pt x="193040" y="947166"/>
                  </a:lnTo>
                  <a:lnTo>
                    <a:pt x="198120" y="947166"/>
                  </a:lnTo>
                  <a:lnTo>
                    <a:pt x="198120" y="928878"/>
                  </a:lnTo>
                  <a:lnTo>
                    <a:pt x="201930" y="928878"/>
                  </a:lnTo>
                  <a:lnTo>
                    <a:pt x="201930" y="919734"/>
                  </a:lnTo>
                  <a:lnTo>
                    <a:pt x="213360" y="919734"/>
                  </a:lnTo>
                  <a:lnTo>
                    <a:pt x="213360" y="890778"/>
                  </a:lnTo>
                  <a:lnTo>
                    <a:pt x="217170" y="890778"/>
                  </a:lnTo>
                  <a:lnTo>
                    <a:pt x="217170" y="872490"/>
                  </a:lnTo>
                  <a:lnTo>
                    <a:pt x="226060" y="872490"/>
                  </a:lnTo>
                  <a:lnTo>
                    <a:pt x="226060" y="861822"/>
                  </a:lnTo>
                  <a:lnTo>
                    <a:pt x="231140" y="861822"/>
                  </a:lnTo>
                  <a:lnTo>
                    <a:pt x="231140" y="842772"/>
                  </a:lnTo>
                  <a:lnTo>
                    <a:pt x="236220" y="842772"/>
                  </a:lnTo>
                  <a:lnTo>
                    <a:pt x="236220" y="834390"/>
                  </a:lnTo>
                  <a:lnTo>
                    <a:pt x="240030" y="834390"/>
                  </a:lnTo>
                  <a:lnTo>
                    <a:pt x="240030" y="810768"/>
                  </a:lnTo>
                  <a:lnTo>
                    <a:pt x="248920" y="810768"/>
                  </a:lnTo>
                  <a:lnTo>
                    <a:pt x="248920" y="796290"/>
                  </a:lnTo>
                  <a:lnTo>
                    <a:pt x="255270" y="796290"/>
                  </a:lnTo>
                  <a:lnTo>
                    <a:pt x="255270" y="778002"/>
                  </a:lnTo>
                  <a:lnTo>
                    <a:pt x="264160" y="778002"/>
                  </a:lnTo>
                  <a:lnTo>
                    <a:pt x="264160" y="742950"/>
                  </a:lnTo>
                  <a:lnTo>
                    <a:pt x="273050" y="742950"/>
                  </a:lnTo>
                  <a:lnTo>
                    <a:pt x="273050" y="733806"/>
                  </a:lnTo>
                  <a:lnTo>
                    <a:pt x="278130" y="733806"/>
                  </a:lnTo>
                  <a:lnTo>
                    <a:pt x="278130" y="715518"/>
                  </a:lnTo>
                  <a:lnTo>
                    <a:pt x="283210" y="715518"/>
                  </a:lnTo>
                  <a:lnTo>
                    <a:pt x="283210" y="706374"/>
                  </a:lnTo>
                  <a:lnTo>
                    <a:pt x="287020" y="706374"/>
                  </a:lnTo>
                  <a:lnTo>
                    <a:pt x="287020" y="691896"/>
                  </a:lnTo>
                  <a:lnTo>
                    <a:pt x="297180" y="691896"/>
                  </a:lnTo>
                  <a:lnTo>
                    <a:pt x="297180" y="677418"/>
                  </a:lnTo>
                  <a:lnTo>
                    <a:pt x="302260" y="677418"/>
                  </a:lnTo>
                  <a:lnTo>
                    <a:pt x="302260" y="662940"/>
                  </a:lnTo>
                  <a:lnTo>
                    <a:pt x="306070" y="662940"/>
                  </a:lnTo>
                  <a:lnTo>
                    <a:pt x="306070" y="639318"/>
                  </a:lnTo>
                  <a:lnTo>
                    <a:pt x="316230" y="639318"/>
                  </a:lnTo>
                  <a:lnTo>
                    <a:pt x="316230" y="624078"/>
                  </a:lnTo>
                  <a:lnTo>
                    <a:pt x="320040" y="624078"/>
                  </a:lnTo>
                  <a:lnTo>
                    <a:pt x="320040" y="601218"/>
                  </a:lnTo>
                  <a:lnTo>
                    <a:pt x="325120" y="601218"/>
                  </a:lnTo>
                  <a:lnTo>
                    <a:pt x="325120" y="587502"/>
                  </a:lnTo>
                  <a:lnTo>
                    <a:pt x="328930" y="587502"/>
                  </a:lnTo>
                  <a:lnTo>
                    <a:pt x="328930" y="577596"/>
                  </a:lnTo>
                  <a:lnTo>
                    <a:pt x="340360" y="577596"/>
                  </a:lnTo>
                  <a:lnTo>
                    <a:pt x="340360" y="559308"/>
                  </a:lnTo>
                  <a:lnTo>
                    <a:pt x="344170" y="559308"/>
                  </a:lnTo>
                  <a:lnTo>
                    <a:pt x="344170" y="549402"/>
                  </a:lnTo>
                  <a:lnTo>
                    <a:pt x="349250" y="549402"/>
                  </a:lnTo>
                  <a:lnTo>
                    <a:pt x="349250" y="526542"/>
                  </a:lnTo>
                  <a:lnTo>
                    <a:pt x="353060" y="526542"/>
                  </a:lnTo>
                  <a:lnTo>
                    <a:pt x="353060" y="511302"/>
                  </a:lnTo>
                  <a:lnTo>
                    <a:pt x="358140" y="511302"/>
                  </a:lnTo>
                  <a:lnTo>
                    <a:pt x="358140" y="502158"/>
                  </a:lnTo>
                  <a:lnTo>
                    <a:pt x="363220" y="502158"/>
                  </a:lnTo>
                  <a:lnTo>
                    <a:pt x="363220" y="483108"/>
                  </a:lnTo>
                  <a:lnTo>
                    <a:pt x="367030" y="483108"/>
                  </a:lnTo>
                  <a:lnTo>
                    <a:pt x="367030" y="464058"/>
                  </a:lnTo>
                  <a:lnTo>
                    <a:pt x="377190" y="464058"/>
                  </a:lnTo>
                  <a:lnTo>
                    <a:pt x="377190" y="449580"/>
                  </a:lnTo>
                  <a:lnTo>
                    <a:pt x="382270" y="449580"/>
                  </a:lnTo>
                  <a:lnTo>
                    <a:pt x="382270" y="435102"/>
                  </a:lnTo>
                  <a:lnTo>
                    <a:pt x="391160" y="435102"/>
                  </a:lnTo>
                  <a:lnTo>
                    <a:pt x="391160" y="425958"/>
                  </a:lnTo>
                  <a:lnTo>
                    <a:pt x="396240" y="425958"/>
                  </a:lnTo>
                  <a:lnTo>
                    <a:pt x="396240" y="407670"/>
                  </a:lnTo>
                  <a:lnTo>
                    <a:pt x="400050" y="407670"/>
                  </a:lnTo>
                  <a:lnTo>
                    <a:pt x="400050" y="387858"/>
                  </a:lnTo>
                  <a:lnTo>
                    <a:pt x="406400" y="387858"/>
                  </a:lnTo>
                  <a:lnTo>
                    <a:pt x="406400" y="364236"/>
                  </a:lnTo>
                  <a:lnTo>
                    <a:pt x="415290" y="364236"/>
                  </a:lnTo>
                  <a:lnTo>
                    <a:pt x="415290" y="351282"/>
                  </a:lnTo>
                  <a:lnTo>
                    <a:pt x="420370" y="351282"/>
                  </a:lnTo>
                  <a:lnTo>
                    <a:pt x="420370" y="331470"/>
                  </a:lnTo>
                  <a:lnTo>
                    <a:pt x="424180" y="331470"/>
                  </a:lnTo>
                  <a:lnTo>
                    <a:pt x="424180" y="322326"/>
                  </a:lnTo>
                  <a:lnTo>
                    <a:pt x="429260" y="322326"/>
                  </a:lnTo>
                  <a:lnTo>
                    <a:pt x="429260" y="297942"/>
                  </a:lnTo>
                  <a:lnTo>
                    <a:pt x="434340" y="297942"/>
                  </a:lnTo>
                  <a:lnTo>
                    <a:pt x="434340" y="283464"/>
                  </a:lnTo>
                  <a:lnTo>
                    <a:pt x="438150" y="283464"/>
                  </a:lnTo>
                  <a:lnTo>
                    <a:pt x="438150" y="269748"/>
                  </a:lnTo>
                  <a:lnTo>
                    <a:pt x="447040" y="269748"/>
                  </a:lnTo>
                  <a:lnTo>
                    <a:pt x="447040" y="256032"/>
                  </a:lnTo>
                  <a:lnTo>
                    <a:pt x="453390" y="256032"/>
                  </a:lnTo>
                  <a:lnTo>
                    <a:pt x="453390" y="236220"/>
                  </a:lnTo>
                  <a:lnTo>
                    <a:pt x="458470" y="236220"/>
                  </a:lnTo>
                  <a:lnTo>
                    <a:pt x="458470" y="221742"/>
                  </a:lnTo>
                  <a:lnTo>
                    <a:pt x="467360" y="221742"/>
                  </a:lnTo>
                  <a:lnTo>
                    <a:pt x="467360" y="94488"/>
                  </a:lnTo>
                  <a:close/>
                </a:path>
              </a:pathLst>
            </a:custGeom>
            <a:solidFill>
              <a:srgbClr val="0101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6656070" y="3148583"/>
              <a:ext cx="643890" cy="1028065"/>
            </a:xfrm>
            <a:custGeom>
              <a:avLst/>
              <a:gdLst/>
              <a:ahLst/>
              <a:cxnLst/>
              <a:rect l="l" t="t" r="r" b="b"/>
              <a:pathLst>
                <a:path w="643890" h="1028064">
                  <a:moveTo>
                    <a:pt x="610870" y="986790"/>
                  </a:moveTo>
                  <a:lnTo>
                    <a:pt x="610870" y="986790"/>
                  </a:lnTo>
                  <a:lnTo>
                    <a:pt x="482600" y="986790"/>
                  </a:lnTo>
                  <a:lnTo>
                    <a:pt x="482600" y="995172"/>
                  </a:lnTo>
                  <a:lnTo>
                    <a:pt x="506730" y="995172"/>
                  </a:lnTo>
                  <a:lnTo>
                    <a:pt x="506730" y="999744"/>
                  </a:lnTo>
                  <a:lnTo>
                    <a:pt x="516890" y="999744"/>
                  </a:lnTo>
                  <a:lnTo>
                    <a:pt x="529590" y="999744"/>
                  </a:lnTo>
                  <a:lnTo>
                    <a:pt x="529590" y="1005078"/>
                  </a:lnTo>
                  <a:lnTo>
                    <a:pt x="558800" y="1005078"/>
                  </a:lnTo>
                  <a:lnTo>
                    <a:pt x="558800" y="1013460"/>
                  </a:lnTo>
                  <a:lnTo>
                    <a:pt x="567690" y="1013460"/>
                  </a:lnTo>
                  <a:lnTo>
                    <a:pt x="588010" y="1013460"/>
                  </a:lnTo>
                  <a:lnTo>
                    <a:pt x="588010" y="1019556"/>
                  </a:lnTo>
                  <a:lnTo>
                    <a:pt x="590550" y="1019556"/>
                  </a:lnTo>
                  <a:lnTo>
                    <a:pt x="610870" y="1019556"/>
                  </a:lnTo>
                  <a:lnTo>
                    <a:pt x="610870" y="986790"/>
                  </a:lnTo>
                  <a:close/>
                </a:path>
                <a:path w="643890" h="1028064">
                  <a:moveTo>
                    <a:pt x="643890" y="1023366"/>
                  </a:moveTo>
                  <a:lnTo>
                    <a:pt x="635000" y="1023366"/>
                  </a:lnTo>
                  <a:lnTo>
                    <a:pt x="635000" y="1027938"/>
                  </a:lnTo>
                  <a:lnTo>
                    <a:pt x="643890" y="1027938"/>
                  </a:lnTo>
                  <a:lnTo>
                    <a:pt x="643890" y="1023366"/>
                  </a:lnTo>
                  <a:close/>
                </a:path>
                <a:path w="643890" h="1028064">
                  <a:moveTo>
                    <a:pt x="643890" y="89916"/>
                  </a:moveTo>
                  <a:lnTo>
                    <a:pt x="635000" y="89916"/>
                  </a:lnTo>
                  <a:lnTo>
                    <a:pt x="621030" y="89916"/>
                  </a:lnTo>
                  <a:lnTo>
                    <a:pt x="621030" y="86106"/>
                  </a:lnTo>
                  <a:lnTo>
                    <a:pt x="610870" y="86106"/>
                  </a:lnTo>
                  <a:lnTo>
                    <a:pt x="590550" y="86106"/>
                  </a:lnTo>
                  <a:lnTo>
                    <a:pt x="590550" y="75438"/>
                  </a:lnTo>
                  <a:lnTo>
                    <a:pt x="588010" y="75438"/>
                  </a:lnTo>
                  <a:lnTo>
                    <a:pt x="567690" y="75438"/>
                  </a:lnTo>
                  <a:lnTo>
                    <a:pt x="567690" y="71628"/>
                  </a:lnTo>
                  <a:lnTo>
                    <a:pt x="558800" y="71628"/>
                  </a:lnTo>
                  <a:lnTo>
                    <a:pt x="529590" y="71628"/>
                  </a:lnTo>
                  <a:lnTo>
                    <a:pt x="516890" y="71628"/>
                  </a:lnTo>
                  <a:lnTo>
                    <a:pt x="516890" y="61722"/>
                  </a:lnTo>
                  <a:lnTo>
                    <a:pt x="506730" y="61722"/>
                  </a:lnTo>
                  <a:lnTo>
                    <a:pt x="482600" y="61722"/>
                  </a:lnTo>
                  <a:lnTo>
                    <a:pt x="482600" y="57150"/>
                  </a:lnTo>
                  <a:lnTo>
                    <a:pt x="463550" y="57150"/>
                  </a:lnTo>
                  <a:lnTo>
                    <a:pt x="463550" y="51816"/>
                  </a:lnTo>
                  <a:lnTo>
                    <a:pt x="430530" y="51816"/>
                  </a:lnTo>
                  <a:lnTo>
                    <a:pt x="430530" y="41910"/>
                  </a:lnTo>
                  <a:lnTo>
                    <a:pt x="411480" y="41910"/>
                  </a:lnTo>
                  <a:lnTo>
                    <a:pt x="411480" y="38100"/>
                  </a:lnTo>
                  <a:lnTo>
                    <a:pt x="387350" y="38100"/>
                  </a:lnTo>
                  <a:lnTo>
                    <a:pt x="379730" y="38100"/>
                  </a:lnTo>
                  <a:lnTo>
                    <a:pt x="379730" y="33528"/>
                  </a:lnTo>
                  <a:lnTo>
                    <a:pt x="364490" y="33528"/>
                  </a:lnTo>
                  <a:lnTo>
                    <a:pt x="354330" y="33528"/>
                  </a:lnTo>
                  <a:lnTo>
                    <a:pt x="354330" y="23622"/>
                  </a:lnTo>
                  <a:lnTo>
                    <a:pt x="336550" y="23622"/>
                  </a:lnTo>
                  <a:lnTo>
                    <a:pt x="327660" y="23622"/>
                  </a:lnTo>
                  <a:lnTo>
                    <a:pt x="327660" y="18288"/>
                  </a:lnTo>
                  <a:lnTo>
                    <a:pt x="312420" y="18288"/>
                  </a:lnTo>
                  <a:lnTo>
                    <a:pt x="303530" y="18288"/>
                  </a:lnTo>
                  <a:lnTo>
                    <a:pt x="303530" y="15240"/>
                  </a:lnTo>
                  <a:lnTo>
                    <a:pt x="289560" y="15240"/>
                  </a:lnTo>
                  <a:lnTo>
                    <a:pt x="280670" y="15240"/>
                  </a:lnTo>
                  <a:lnTo>
                    <a:pt x="280670" y="9906"/>
                  </a:lnTo>
                  <a:lnTo>
                    <a:pt x="265430" y="9906"/>
                  </a:lnTo>
                  <a:lnTo>
                    <a:pt x="251460" y="9906"/>
                  </a:lnTo>
                  <a:lnTo>
                    <a:pt x="251460" y="0"/>
                  </a:lnTo>
                  <a:lnTo>
                    <a:pt x="236220" y="0"/>
                  </a:lnTo>
                  <a:lnTo>
                    <a:pt x="227330" y="0"/>
                  </a:lnTo>
                  <a:lnTo>
                    <a:pt x="227330" y="18288"/>
                  </a:lnTo>
                  <a:lnTo>
                    <a:pt x="222250" y="18288"/>
                  </a:lnTo>
                  <a:lnTo>
                    <a:pt x="222250" y="38100"/>
                  </a:lnTo>
                  <a:lnTo>
                    <a:pt x="218440" y="38100"/>
                  </a:lnTo>
                  <a:lnTo>
                    <a:pt x="218440" y="57150"/>
                  </a:lnTo>
                  <a:lnTo>
                    <a:pt x="212090" y="57150"/>
                  </a:lnTo>
                  <a:lnTo>
                    <a:pt x="212090" y="71628"/>
                  </a:lnTo>
                  <a:lnTo>
                    <a:pt x="204470" y="71628"/>
                  </a:lnTo>
                  <a:lnTo>
                    <a:pt x="204470" y="86106"/>
                  </a:lnTo>
                  <a:lnTo>
                    <a:pt x="198120" y="86106"/>
                  </a:lnTo>
                  <a:lnTo>
                    <a:pt x="198120" y="118872"/>
                  </a:lnTo>
                  <a:lnTo>
                    <a:pt x="189230" y="118872"/>
                  </a:lnTo>
                  <a:lnTo>
                    <a:pt x="189230" y="133350"/>
                  </a:lnTo>
                  <a:lnTo>
                    <a:pt x="185420" y="133350"/>
                  </a:lnTo>
                  <a:lnTo>
                    <a:pt x="185420" y="146304"/>
                  </a:lnTo>
                  <a:lnTo>
                    <a:pt x="173990" y="146304"/>
                  </a:lnTo>
                  <a:lnTo>
                    <a:pt x="173990" y="175260"/>
                  </a:lnTo>
                  <a:lnTo>
                    <a:pt x="166370" y="175260"/>
                  </a:lnTo>
                  <a:lnTo>
                    <a:pt x="166370" y="198882"/>
                  </a:lnTo>
                  <a:lnTo>
                    <a:pt x="161290" y="198882"/>
                  </a:lnTo>
                  <a:lnTo>
                    <a:pt x="161290" y="213360"/>
                  </a:lnTo>
                  <a:lnTo>
                    <a:pt x="151130" y="213360"/>
                  </a:lnTo>
                  <a:lnTo>
                    <a:pt x="151130" y="241554"/>
                  </a:lnTo>
                  <a:lnTo>
                    <a:pt x="140970" y="241554"/>
                  </a:lnTo>
                  <a:lnTo>
                    <a:pt x="140970" y="260604"/>
                  </a:lnTo>
                  <a:lnTo>
                    <a:pt x="137160" y="260604"/>
                  </a:lnTo>
                  <a:lnTo>
                    <a:pt x="137160" y="279654"/>
                  </a:lnTo>
                  <a:lnTo>
                    <a:pt x="128270" y="279654"/>
                  </a:lnTo>
                  <a:lnTo>
                    <a:pt x="128270" y="303276"/>
                  </a:lnTo>
                  <a:lnTo>
                    <a:pt x="118110" y="303276"/>
                  </a:lnTo>
                  <a:lnTo>
                    <a:pt x="118110" y="326898"/>
                  </a:lnTo>
                  <a:lnTo>
                    <a:pt x="114300" y="326898"/>
                  </a:lnTo>
                  <a:lnTo>
                    <a:pt x="114300" y="341376"/>
                  </a:lnTo>
                  <a:lnTo>
                    <a:pt x="109220" y="341376"/>
                  </a:lnTo>
                  <a:lnTo>
                    <a:pt x="109220" y="350520"/>
                  </a:lnTo>
                  <a:lnTo>
                    <a:pt x="99060" y="350520"/>
                  </a:lnTo>
                  <a:lnTo>
                    <a:pt x="99060" y="370332"/>
                  </a:lnTo>
                  <a:lnTo>
                    <a:pt x="95250" y="370332"/>
                  </a:lnTo>
                  <a:lnTo>
                    <a:pt x="95250" y="388620"/>
                  </a:lnTo>
                  <a:lnTo>
                    <a:pt x="90170" y="388620"/>
                  </a:lnTo>
                  <a:lnTo>
                    <a:pt x="90170" y="403098"/>
                  </a:lnTo>
                  <a:lnTo>
                    <a:pt x="85090" y="403098"/>
                  </a:lnTo>
                  <a:lnTo>
                    <a:pt x="85090" y="417576"/>
                  </a:lnTo>
                  <a:lnTo>
                    <a:pt x="76200" y="417576"/>
                  </a:lnTo>
                  <a:lnTo>
                    <a:pt x="76200" y="430530"/>
                  </a:lnTo>
                  <a:lnTo>
                    <a:pt x="71120" y="430530"/>
                  </a:lnTo>
                  <a:lnTo>
                    <a:pt x="71120" y="454152"/>
                  </a:lnTo>
                  <a:lnTo>
                    <a:pt x="67310" y="454152"/>
                  </a:lnTo>
                  <a:lnTo>
                    <a:pt x="67310" y="464820"/>
                  </a:lnTo>
                  <a:lnTo>
                    <a:pt x="60960" y="464820"/>
                  </a:lnTo>
                  <a:lnTo>
                    <a:pt x="60960" y="483870"/>
                  </a:lnTo>
                  <a:lnTo>
                    <a:pt x="52070" y="483870"/>
                  </a:lnTo>
                  <a:lnTo>
                    <a:pt x="52070" y="516636"/>
                  </a:lnTo>
                  <a:lnTo>
                    <a:pt x="46990" y="516636"/>
                  </a:lnTo>
                  <a:lnTo>
                    <a:pt x="46990" y="531114"/>
                  </a:lnTo>
                  <a:lnTo>
                    <a:pt x="38100" y="531114"/>
                  </a:lnTo>
                  <a:lnTo>
                    <a:pt x="38100" y="544830"/>
                  </a:lnTo>
                  <a:lnTo>
                    <a:pt x="34290" y="544830"/>
                  </a:lnTo>
                  <a:lnTo>
                    <a:pt x="34290" y="560070"/>
                  </a:lnTo>
                  <a:lnTo>
                    <a:pt x="22860" y="560070"/>
                  </a:lnTo>
                  <a:lnTo>
                    <a:pt x="22860" y="573024"/>
                  </a:lnTo>
                  <a:lnTo>
                    <a:pt x="19050" y="573024"/>
                  </a:lnTo>
                  <a:lnTo>
                    <a:pt x="19050" y="592836"/>
                  </a:lnTo>
                  <a:lnTo>
                    <a:pt x="13970" y="592836"/>
                  </a:lnTo>
                  <a:lnTo>
                    <a:pt x="13970" y="611124"/>
                  </a:lnTo>
                  <a:lnTo>
                    <a:pt x="10160" y="611124"/>
                  </a:lnTo>
                  <a:lnTo>
                    <a:pt x="10160" y="630936"/>
                  </a:lnTo>
                  <a:lnTo>
                    <a:pt x="0" y="630936"/>
                  </a:lnTo>
                  <a:lnTo>
                    <a:pt x="0" y="877062"/>
                  </a:lnTo>
                  <a:lnTo>
                    <a:pt x="10160" y="877062"/>
                  </a:lnTo>
                  <a:lnTo>
                    <a:pt x="13970" y="877062"/>
                  </a:lnTo>
                  <a:lnTo>
                    <a:pt x="13970" y="886206"/>
                  </a:lnTo>
                  <a:lnTo>
                    <a:pt x="19050" y="886206"/>
                  </a:lnTo>
                  <a:lnTo>
                    <a:pt x="22860" y="886206"/>
                  </a:lnTo>
                  <a:lnTo>
                    <a:pt x="34290" y="886206"/>
                  </a:lnTo>
                  <a:lnTo>
                    <a:pt x="38100" y="886206"/>
                  </a:lnTo>
                  <a:lnTo>
                    <a:pt x="46990" y="886206"/>
                  </a:lnTo>
                  <a:lnTo>
                    <a:pt x="46990" y="890778"/>
                  </a:lnTo>
                  <a:lnTo>
                    <a:pt x="52070" y="890778"/>
                  </a:lnTo>
                  <a:lnTo>
                    <a:pt x="60960" y="890778"/>
                  </a:lnTo>
                  <a:lnTo>
                    <a:pt x="67310" y="890778"/>
                  </a:lnTo>
                  <a:lnTo>
                    <a:pt x="67310" y="900684"/>
                  </a:lnTo>
                  <a:lnTo>
                    <a:pt x="114300" y="900684"/>
                  </a:lnTo>
                  <a:lnTo>
                    <a:pt x="114300" y="910590"/>
                  </a:lnTo>
                  <a:lnTo>
                    <a:pt x="118110" y="910590"/>
                  </a:lnTo>
                  <a:lnTo>
                    <a:pt x="128270" y="910590"/>
                  </a:lnTo>
                  <a:lnTo>
                    <a:pt x="137160" y="910590"/>
                  </a:lnTo>
                  <a:lnTo>
                    <a:pt x="140970" y="910590"/>
                  </a:lnTo>
                  <a:lnTo>
                    <a:pt x="140970" y="915162"/>
                  </a:lnTo>
                  <a:lnTo>
                    <a:pt x="151130" y="915162"/>
                  </a:lnTo>
                  <a:lnTo>
                    <a:pt x="161290" y="915162"/>
                  </a:lnTo>
                  <a:lnTo>
                    <a:pt x="166370" y="915162"/>
                  </a:lnTo>
                  <a:lnTo>
                    <a:pt x="166370" y="918972"/>
                  </a:lnTo>
                  <a:lnTo>
                    <a:pt x="173990" y="918972"/>
                  </a:lnTo>
                  <a:lnTo>
                    <a:pt x="185420" y="918972"/>
                  </a:lnTo>
                  <a:lnTo>
                    <a:pt x="189230" y="918972"/>
                  </a:lnTo>
                  <a:lnTo>
                    <a:pt x="189230" y="924306"/>
                  </a:lnTo>
                  <a:lnTo>
                    <a:pt x="198120" y="924306"/>
                  </a:lnTo>
                  <a:lnTo>
                    <a:pt x="204470" y="924306"/>
                  </a:lnTo>
                  <a:lnTo>
                    <a:pt x="212090" y="924306"/>
                  </a:lnTo>
                  <a:lnTo>
                    <a:pt x="212090" y="928878"/>
                  </a:lnTo>
                  <a:lnTo>
                    <a:pt x="218440" y="928878"/>
                  </a:lnTo>
                  <a:lnTo>
                    <a:pt x="222250" y="928878"/>
                  </a:lnTo>
                  <a:lnTo>
                    <a:pt x="227330" y="928878"/>
                  </a:lnTo>
                  <a:lnTo>
                    <a:pt x="236220" y="928878"/>
                  </a:lnTo>
                  <a:lnTo>
                    <a:pt x="236220" y="938784"/>
                  </a:lnTo>
                  <a:lnTo>
                    <a:pt x="251460" y="938784"/>
                  </a:lnTo>
                  <a:lnTo>
                    <a:pt x="265430" y="938784"/>
                  </a:lnTo>
                  <a:lnTo>
                    <a:pt x="265430" y="942594"/>
                  </a:lnTo>
                  <a:lnTo>
                    <a:pt x="280670" y="942594"/>
                  </a:lnTo>
                  <a:lnTo>
                    <a:pt x="289560" y="942594"/>
                  </a:lnTo>
                  <a:lnTo>
                    <a:pt x="289560" y="948690"/>
                  </a:lnTo>
                  <a:lnTo>
                    <a:pt x="303530" y="948690"/>
                  </a:lnTo>
                  <a:lnTo>
                    <a:pt x="312420" y="948690"/>
                  </a:lnTo>
                  <a:lnTo>
                    <a:pt x="312420" y="951738"/>
                  </a:lnTo>
                  <a:lnTo>
                    <a:pt x="327660" y="951738"/>
                  </a:lnTo>
                  <a:lnTo>
                    <a:pt x="336550" y="951738"/>
                  </a:lnTo>
                  <a:lnTo>
                    <a:pt x="336550" y="962406"/>
                  </a:lnTo>
                  <a:lnTo>
                    <a:pt x="354330" y="962406"/>
                  </a:lnTo>
                  <a:lnTo>
                    <a:pt x="364490" y="962406"/>
                  </a:lnTo>
                  <a:lnTo>
                    <a:pt x="364490" y="966978"/>
                  </a:lnTo>
                  <a:lnTo>
                    <a:pt x="379730" y="966978"/>
                  </a:lnTo>
                  <a:lnTo>
                    <a:pt x="387350" y="966978"/>
                  </a:lnTo>
                  <a:lnTo>
                    <a:pt x="387350" y="971550"/>
                  </a:lnTo>
                  <a:lnTo>
                    <a:pt x="411480" y="971550"/>
                  </a:lnTo>
                  <a:lnTo>
                    <a:pt x="411480" y="975360"/>
                  </a:lnTo>
                  <a:lnTo>
                    <a:pt x="430530" y="975360"/>
                  </a:lnTo>
                  <a:lnTo>
                    <a:pt x="430530" y="75438"/>
                  </a:lnTo>
                  <a:lnTo>
                    <a:pt x="463550" y="75438"/>
                  </a:lnTo>
                  <a:lnTo>
                    <a:pt x="482600" y="75438"/>
                  </a:lnTo>
                  <a:lnTo>
                    <a:pt x="482600" y="213360"/>
                  </a:lnTo>
                  <a:lnTo>
                    <a:pt x="506730" y="213360"/>
                  </a:lnTo>
                  <a:lnTo>
                    <a:pt x="516890" y="213360"/>
                  </a:lnTo>
                  <a:lnTo>
                    <a:pt x="610870" y="213360"/>
                  </a:lnTo>
                  <a:lnTo>
                    <a:pt x="610870" y="166116"/>
                  </a:lnTo>
                  <a:lnTo>
                    <a:pt x="621030" y="166116"/>
                  </a:lnTo>
                  <a:lnTo>
                    <a:pt x="635000" y="166116"/>
                  </a:lnTo>
                  <a:lnTo>
                    <a:pt x="643890" y="166116"/>
                  </a:lnTo>
                  <a:lnTo>
                    <a:pt x="643890" y="89916"/>
                  </a:lnTo>
                  <a:close/>
                </a:path>
              </a:pathLst>
            </a:custGeom>
            <a:solidFill>
              <a:srgbClr val="0101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7291070" y="3238499"/>
              <a:ext cx="586740" cy="1075690"/>
            </a:xfrm>
            <a:custGeom>
              <a:avLst/>
              <a:gdLst/>
              <a:ahLst/>
              <a:cxnLst/>
              <a:rect l="l" t="t" r="r" b="b"/>
              <a:pathLst>
                <a:path w="586740" h="1075689">
                  <a:moveTo>
                    <a:pt x="326390" y="70866"/>
                  </a:moveTo>
                  <a:lnTo>
                    <a:pt x="316230" y="70866"/>
                  </a:lnTo>
                  <a:lnTo>
                    <a:pt x="302260" y="70866"/>
                  </a:lnTo>
                  <a:lnTo>
                    <a:pt x="302260" y="61722"/>
                  </a:lnTo>
                  <a:lnTo>
                    <a:pt x="293370" y="61722"/>
                  </a:lnTo>
                  <a:lnTo>
                    <a:pt x="274320" y="61722"/>
                  </a:lnTo>
                  <a:lnTo>
                    <a:pt x="274320" y="56388"/>
                  </a:lnTo>
                  <a:lnTo>
                    <a:pt x="250190" y="56388"/>
                  </a:lnTo>
                  <a:lnTo>
                    <a:pt x="250190" y="52578"/>
                  </a:lnTo>
                  <a:lnTo>
                    <a:pt x="240030" y="52578"/>
                  </a:lnTo>
                  <a:lnTo>
                    <a:pt x="217170" y="52578"/>
                  </a:lnTo>
                  <a:lnTo>
                    <a:pt x="217170" y="47244"/>
                  </a:lnTo>
                  <a:lnTo>
                    <a:pt x="199390" y="47244"/>
                  </a:lnTo>
                  <a:lnTo>
                    <a:pt x="199390" y="43434"/>
                  </a:lnTo>
                  <a:lnTo>
                    <a:pt x="175260" y="43434"/>
                  </a:lnTo>
                  <a:lnTo>
                    <a:pt x="163830" y="43434"/>
                  </a:lnTo>
                  <a:lnTo>
                    <a:pt x="163830" y="38100"/>
                  </a:lnTo>
                  <a:lnTo>
                    <a:pt x="140970" y="38100"/>
                  </a:lnTo>
                  <a:lnTo>
                    <a:pt x="140970" y="28956"/>
                  </a:lnTo>
                  <a:lnTo>
                    <a:pt x="123190" y="28956"/>
                  </a:lnTo>
                  <a:lnTo>
                    <a:pt x="113030" y="28956"/>
                  </a:lnTo>
                  <a:lnTo>
                    <a:pt x="113030" y="23622"/>
                  </a:lnTo>
                  <a:lnTo>
                    <a:pt x="88900" y="23622"/>
                  </a:lnTo>
                  <a:lnTo>
                    <a:pt x="88900" y="19812"/>
                  </a:lnTo>
                  <a:lnTo>
                    <a:pt x="74930" y="19812"/>
                  </a:lnTo>
                  <a:lnTo>
                    <a:pt x="60960" y="19812"/>
                  </a:lnTo>
                  <a:lnTo>
                    <a:pt x="60960" y="9144"/>
                  </a:lnTo>
                  <a:lnTo>
                    <a:pt x="50800" y="9144"/>
                  </a:lnTo>
                  <a:lnTo>
                    <a:pt x="36830" y="9144"/>
                  </a:lnTo>
                  <a:lnTo>
                    <a:pt x="36830" y="5334"/>
                  </a:lnTo>
                  <a:lnTo>
                    <a:pt x="24130" y="5334"/>
                  </a:lnTo>
                  <a:lnTo>
                    <a:pt x="8890" y="5334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8890" y="76200"/>
                  </a:lnTo>
                  <a:lnTo>
                    <a:pt x="24130" y="76200"/>
                  </a:lnTo>
                  <a:lnTo>
                    <a:pt x="326390" y="76200"/>
                  </a:lnTo>
                  <a:lnTo>
                    <a:pt x="326390" y="70866"/>
                  </a:lnTo>
                  <a:close/>
                </a:path>
                <a:path w="586740" h="1075689">
                  <a:moveTo>
                    <a:pt x="534670" y="118872"/>
                  </a:moveTo>
                  <a:lnTo>
                    <a:pt x="515620" y="118872"/>
                  </a:lnTo>
                  <a:lnTo>
                    <a:pt x="506730" y="118872"/>
                  </a:lnTo>
                  <a:lnTo>
                    <a:pt x="506730" y="114300"/>
                  </a:lnTo>
                  <a:lnTo>
                    <a:pt x="491490" y="114300"/>
                  </a:lnTo>
                  <a:lnTo>
                    <a:pt x="482600" y="114300"/>
                  </a:lnTo>
                  <a:lnTo>
                    <a:pt x="482600" y="108966"/>
                  </a:lnTo>
                  <a:lnTo>
                    <a:pt x="468630" y="108966"/>
                  </a:lnTo>
                  <a:lnTo>
                    <a:pt x="453390" y="108966"/>
                  </a:lnTo>
                  <a:lnTo>
                    <a:pt x="453390" y="99822"/>
                  </a:lnTo>
                  <a:lnTo>
                    <a:pt x="439420" y="99822"/>
                  </a:lnTo>
                  <a:lnTo>
                    <a:pt x="430530" y="99822"/>
                  </a:lnTo>
                  <a:lnTo>
                    <a:pt x="430530" y="94488"/>
                  </a:lnTo>
                  <a:lnTo>
                    <a:pt x="401320" y="94488"/>
                  </a:lnTo>
                  <a:lnTo>
                    <a:pt x="401320" y="85344"/>
                  </a:lnTo>
                  <a:lnTo>
                    <a:pt x="392430" y="85344"/>
                  </a:lnTo>
                  <a:lnTo>
                    <a:pt x="368300" y="85344"/>
                  </a:lnTo>
                  <a:lnTo>
                    <a:pt x="350520" y="85344"/>
                  </a:lnTo>
                  <a:lnTo>
                    <a:pt x="350520" y="123444"/>
                  </a:lnTo>
                  <a:lnTo>
                    <a:pt x="534670" y="123444"/>
                  </a:lnTo>
                  <a:lnTo>
                    <a:pt x="534670" y="118872"/>
                  </a:lnTo>
                  <a:close/>
                </a:path>
                <a:path w="586740" h="1075689">
                  <a:moveTo>
                    <a:pt x="586740" y="127254"/>
                  </a:moveTo>
                  <a:lnTo>
                    <a:pt x="566420" y="127254"/>
                  </a:lnTo>
                  <a:lnTo>
                    <a:pt x="557530" y="127254"/>
                  </a:lnTo>
                  <a:lnTo>
                    <a:pt x="557530" y="123444"/>
                  </a:lnTo>
                  <a:lnTo>
                    <a:pt x="542290" y="123444"/>
                  </a:lnTo>
                  <a:lnTo>
                    <a:pt x="534670" y="123444"/>
                  </a:lnTo>
                  <a:lnTo>
                    <a:pt x="534670" y="896874"/>
                  </a:lnTo>
                  <a:lnTo>
                    <a:pt x="350520" y="896874"/>
                  </a:lnTo>
                  <a:lnTo>
                    <a:pt x="350520" y="933450"/>
                  </a:lnTo>
                  <a:lnTo>
                    <a:pt x="8890" y="933450"/>
                  </a:lnTo>
                  <a:lnTo>
                    <a:pt x="8890" y="938022"/>
                  </a:lnTo>
                  <a:lnTo>
                    <a:pt x="24130" y="938022"/>
                  </a:lnTo>
                  <a:lnTo>
                    <a:pt x="24130" y="947928"/>
                  </a:lnTo>
                  <a:lnTo>
                    <a:pt x="36830" y="947928"/>
                  </a:lnTo>
                  <a:lnTo>
                    <a:pt x="50800" y="947928"/>
                  </a:lnTo>
                  <a:lnTo>
                    <a:pt x="50800" y="953262"/>
                  </a:lnTo>
                  <a:lnTo>
                    <a:pt x="60960" y="953262"/>
                  </a:lnTo>
                  <a:lnTo>
                    <a:pt x="74930" y="953262"/>
                  </a:lnTo>
                  <a:lnTo>
                    <a:pt x="74930" y="961644"/>
                  </a:lnTo>
                  <a:lnTo>
                    <a:pt x="88900" y="961644"/>
                  </a:lnTo>
                  <a:lnTo>
                    <a:pt x="113030" y="961644"/>
                  </a:lnTo>
                  <a:lnTo>
                    <a:pt x="123190" y="961644"/>
                  </a:lnTo>
                  <a:lnTo>
                    <a:pt x="123190" y="967740"/>
                  </a:lnTo>
                  <a:lnTo>
                    <a:pt x="140970" y="967740"/>
                  </a:lnTo>
                  <a:lnTo>
                    <a:pt x="140970" y="971550"/>
                  </a:lnTo>
                  <a:lnTo>
                    <a:pt x="163830" y="971550"/>
                  </a:lnTo>
                  <a:lnTo>
                    <a:pt x="175260" y="971550"/>
                  </a:lnTo>
                  <a:lnTo>
                    <a:pt x="175260" y="980694"/>
                  </a:lnTo>
                  <a:lnTo>
                    <a:pt x="199390" y="980694"/>
                  </a:lnTo>
                  <a:lnTo>
                    <a:pt x="199390" y="986028"/>
                  </a:lnTo>
                  <a:lnTo>
                    <a:pt x="217170" y="986028"/>
                  </a:lnTo>
                  <a:lnTo>
                    <a:pt x="217170" y="991362"/>
                  </a:lnTo>
                  <a:lnTo>
                    <a:pt x="240030" y="991362"/>
                  </a:lnTo>
                  <a:lnTo>
                    <a:pt x="240030" y="1000506"/>
                  </a:lnTo>
                  <a:lnTo>
                    <a:pt x="250190" y="1000506"/>
                  </a:lnTo>
                  <a:lnTo>
                    <a:pt x="274320" y="1000506"/>
                  </a:lnTo>
                  <a:lnTo>
                    <a:pt x="274320" y="1004316"/>
                  </a:lnTo>
                  <a:lnTo>
                    <a:pt x="293370" y="1004316"/>
                  </a:lnTo>
                  <a:lnTo>
                    <a:pt x="293370" y="1009650"/>
                  </a:lnTo>
                  <a:lnTo>
                    <a:pt x="302260" y="1009650"/>
                  </a:lnTo>
                  <a:lnTo>
                    <a:pt x="316230" y="1009650"/>
                  </a:lnTo>
                  <a:lnTo>
                    <a:pt x="316230" y="1014222"/>
                  </a:lnTo>
                  <a:lnTo>
                    <a:pt x="326390" y="1014222"/>
                  </a:lnTo>
                  <a:lnTo>
                    <a:pt x="340360" y="1014222"/>
                  </a:lnTo>
                  <a:lnTo>
                    <a:pt x="340360" y="1024128"/>
                  </a:lnTo>
                  <a:lnTo>
                    <a:pt x="350520" y="1024128"/>
                  </a:lnTo>
                  <a:lnTo>
                    <a:pt x="368300" y="1024128"/>
                  </a:lnTo>
                  <a:lnTo>
                    <a:pt x="368300" y="1027938"/>
                  </a:lnTo>
                  <a:lnTo>
                    <a:pt x="392430" y="1027938"/>
                  </a:lnTo>
                  <a:lnTo>
                    <a:pt x="392430" y="1038606"/>
                  </a:lnTo>
                  <a:lnTo>
                    <a:pt x="401320" y="1038606"/>
                  </a:lnTo>
                  <a:lnTo>
                    <a:pt x="430530" y="1038606"/>
                  </a:lnTo>
                  <a:lnTo>
                    <a:pt x="439420" y="1038606"/>
                  </a:lnTo>
                  <a:lnTo>
                    <a:pt x="439420" y="1042416"/>
                  </a:lnTo>
                  <a:lnTo>
                    <a:pt x="453390" y="1042416"/>
                  </a:lnTo>
                  <a:lnTo>
                    <a:pt x="468630" y="1042416"/>
                  </a:lnTo>
                  <a:lnTo>
                    <a:pt x="468630" y="1047750"/>
                  </a:lnTo>
                  <a:lnTo>
                    <a:pt x="482600" y="1047750"/>
                  </a:lnTo>
                  <a:lnTo>
                    <a:pt x="491490" y="1047750"/>
                  </a:lnTo>
                  <a:lnTo>
                    <a:pt x="491490" y="1056894"/>
                  </a:lnTo>
                  <a:lnTo>
                    <a:pt x="506730" y="1056894"/>
                  </a:lnTo>
                  <a:lnTo>
                    <a:pt x="515620" y="1056894"/>
                  </a:lnTo>
                  <a:lnTo>
                    <a:pt x="515620" y="1062228"/>
                  </a:lnTo>
                  <a:lnTo>
                    <a:pt x="534670" y="1062228"/>
                  </a:lnTo>
                  <a:lnTo>
                    <a:pt x="542290" y="1062228"/>
                  </a:lnTo>
                  <a:lnTo>
                    <a:pt x="542290" y="1066038"/>
                  </a:lnTo>
                  <a:lnTo>
                    <a:pt x="557530" y="1066038"/>
                  </a:lnTo>
                  <a:lnTo>
                    <a:pt x="566420" y="1066038"/>
                  </a:lnTo>
                  <a:lnTo>
                    <a:pt x="566420" y="1075182"/>
                  </a:lnTo>
                  <a:lnTo>
                    <a:pt x="586740" y="1075182"/>
                  </a:lnTo>
                  <a:lnTo>
                    <a:pt x="586740" y="127254"/>
                  </a:lnTo>
                  <a:close/>
                </a:path>
              </a:pathLst>
            </a:custGeom>
            <a:solidFill>
              <a:srgbClr val="0101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7857490" y="3365753"/>
              <a:ext cx="360680" cy="971550"/>
            </a:xfrm>
            <a:custGeom>
              <a:avLst/>
              <a:gdLst/>
              <a:ahLst/>
              <a:cxnLst/>
              <a:rect l="l" t="t" r="r" b="b"/>
              <a:pathLst>
                <a:path w="360679" h="971550">
                  <a:moveTo>
                    <a:pt x="360680" y="76200"/>
                  </a:moveTo>
                  <a:lnTo>
                    <a:pt x="355600" y="76200"/>
                  </a:lnTo>
                  <a:lnTo>
                    <a:pt x="346710" y="76200"/>
                  </a:lnTo>
                  <a:lnTo>
                    <a:pt x="340360" y="76200"/>
                  </a:lnTo>
                  <a:lnTo>
                    <a:pt x="336550" y="76200"/>
                  </a:lnTo>
                  <a:lnTo>
                    <a:pt x="336550" y="71628"/>
                  </a:lnTo>
                  <a:lnTo>
                    <a:pt x="303530" y="71628"/>
                  </a:lnTo>
                  <a:lnTo>
                    <a:pt x="303530" y="62484"/>
                  </a:lnTo>
                  <a:lnTo>
                    <a:pt x="256540" y="62484"/>
                  </a:lnTo>
                  <a:lnTo>
                    <a:pt x="256540" y="53340"/>
                  </a:lnTo>
                  <a:lnTo>
                    <a:pt x="246380" y="53340"/>
                  </a:lnTo>
                  <a:lnTo>
                    <a:pt x="242570" y="53340"/>
                  </a:lnTo>
                  <a:lnTo>
                    <a:pt x="237490" y="53340"/>
                  </a:lnTo>
                  <a:lnTo>
                    <a:pt x="227330" y="53340"/>
                  </a:lnTo>
                  <a:lnTo>
                    <a:pt x="227330" y="48006"/>
                  </a:lnTo>
                  <a:lnTo>
                    <a:pt x="223520" y="48006"/>
                  </a:lnTo>
                  <a:lnTo>
                    <a:pt x="218440" y="48006"/>
                  </a:lnTo>
                  <a:lnTo>
                    <a:pt x="213360" y="48006"/>
                  </a:lnTo>
                  <a:lnTo>
                    <a:pt x="204470" y="48006"/>
                  </a:lnTo>
                  <a:lnTo>
                    <a:pt x="204470" y="43434"/>
                  </a:lnTo>
                  <a:lnTo>
                    <a:pt x="195580" y="43434"/>
                  </a:lnTo>
                  <a:lnTo>
                    <a:pt x="189230" y="43434"/>
                  </a:lnTo>
                  <a:lnTo>
                    <a:pt x="180340" y="43434"/>
                  </a:lnTo>
                  <a:lnTo>
                    <a:pt x="176530" y="43434"/>
                  </a:lnTo>
                  <a:lnTo>
                    <a:pt x="176530" y="34290"/>
                  </a:lnTo>
                  <a:lnTo>
                    <a:pt x="171450" y="34290"/>
                  </a:lnTo>
                  <a:lnTo>
                    <a:pt x="166370" y="34290"/>
                  </a:lnTo>
                  <a:lnTo>
                    <a:pt x="157480" y="34290"/>
                  </a:lnTo>
                  <a:lnTo>
                    <a:pt x="153670" y="34290"/>
                  </a:lnTo>
                  <a:lnTo>
                    <a:pt x="153670" y="29718"/>
                  </a:lnTo>
                  <a:lnTo>
                    <a:pt x="142240" y="29718"/>
                  </a:lnTo>
                  <a:lnTo>
                    <a:pt x="138430" y="29718"/>
                  </a:lnTo>
                  <a:lnTo>
                    <a:pt x="133350" y="29718"/>
                  </a:lnTo>
                  <a:lnTo>
                    <a:pt x="128270" y="29718"/>
                  </a:lnTo>
                  <a:lnTo>
                    <a:pt x="128270" y="24384"/>
                  </a:lnTo>
                  <a:lnTo>
                    <a:pt x="95250" y="24384"/>
                  </a:lnTo>
                  <a:lnTo>
                    <a:pt x="95250" y="19812"/>
                  </a:lnTo>
                  <a:lnTo>
                    <a:pt x="77470" y="19812"/>
                  </a:lnTo>
                  <a:lnTo>
                    <a:pt x="77470" y="11430"/>
                  </a:lnTo>
                  <a:lnTo>
                    <a:pt x="52070" y="11430"/>
                  </a:lnTo>
                  <a:lnTo>
                    <a:pt x="44450" y="11430"/>
                  </a:lnTo>
                  <a:lnTo>
                    <a:pt x="44450" y="5334"/>
                  </a:lnTo>
                  <a:lnTo>
                    <a:pt x="24130" y="5334"/>
                  </a:lnTo>
                  <a:lnTo>
                    <a:pt x="20320" y="5334"/>
                  </a:lnTo>
                  <a:lnTo>
                    <a:pt x="20320" y="0"/>
                  </a:lnTo>
                  <a:lnTo>
                    <a:pt x="0" y="0"/>
                  </a:lnTo>
                  <a:lnTo>
                    <a:pt x="0" y="947928"/>
                  </a:lnTo>
                  <a:lnTo>
                    <a:pt x="20320" y="947928"/>
                  </a:lnTo>
                  <a:lnTo>
                    <a:pt x="24130" y="947928"/>
                  </a:lnTo>
                  <a:lnTo>
                    <a:pt x="24130" y="953262"/>
                  </a:lnTo>
                  <a:lnTo>
                    <a:pt x="44450" y="953262"/>
                  </a:lnTo>
                  <a:lnTo>
                    <a:pt x="52070" y="953262"/>
                  </a:lnTo>
                  <a:lnTo>
                    <a:pt x="52070" y="957072"/>
                  </a:lnTo>
                  <a:lnTo>
                    <a:pt x="77470" y="957072"/>
                  </a:lnTo>
                  <a:lnTo>
                    <a:pt x="77470" y="967740"/>
                  </a:lnTo>
                  <a:lnTo>
                    <a:pt x="95250" y="967740"/>
                  </a:lnTo>
                  <a:lnTo>
                    <a:pt x="95250" y="971550"/>
                  </a:lnTo>
                  <a:lnTo>
                    <a:pt x="128270" y="971550"/>
                  </a:lnTo>
                  <a:lnTo>
                    <a:pt x="128270" y="967740"/>
                  </a:lnTo>
                  <a:lnTo>
                    <a:pt x="133350" y="967740"/>
                  </a:lnTo>
                  <a:lnTo>
                    <a:pt x="133350" y="938784"/>
                  </a:lnTo>
                  <a:lnTo>
                    <a:pt x="138430" y="938784"/>
                  </a:lnTo>
                  <a:lnTo>
                    <a:pt x="138430" y="920496"/>
                  </a:lnTo>
                  <a:lnTo>
                    <a:pt x="142240" y="920496"/>
                  </a:lnTo>
                  <a:lnTo>
                    <a:pt x="142240" y="911352"/>
                  </a:lnTo>
                  <a:lnTo>
                    <a:pt x="153670" y="911352"/>
                  </a:lnTo>
                  <a:lnTo>
                    <a:pt x="153670" y="882396"/>
                  </a:lnTo>
                  <a:lnTo>
                    <a:pt x="157480" y="882396"/>
                  </a:lnTo>
                  <a:lnTo>
                    <a:pt x="157480" y="864108"/>
                  </a:lnTo>
                  <a:lnTo>
                    <a:pt x="166370" y="864108"/>
                  </a:lnTo>
                  <a:lnTo>
                    <a:pt x="166370" y="853440"/>
                  </a:lnTo>
                  <a:lnTo>
                    <a:pt x="171450" y="853440"/>
                  </a:lnTo>
                  <a:lnTo>
                    <a:pt x="171450" y="834390"/>
                  </a:lnTo>
                  <a:lnTo>
                    <a:pt x="176530" y="834390"/>
                  </a:lnTo>
                  <a:lnTo>
                    <a:pt x="176530" y="826008"/>
                  </a:lnTo>
                  <a:lnTo>
                    <a:pt x="180340" y="826008"/>
                  </a:lnTo>
                  <a:lnTo>
                    <a:pt x="180340" y="802386"/>
                  </a:lnTo>
                  <a:lnTo>
                    <a:pt x="189230" y="802386"/>
                  </a:lnTo>
                  <a:lnTo>
                    <a:pt x="189230" y="787908"/>
                  </a:lnTo>
                  <a:lnTo>
                    <a:pt x="195580" y="787908"/>
                  </a:lnTo>
                  <a:lnTo>
                    <a:pt x="195580" y="769620"/>
                  </a:lnTo>
                  <a:lnTo>
                    <a:pt x="204470" y="769620"/>
                  </a:lnTo>
                  <a:lnTo>
                    <a:pt x="204470" y="734568"/>
                  </a:lnTo>
                  <a:lnTo>
                    <a:pt x="213360" y="734568"/>
                  </a:lnTo>
                  <a:lnTo>
                    <a:pt x="213360" y="725424"/>
                  </a:lnTo>
                  <a:lnTo>
                    <a:pt x="218440" y="725424"/>
                  </a:lnTo>
                  <a:lnTo>
                    <a:pt x="218440" y="707136"/>
                  </a:lnTo>
                  <a:lnTo>
                    <a:pt x="223520" y="707136"/>
                  </a:lnTo>
                  <a:lnTo>
                    <a:pt x="223520" y="697992"/>
                  </a:lnTo>
                  <a:lnTo>
                    <a:pt x="227330" y="697992"/>
                  </a:lnTo>
                  <a:lnTo>
                    <a:pt x="227330" y="683514"/>
                  </a:lnTo>
                  <a:lnTo>
                    <a:pt x="237490" y="683514"/>
                  </a:lnTo>
                  <a:lnTo>
                    <a:pt x="237490" y="669036"/>
                  </a:lnTo>
                  <a:lnTo>
                    <a:pt x="242570" y="669036"/>
                  </a:lnTo>
                  <a:lnTo>
                    <a:pt x="242570" y="654558"/>
                  </a:lnTo>
                  <a:lnTo>
                    <a:pt x="246380" y="654558"/>
                  </a:lnTo>
                  <a:lnTo>
                    <a:pt x="246380" y="630936"/>
                  </a:lnTo>
                  <a:lnTo>
                    <a:pt x="256540" y="630936"/>
                  </a:lnTo>
                  <a:lnTo>
                    <a:pt x="256540" y="615696"/>
                  </a:lnTo>
                  <a:lnTo>
                    <a:pt x="260350" y="615696"/>
                  </a:lnTo>
                  <a:lnTo>
                    <a:pt x="260350" y="592836"/>
                  </a:lnTo>
                  <a:lnTo>
                    <a:pt x="265430" y="592836"/>
                  </a:lnTo>
                  <a:lnTo>
                    <a:pt x="265430" y="579120"/>
                  </a:lnTo>
                  <a:lnTo>
                    <a:pt x="269240" y="579120"/>
                  </a:lnTo>
                  <a:lnTo>
                    <a:pt x="269240" y="569214"/>
                  </a:lnTo>
                  <a:lnTo>
                    <a:pt x="280670" y="569214"/>
                  </a:lnTo>
                  <a:lnTo>
                    <a:pt x="280670" y="550926"/>
                  </a:lnTo>
                  <a:lnTo>
                    <a:pt x="284480" y="550926"/>
                  </a:lnTo>
                  <a:lnTo>
                    <a:pt x="284480" y="541020"/>
                  </a:lnTo>
                  <a:lnTo>
                    <a:pt x="289560" y="541020"/>
                  </a:lnTo>
                  <a:lnTo>
                    <a:pt x="289560" y="518160"/>
                  </a:lnTo>
                  <a:lnTo>
                    <a:pt x="293370" y="518160"/>
                  </a:lnTo>
                  <a:lnTo>
                    <a:pt x="293370" y="502920"/>
                  </a:lnTo>
                  <a:lnTo>
                    <a:pt x="298450" y="502920"/>
                  </a:lnTo>
                  <a:lnTo>
                    <a:pt x="298450" y="493776"/>
                  </a:lnTo>
                  <a:lnTo>
                    <a:pt x="303530" y="493776"/>
                  </a:lnTo>
                  <a:lnTo>
                    <a:pt x="303530" y="474726"/>
                  </a:lnTo>
                  <a:lnTo>
                    <a:pt x="307340" y="474726"/>
                  </a:lnTo>
                  <a:lnTo>
                    <a:pt x="307340" y="455676"/>
                  </a:lnTo>
                  <a:lnTo>
                    <a:pt x="317500" y="455676"/>
                  </a:lnTo>
                  <a:lnTo>
                    <a:pt x="317500" y="441198"/>
                  </a:lnTo>
                  <a:lnTo>
                    <a:pt x="322580" y="441198"/>
                  </a:lnTo>
                  <a:lnTo>
                    <a:pt x="322580" y="426720"/>
                  </a:lnTo>
                  <a:lnTo>
                    <a:pt x="331470" y="426720"/>
                  </a:lnTo>
                  <a:lnTo>
                    <a:pt x="331470" y="417576"/>
                  </a:lnTo>
                  <a:lnTo>
                    <a:pt x="336550" y="417576"/>
                  </a:lnTo>
                  <a:lnTo>
                    <a:pt x="336550" y="399288"/>
                  </a:lnTo>
                  <a:lnTo>
                    <a:pt x="340360" y="399288"/>
                  </a:lnTo>
                  <a:lnTo>
                    <a:pt x="340360" y="379476"/>
                  </a:lnTo>
                  <a:lnTo>
                    <a:pt x="346710" y="379476"/>
                  </a:lnTo>
                  <a:lnTo>
                    <a:pt x="346710" y="355854"/>
                  </a:lnTo>
                  <a:lnTo>
                    <a:pt x="355600" y="355854"/>
                  </a:lnTo>
                  <a:lnTo>
                    <a:pt x="355600" y="342900"/>
                  </a:lnTo>
                  <a:lnTo>
                    <a:pt x="360680" y="342900"/>
                  </a:lnTo>
                  <a:lnTo>
                    <a:pt x="360680" y="76200"/>
                  </a:lnTo>
                  <a:close/>
                </a:path>
              </a:pathLst>
            </a:custGeom>
            <a:solidFill>
              <a:srgbClr val="0101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6708140" y="3148583"/>
              <a:ext cx="643890" cy="1043305"/>
            </a:xfrm>
            <a:custGeom>
              <a:avLst/>
              <a:gdLst/>
              <a:ahLst/>
              <a:cxnLst/>
              <a:rect l="l" t="t" r="r" b="b"/>
              <a:pathLst>
                <a:path w="643890" h="1043304">
                  <a:moveTo>
                    <a:pt x="558800" y="986790"/>
                  </a:moveTo>
                  <a:lnTo>
                    <a:pt x="558800" y="986790"/>
                  </a:lnTo>
                  <a:lnTo>
                    <a:pt x="430530" y="986790"/>
                  </a:lnTo>
                  <a:lnTo>
                    <a:pt x="430530" y="995172"/>
                  </a:lnTo>
                  <a:lnTo>
                    <a:pt x="454660" y="995172"/>
                  </a:lnTo>
                  <a:lnTo>
                    <a:pt x="454660" y="999744"/>
                  </a:lnTo>
                  <a:lnTo>
                    <a:pt x="464820" y="999744"/>
                  </a:lnTo>
                  <a:lnTo>
                    <a:pt x="477520" y="999744"/>
                  </a:lnTo>
                  <a:lnTo>
                    <a:pt x="477520" y="1005078"/>
                  </a:lnTo>
                  <a:lnTo>
                    <a:pt x="506730" y="1005078"/>
                  </a:lnTo>
                  <a:lnTo>
                    <a:pt x="506730" y="1013460"/>
                  </a:lnTo>
                  <a:lnTo>
                    <a:pt x="515620" y="1013460"/>
                  </a:lnTo>
                  <a:lnTo>
                    <a:pt x="535940" y="1013460"/>
                  </a:lnTo>
                  <a:lnTo>
                    <a:pt x="535940" y="1019556"/>
                  </a:lnTo>
                  <a:lnTo>
                    <a:pt x="538480" y="1019556"/>
                  </a:lnTo>
                  <a:lnTo>
                    <a:pt x="558800" y="1019556"/>
                  </a:lnTo>
                  <a:lnTo>
                    <a:pt x="558800" y="986790"/>
                  </a:lnTo>
                  <a:close/>
                </a:path>
                <a:path w="643890" h="1043304">
                  <a:moveTo>
                    <a:pt x="643890" y="1023366"/>
                  </a:moveTo>
                  <a:lnTo>
                    <a:pt x="643890" y="1023366"/>
                  </a:lnTo>
                  <a:lnTo>
                    <a:pt x="582930" y="1023366"/>
                  </a:lnTo>
                  <a:lnTo>
                    <a:pt x="582930" y="1027938"/>
                  </a:lnTo>
                  <a:lnTo>
                    <a:pt x="591820" y="1027938"/>
                  </a:lnTo>
                  <a:lnTo>
                    <a:pt x="607060" y="1027938"/>
                  </a:lnTo>
                  <a:lnTo>
                    <a:pt x="607060" y="1037844"/>
                  </a:lnTo>
                  <a:lnTo>
                    <a:pt x="619760" y="1037844"/>
                  </a:lnTo>
                  <a:lnTo>
                    <a:pt x="633730" y="1037844"/>
                  </a:lnTo>
                  <a:lnTo>
                    <a:pt x="633730" y="1043178"/>
                  </a:lnTo>
                  <a:lnTo>
                    <a:pt x="643890" y="1043178"/>
                  </a:lnTo>
                  <a:lnTo>
                    <a:pt x="643890" y="1023366"/>
                  </a:lnTo>
                  <a:close/>
                </a:path>
                <a:path w="643890" h="1043304">
                  <a:moveTo>
                    <a:pt x="643890" y="99060"/>
                  </a:moveTo>
                  <a:lnTo>
                    <a:pt x="633730" y="99060"/>
                  </a:lnTo>
                  <a:lnTo>
                    <a:pt x="619760" y="99060"/>
                  </a:lnTo>
                  <a:lnTo>
                    <a:pt x="619760" y="95250"/>
                  </a:lnTo>
                  <a:lnTo>
                    <a:pt x="607060" y="95250"/>
                  </a:lnTo>
                  <a:lnTo>
                    <a:pt x="591820" y="95250"/>
                  </a:lnTo>
                  <a:lnTo>
                    <a:pt x="591820" y="89916"/>
                  </a:lnTo>
                  <a:lnTo>
                    <a:pt x="582930" y="89916"/>
                  </a:lnTo>
                  <a:lnTo>
                    <a:pt x="568960" y="89916"/>
                  </a:lnTo>
                  <a:lnTo>
                    <a:pt x="568960" y="86106"/>
                  </a:lnTo>
                  <a:lnTo>
                    <a:pt x="558800" y="86106"/>
                  </a:lnTo>
                  <a:lnTo>
                    <a:pt x="538480" y="86106"/>
                  </a:lnTo>
                  <a:lnTo>
                    <a:pt x="538480" y="75438"/>
                  </a:lnTo>
                  <a:lnTo>
                    <a:pt x="535940" y="75438"/>
                  </a:lnTo>
                  <a:lnTo>
                    <a:pt x="515620" y="75438"/>
                  </a:lnTo>
                  <a:lnTo>
                    <a:pt x="515620" y="71628"/>
                  </a:lnTo>
                  <a:lnTo>
                    <a:pt x="506730" y="71628"/>
                  </a:lnTo>
                  <a:lnTo>
                    <a:pt x="477520" y="71628"/>
                  </a:lnTo>
                  <a:lnTo>
                    <a:pt x="464820" y="71628"/>
                  </a:lnTo>
                  <a:lnTo>
                    <a:pt x="464820" y="61722"/>
                  </a:lnTo>
                  <a:lnTo>
                    <a:pt x="454660" y="61722"/>
                  </a:lnTo>
                  <a:lnTo>
                    <a:pt x="430530" y="61722"/>
                  </a:lnTo>
                  <a:lnTo>
                    <a:pt x="430530" y="57150"/>
                  </a:lnTo>
                  <a:lnTo>
                    <a:pt x="411480" y="57150"/>
                  </a:lnTo>
                  <a:lnTo>
                    <a:pt x="411480" y="51816"/>
                  </a:lnTo>
                  <a:lnTo>
                    <a:pt x="378460" y="51816"/>
                  </a:lnTo>
                  <a:lnTo>
                    <a:pt x="378460" y="41910"/>
                  </a:lnTo>
                  <a:lnTo>
                    <a:pt x="359410" y="41910"/>
                  </a:lnTo>
                  <a:lnTo>
                    <a:pt x="359410" y="38100"/>
                  </a:lnTo>
                  <a:lnTo>
                    <a:pt x="335280" y="38100"/>
                  </a:lnTo>
                  <a:lnTo>
                    <a:pt x="327660" y="38100"/>
                  </a:lnTo>
                  <a:lnTo>
                    <a:pt x="327660" y="33528"/>
                  </a:lnTo>
                  <a:lnTo>
                    <a:pt x="312420" y="33528"/>
                  </a:lnTo>
                  <a:lnTo>
                    <a:pt x="302260" y="33528"/>
                  </a:lnTo>
                  <a:lnTo>
                    <a:pt x="302260" y="23622"/>
                  </a:lnTo>
                  <a:lnTo>
                    <a:pt x="284480" y="23622"/>
                  </a:lnTo>
                  <a:lnTo>
                    <a:pt x="275590" y="23622"/>
                  </a:lnTo>
                  <a:lnTo>
                    <a:pt x="275590" y="18288"/>
                  </a:lnTo>
                  <a:lnTo>
                    <a:pt x="260350" y="18288"/>
                  </a:lnTo>
                  <a:lnTo>
                    <a:pt x="251460" y="18288"/>
                  </a:lnTo>
                  <a:lnTo>
                    <a:pt x="251460" y="15240"/>
                  </a:lnTo>
                  <a:lnTo>
                    <a:pt x="237490" y="15240"/>
                  </a:lnTo>
                  <a:lnTo>
                    <a:pt x="228600" y="15240"/>
                  </a:lnTo>
                  <a:lnTo>
                    <a:pt x="228600" y="9906"/>
                  </a:lnTo>
                  <a:lnTo>
                    <a:pt x="213360" y="9906"/>
                  </a:lnTo>
                  <a:lnTo>
                    <a:pt x="199390" y="9906"/>
                  </a:lnTo>
                  <a:lnTo>
                    <a:pt x="199390" y="0"/>
                  </a:lnTo>
                  <a:lnTo>
                    <a:pt x="184150" y="0"/>
                  </a:lnTo>
                  <a:lnTo>
                    <a:pt x="175260" y="0"/>
                  </a:lnTo>
                  <a:lnTo>
                    <a:pt x="175260" y="18288"/>
                  </a:lnTo>
                  <a:lnTo>
                    <a:pt x="170180" y="18288"/>
                  </a:lnTo>
                  <a:lnTo>
                    <a:pt x="170180" y="38100"/>
                  </a:lnTo>
                  <a:lnTo>
                    <a:pt x="166370" y="38100"/>
                  </a:lnTo>
                  <a:lnTo>
                    <a:pt x="166370" y="57150"/>
                  </a:lnTo>
                  <a:lnTo>
                    <a:pt x="160020" y="57150"/>
                  </a:lnTo>
                  <a:lnTo>
                    <a:pt x="160020" y="71628"/>
                  </a:lnTo>
                  <a:lnTo>
                    <a:pt x="152400" y="71628"/>
                  </a:lnTo>
                  <a:lnTo>
                    <a:pt x="152400" y="86106"/>
                  </a:lnTo>
                  <a:lnTo>
                    <a:pt x="146050" y="86106"/>
                  </a:lnTo>
                  <a:lnTo>
                    <a:pt x="146050" y="118872"/>
                  </a:lnTo>
                  <a:lnTo>
                    <a:pt x="137160" y="118872"/>
                  </a:lnTo>
                  <a:lnTo>
                    <a:pt x="137160" y="133350"/>
                  </a:lnTo>
                  <a:lnTo>
                    <a:pt x="133350" y="133350"/>
                  </a:lnTo>
                  <a:lnTo>
                    <a:pt x="133350" y="146304"/>
                  </a:lnTo>
                  <a:lnTo>
                    <a:pt x="121920" y="146304"/>
                  </a:lnTo>
                  <a:lnTo>
                    <a:pt x="121920" y="175260"/>
                  </a:lnTo>
                  <a:lnTo>
                    <a:pt x="114300" y="175260"/>
                  </a:lnTo>
                  <a:lnTo>
                    <a:pt x="114300" y="198882"/>
                  </a:lnTo>
                  <a:lnTo>
                    <a:pt x="109220" y="198882"/>
                  </a:lnTo>
                  <a:lnTo>
                    <a:pt x="109220" y="213360"/>
                  </a:lnTo>
                  <a:lnTo>
                    <a:pt x="99060" y="213360"/>
                  </a:lnTo>
                  <a:lnTo>
                    <a:pt x="99060" y="241554"/>
                  </a:lnTo>
                  <a:lnTo>
                    <a:pt x="88900" y="241554"/>
                  </a:lnTo>
                  <a:lnTo>
                    <a:pt x="88900" y="260604"/>
                  </a:lnTo>
                  <a:lnTo>
                    <a:pt x="85090" y="260604"/>
                  </a:lnTo>
                  <a:lnTo>
                    <a:pt x="85090" y="279654"/>
                  </a:lnTo>
                  <a:lnTo>
                    <a:pt x="76200" y="279654"/>
                  </a:lnTo>
                  <a:lnTo>
                    <a:pt x="76200" y="303276"/>
                  </a:lnTo>
                  <a:lnTo>
                    <a:pt x="66040" y="303276"/>
                  </a:lnTo>
                  <a:lnTo>
                    <a:pt x="66040" y="326898"/>
                  </a:lnTo>
                  <a:lnTo>
                    <a:pt x="62230" y="326898"/>
                  </a:lnTo>
                  <a:lnTo>
                    <a:pt x="62230" y="341376"/>
                  </a:lnTo>
                  <a:lnTo>
                    <a:pt x="57150" y="341376"/>
                  </a:lnTo>
                  <a:lnTo>
                    <a:pt x="57150" y="350520"/>
                  </a:lnTo>
                  <a:lnTo>
                    <a:pt x="46990" y="350520"/>
                  </a:lnTo>
                  <a:lnTo>
                    <a:pt x="46990" y="370332"/>
                  </a:lnTo>
                  <a:lnTo>
                    <a:pt x="43180" y="370332"/>
                  </a:lnTo>
                  <a:lnTo>
                    <a:pt x="43180" y="388620"/>
                  </a:lnTo>
                  <a:lnTo>
                    <a:pt x="38100" y="388620"/>
                  </a:lnTo>
                  <a:lnTo>
                    <a:pt x="38100" y="403098"/>
                  </a:lnTo>
                  <a:lnTo>
                    <a:pt x="33020" y="403098"/>
                  </a:lnTo>
                  <a:lnTo>
                    <a:pt x="33020" y="417576"/>
                  </a:lnTo>
                  <a:lnTo>
                    <a:pt x="24130" y="417576"/>
                  </a:lnTo>
                  <a:lnTo>
                    <a:pt x="24130" y="430530"/>
                  </a:lnTo>
                  <a:lnTo>
                    <a:pt x="19050" y="430530"/>
                  </a:lnTo>
                  <a:lnTo>
                    <a:pt x="19050" y="454152"/>
                  </a:lnTo>
                  <a:lnTo>
                    <a:pt x="15240" y="454152"/>
                  </a:lnTo>
                  <a:lnTo>
                    <a:pt x="15240" y="464820"/>
                  </a:lnTo>
                  <a:lnTo>
                    <a:pt x="8890" y="464820"/>
                  </a:lnTo>
                  <a:lnTo>
                    <a:pt x="8890" y="483870"/>
                  </a:lnTo>
                  <a:lnTo>
                    <a:pt x="0" y="483870"/>
                  </a:lnTo>
                  <a:lnTo>
                    <a:pt x="0" y="890778"/>
                  </a:lnTo>
                  <a:lnTo>
                    <a:pt x="8890" y="890778"/>
                  </a:lnTo>
                  <a:lnTo>
                    <a:pt x="15240" y="890778"/>
                  </a:lnTo>
                  <a:lnTo>
                    <a:pt x="15240" y="900684"/>
                  </a:lnTo>
                  <a:lnTo>
                    <a:pt x="19050" y="900684"/>
                  </a:lnTo>
                  <a:lnTo>
                    <a:pt x="24130" y="900684"/>
                  </a:lnTo>
                  <a:lnTo>
                    <a:pt x="62230" y="900684"/>
                  </a:lnTo>
                  <a:lnTo>
                    <a:pt x="62230" y="910590"/>
                  </a:lnTo>
                  <a:lnTo>
                    <a:pt x="66040" y="910590"/>
                  </a:lnTo>
                  <a:lnTo>
                    <a:pt x="76200" y="910590"/>
                  </a:lnTo>
                  <a:lnTo>
                    <a:pt x="85090" y="910590"/>
                  </a:lnTo>
                  <a:lnTo>
                    <a:pt x="88900" y="910590"/>
                  </a:lnTo>
                  <a:lnTo>
                    <a:pt x="88900" y="915162"/>
                  </a:lnTo>
                  <a:lnTo>
                    <a:pt x="99060" y="915162"/>
                  </a:lnTo>
                  <a:lnTo>
                    <a:pt x="109220" y="915162"/>
                  </a:lnTo>
                  <a:lnTo>
                    <a:pt x="114300" y="915162"/>
                  </a:lnTo>
                  <a:lnTo>
                    <a:pt x="114300" y="918972"/>
                  </a:lnTo>
                  <a:lnTo>
                    <a:pt x="121920" y="918972"/>
                  </a:lnTo>
                  <a:lnTo>
                    <a:pt x="133350" y="918972"/>
                  </a:lnTo>
                  <a:lnTo>
                    <a:pt x="137160" y="918972"/>
                  </a:lnTo>
                  <a:lnTo>
                    <a:pt x="137160" y="924306"/>
                  </a:lnTo>
                  <a:lnTo>
                    <a:pt x="146050" y="924306"/>
                  </a:lnTo>
                  <a:lnTo>
                    <a:pt x="152400" y="924306"/>
                  </a:lnTo>
                  <a:lnTo>
                    <a:pt x="160020" y="924306"/>
                  </a:lnTo>
                  <a:lnTo>
                    <a:pt x="160020" y="928878"/>
                  </a:lnTo>
                  <a:lnTo>
                    <a:pt x="166370" y="928878"/>
                  </a:lnTo>
                  <a:lnTo>
                    <a:pt x="170180" y="928878"/>
                  </a:lnTo>
                  <a:lnTo>
                    <a:pt x="175260" y="928878"/>
                  </a:lnTo>
                  <a:lnTo>
                    <a:pt x="184150" y="928878"/>
                  </a:lnTo>
                  <a:lnTo>
                    <a:pt x="184150" y="938784"/>
                  </a:lnTo>
                  <a:lnTo>
                    <a:pt x="199390" y="938784"/>
                  </a:lnTo>
                  <a:lnTo>
                    <a:pt x="213360" y="938784"/>
                  </a:lnTo>
                  <a:lnTo>
                    <a:pt x="213360" y="942594"/>
                  </a:lnTo>
                  <a:lnTo>
                    <a:pt x="228600" y="942594"/>
                  </a:lnTo>
                  <a:lnTo>
                    <a:pt x="237490" y="942594"/>
                  </a:lnTo>
                  <a:lnTo>
                    <a:pt x="237490" y="948690"/>
                  </a:lnTo>
                  <a:lnTo>
                    <a:pt x="251460" y="948690"/>
                  </a:lnTo>
                  <a:lnTo>
                    <a:pt x="260350" y="948690"/>
                  </a:lnTo>
                  <a:lnTo>
                    <a:pt x="260350" y="951738"/>
                  </a:lnTo>
                  <a:lnTo>
                    <a:pt x="275590" y="951738"/>
                  </a:lnTo>
                  <a:lnTo>
                    <a:pt x="284480" y="951738"/>
                  </a:lnTo>
                  <a:lnTo>
                    <a:pt x="284480" y="962406"/>
                  </a:lnTo>
                  <a:lnTo>
                    <a:pt x="302260" y="962406"/>
                  </a:lnTo>
                  <a:lnTo>
                    <a:pt x="312420" y="962406"/>
                  </a:lnTo>
                  <a:lnTo>
                    <a:pt x="312420" y="966978"/>
                  </a:lnTo>
                  <a:lnTo>
                    <a:pt x="327660" y="966978"/>
                  </a:lnTo>
                  <a:lnTo>
                    <a:pt x="335280" y="966978"/>
                  </a:lnTo>
                  <a:lnTo>
                    <a:pt x="335280" y="971550"/>
                  </a:lnTo>
                  <a:lnTo>
                    <a:pt x="359410" y="971550"/>
                  </a:lnTo>
                  <a:lnTo>
                    <a:pt x="359410" y="975360"/>
                  </a:lnTo>
                  <a:lnTo>
                    <a:pt x="378460" y="975360"/>
                  </a:lnTo>
                  <a:lnTo>
                    <a:pt x="378460" y="75438"/>
                  </a:lnTo>
                  <a:lnTo>
                    <a:pt x="411480" y="75438"/>
                  </a:lnTo>
                  <a:lnTo>
                    <a:pt x="430530" y="75438"/>
                  </a:lnTo>
                  <a:lnTo>
                    <a:pt x="430530" y="213360"/>
                  </a:lnTo>
                  <a:lnTo>
                    <a:pt x="454660" y="213360"/>
                  </a:lnTo>
                  <a:lnTo>
                    <a:pt x="464820" y="213360"/>
                  </a:lnTo>
                  <a:lnTo>
                    <a:pt x="558800" y="213360"/>
                  </a:lnTo>
                  <a:lnTo>
                    <a:pt x="558800" y="166116"/>
                  </a:lnTo>
                  <a:lnTo>
                    <a:pt x="643890" y="166116"/>
                  </a:lnTo>
                  <a:lnTo>
                    <a:pt x="643890" y="99060"/>
                  </a:lnTo>
                  <a:close/>
                </a:path>
              </a:pathLst>
            </a:custGeom>
            <a:solidFill>
              <a:srgbClr val="010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7341870" y="3247643"/>
              <a:ext cx="654050" cy="1089660"/>
            </a:xfrm>
            <a:custGeom>
              <a:avLst/>
              <a:gdLst/>
              <a:ahLst/>
              <a:cxnLst/>
              <a:rect l="l" t="t" r="r" b="b"/>
              <a:pathLst>
                <a:path w="654050" h="1089660">
                  <a:moveTo>
                    <a:pt x="275590" y="61722"/>
                  </a:moveTo>
                  <a:lnTo>
                    <a:pt x="265430" y="61722"/>
                  </a:lnTo>
                  <a:lnTo>
                    <a:pt x="251460" y="61722"/>
                  </a:lnTo>
                  <a:lnTo>
                    <a:pt x="251460" y="52578"/>
                  </a:lnTo>
                  <a:lnTo>
                    <a:pt x="242570" y="52578"/>
                  </a:lnTo>
                  <a:lnTo>
                    <a:pt x="223520" y="52578"/>
                  </a:lnTo>
                  <a:lnTo>
                    <a:pt x="223520" y="47244"/>
                  </a:lnTo>
                  <a:lnTo>
                    <a:pt x="199390" y="47244"/>
                  </a:lnTo>
                  <a:lnTo>
                    <a:pt x="199390" y="43434"/>
                  </a:lnTo>
                  <a:lnTo>
                    <a:pt x="189230" y="43434"/>
                  </a:lnTo>
                  <a:lnTo>
                    <a:pt x="166370" y="43434"/>
                  </a:lnTo>
                  <a:lnTo>
                    <a:pt x="166370" y="38100"/>
                  </a:lnTo>
                  <a:lnTo>
                    <a:pt x="148590" y="38100"/>
                  </a:lnTo>
                  <a:lnTo>
                    <a:pt x="148590" y="34290"/>
                  </a:lnTo>
                  <a:lnTo>
                    <a:pt x="124460" y="34290"/>
                  </a:lnTo>
                  <a:lnTo>
                    <a:pt x="113030" y="34290"/>
                  </a:lnTo>
                  <a:lnTo>
                    <a:pt x="113030" y="28956"/>
                  </a:lnTo>
                  <a:lnTo>
                    <a:pt x="90170" y="28956"/>
                  </a:lnTo>
                  <a:lnTo>
                    <a:pt x="90170" y="19812"/>
                  </a:lnTo>
                  <a:lnTo>
                    <a:pt x="72390" y="19812"/>
                  </a:lnTo>
                  <a:lnTo>
                    <a:pt x="62230" y="19812"/>
                  </a:lnTo>
                  <a:lnTo>
                    <a:pt x="62230" y="14478"/>
                  </a:lnTo>
                  <a:lnTo>
                    <a:pt x="38100" y="14478"/>
                  </a:lnTo>
                  <a:lnTo>
                    <a:pt x="38100" y="10668"/>
                  </a:lnTo>
                  <a:lnTo>
                    <a:pt x="24130" y="10668"/>
                  </a:lnTo>
                  <a:lnTo>
                    <a:pt x="10160" y="10668"/>
                  </a:lnTo>
                  <a:lnTo>
                    <a:pt x="10160" y="0"/>
                  </a:lnTo>
                  <a:lnTo>
                    <a:pt x="0" y="0"/>
                  </a:lnTo>
                  <a:lnTo>
                    <a:pt x="0" y="67056"/>
                  </a:lnTo>
                  <a:lnTo>
                    <a:pt x="10160" y="67056"/>
                  </a:lnTo>
                  <a:lnTo>
                    <a:pt x="24130" y="67056"/>
                  </a:lnTo>
                  <a:lnTo>
                    <a:pt x="275590" y="67056"/>
                  </a:lnTo>
                  <a:lnTo>
                    <a:pt x="275590" y="61722"/>
                  </a:lnTo>
                  <a:close/>
                </a:path>
                <a:path w="654050" h="1089660">
                  <a:moveTo>
                    <a:pt x="483870" y="109728"/>
                  </a:moveTo>
                  <a:lnTo>
                    <a:pt x="464820" y="109728"/>
                  </a:lnTo>
                  <a:lnTo>
                    <a:pt x="455930" y="109728"/>
                  </a:lnTo>
                  <a:lnTo>
                    <a:pt x="455930" y="105156"/>
                  </a:lnTo>
                  <a:lnTo>
                    <a:pt x="440690" y="105156"/>
                  </a:lnTo>
                  <a:lnTo>
                    <a:pt x="431800" y="105156"/>
                  </a:lnTo>
                  <a:lnTo>
                    <a:pt x="431800" y="99822"/>
                  </a:lnTo>
                  <a:lnTo>
                    <a:pt x="417830" y="99822"/>
                  </a:lnTo>
                  <a:lnTo>
                    <a:pt x="402590" y="99822"/>
                  </a:lnTo>
                  <a:lnTo>
                    <a:pt x="402590" y="90678"/>
                  </a:lnTo>
                  <a:lnTo>
                    <a:pt x="388620" y="90678"/>
                  </a:lnTo>
                  <a:lnTo>
                    <a:pt x="379730" y="90678"/>
                  </a:lnTo>
                  <a:lnTo>
                    <a:pt x="379730" y="85344"/>
                  </a:lnTo>
                  <a:lnTo>
                    <a:pt x="350520" y="85344"/>
                  </a:lnTo>
                  <a:lnTo>
                    <a:pt x="350520" y="76200"/>
                  </a:lnTo>
                  <a:lnTo>
                    <a:pt x="341630" y="76200"/>
                  </a:lnTo>
                  <a:lnTo>
                    <a:pt x="317500" y="76200"/>
                  </a:lnTo>
                  <a:lnTo>
                    <a:pt x="299720" y="76200"/>
                  </a:lnTo>
                  <a:lnTo>
                    <a:pt x="299720" y="114300"/>
                  </a:lnTo>
                  <a:lnTo>
                    <a:pt x="483870" y="114300"/>
                  </a:lnTo>
                  <a:lnTo>
                    <a:pt x="483870" y="109728"/>
                  </a:lnTo>
                  <a:close/>
                </a:path>
                <a:path w="654050" h="1089660">
                  <a:moveTo>
                    <a:pt x="654050" y="147828"/>
                  </a:moveTo>
                  <a:lnTo>
                    <a:pt x="648970" y="147828"/>
                  </a:lnTo>
                  <a:lnTo>
                    <a:pt x="643890" y="147828"/>
                  </a:lnTo>
                  <a:lnTo>
                    <a:pt x="643890" y="142494"/>
                  </a:lnTo>
                  <a:lnTo>
                    <a:pt x="610870" y="142494"/>
                  </a:lnTo>
                  <a:lnTo>
                    <a:pt x="610870" y="137922"/>
                  </a:lnTo>
                  <a:lnTo>
                    <a:pt x="593090" y="137922"/>
                  </a:lnTo>
                  <a:lnTo>
                    <a:pt x="593090" y="129540"/>
                  </a:lnTo>
                  <a:lnTo>
                    <a:pt x="567690" y="129540"/>
                  </a:lnTo>
                  <a:lnTo>
                    <a:pt x="560070" y="129540"/>
                  </a:lnTo>
                  <a:lnTo>
                    <a:pt x="560070" y="123444"/>
                  </a:lnTo>
                  <a:lnTo>
                    <a:pt x="539750" y="123444"/>
                  </a:lnTo>
                  <a:lnTo>
                    <a:pt x="535940" y="123444"/>
                  </a:lnTo>
                  <a:lnTo>
                    <a:pt x="535940" y="118110"/>
                  </a:lnTo>
                  <a:lnTo>
                    <a:pt x="515620" y="118110"/>
                  </a:lnTo>
                  <a:lnTo>
                    <a:pt x="506730" y="118110"/>
                  </a:lnTo>
                  <a:lnTo>
                    <a:pt x="506730" y="114300"/>
                  </a:lnTo>
                  <a:lnTo>
                    <a:pt x="491490" y="114300"/>
                  </a:lnTo>
                  <a:lnTo>
                    <a:pt x="483870" y="114300"/>
                  </a:lnTo>
                  <a:lnTo>
                    <a:pt x="483870" y="887730"/>
                  </a:lnTo>
                  <a:lnTo>
                    <a:pt x="464820" y="887730"/>
                  </a:lnTo>
                  <a:lnTo>
                    <a:pt x="455930" y="887730"/>
                  </a:lnTo>
                  <a:lnTo>
                    <a:pt x="299720" y="887730"/>
                  </a:lnTo>
                  <a:lnTo>
                    <a:pt x="299720" y="924306"/>
                  </a:lnTo>
                  <a:lnTo>
                    <a:pt x="10160" y="924306"/>
                  </a:lnTo>
                  <a:lnTo>
                    <a:pt x="10160" y="944118"/>
                  </a:lnTo>
                  <a:lnTo>
                    <a:pt x="24130" y="944118"/>
                  </a:lnTo>
                  <a:lnTo>
                    <a:pt x="24130" y="952500"/>
                  </a:lnTo>
                  <a:lnTo>
                    <a:pt x="38100" y="952500"/>
                  </a:lnTo>
                  <a:lnTo>
                    <a:pt x="62230" y="952500"/>
                  </a:lnTo>
                  <a:lnTo>
                    <a:pt x="72390" y="952500"/>
                  </a:lnTo>
                  <a:lnTo>
                    <a:pt x="72390" y="958596"/>
                  </a:lnTo>
                  <a:lnTo>
                    <a:pt x="90170" y="958596"/>
                  </a:lnTo>
                  <a:lnTo>
                    <a:pt x="90170" y="962406"/>
                  </a:lnTo>
                  <a:lnTo>
                    <a:pt x="113030" y="962406"/>
                  </a:lnTo>
                  <a:lnTo>
                    <a:pt x="124460" y="962406"/>
                  </a:lnTo>
                  <a:lnTo>
                    <a:pt x="124460" y="971550"/>
                  </a:lnTo>
                  <a:lnTo>
                    <a:pt x="148590" y="971550"/>
                  </a:lnTo>
                  <a:lnTo>
                    <a:pt x="148590" y="976884"/>
                  </a:lnTo>
                  <a:lnTo>
                    <a:pt x="166370" y="976884"/>
                  </a:lnTo>
                  <a:lnTo>
                    <a:pt x="166370" y="982218"/>
                  </a:lnTo>
                  <a:lnTo>
                    <a:pt x="189230" y="982218"/>
                  </a:lnTo>
                  <a:lnTo>
                    <a:pt x="189230" y="991362"/>
                  </a:lnTo>
                  <a:lnTo>
                    <a:pt x="199390" y="991362"/>
                  </a:lnTo>
                  <a:lnTo>
                    <a:pt x="223520" y="991362"/>
                  </a:lnTo>
                  <a:lnTo>
                    <a:pt x="223520" y="995172"/>
                  </a:lnTo>
                  <a:lnTo>
                    <a:pt x="242570" y="995172"/>
                  </a:lnTo>
                  <a:lnTo>
                    <a:pt x="242570" y="1000506"/>
                  </a:lnTo>
                  <a:lnTo>
                    <a:pt x="251460" y="1000506"/>
                  </a:lnTo>
                  <a:lnTo>
                    <a:pt x="265430" y="1000506"/>
                  </a:lnTo>
                  <a:lnTo>
                    <a:pt x="265430" y="1005078"/>
                  </a:lnTo>
                  <a:lnTo>
                    <a:pt x="275590" y="1005078"/>
                  </a:lnTo>
                  <a:lnTo>
                    <a:pt x="289560" y="1005078"/>
                  </a:lnTo>
                  <a:lnTo>
                    <a:pt x="289560" y="1014984"/>
                  </a:lnTo>
                  <a:lnTo>
                    <a:pt x="299720" y="1014984"/>
                  </a:lnTo>
                  <a:lnTo>
                    <a:pt x="317500" y="1014984"/>
                  </a:lnTo>
                  <a:lnTo>
                    <a:pt x="317500" y="1018794"/>
                  </a:lnTo>
                  <a:lnTo>
                    <a:pt x="341630" y="1018794"/>
                  </a:lnTo>
                  <a:lnTo>
                    <a:pt x="341630" y="1029462"/>
                  </a:lnTo>
                  <a:lnTo>
                    <a:pt x="350520" y="1029462"/>
                  </a:lnTo>
                  <a:lnTo>
                    <a:pt x="379730" y="1029462"/>
                  </a:lnTo>
                  <a:lnTo>
                    <a:pt x="388620" y="1029462"/>
                  </a:lnTo>
                  <a:lnTo>
                    <a:pt x="388620" y="1033272"/>
                  </a:lnTo>
                  <a:lnTo>
                    <a:pt x="402590" y="1033272"/>
                  </a:lnTo>
                  <a:lnTo>
                    <a:pt x="417830" y="1033272"/>
                  </a:lnTo>
                  <a:lnTo>
                    <a:pt x="417830" y="1038606"/>
                  </a:lnTo>
                  <a:lnTo>
                    <a:pt x="431800" y="1038606"/>
                  </a:lnTo>
                  <a:lnTo>
                    <a:pt x="440690" y="1038606"/>
                  </a:lnTo>
                  <a:lnTo>
                    <a:pt x="440690" y="1047750"/>
                  </a:lnTo>
                  <a:lnTo>
                    <a:pt x="455930" y="1047750"/>
                  </a:lnTo>
                  <a:lnTo>
                    <a:pt x="464820" y="1047750"/>
                  </a:lnTo>
                  <a:lnTo>
                    <a:pt x="464820" y="1053084"/>
                  </a:lnTo>
                  <a:lnTo>
                    <a:pt x="483870" y="1053084"/>
                  </a:lnTo>
                  <a:lnTo>
                    <a:pt x="491490" y="1053084"/>
                  </a:lnTo>
                  <a:lnTo>
                    <a:pt x="491490" y="1056894"/>
                  </a:lnTo>
                  <a:lnTo>
                    <a:pt x="506730" y="1056894"/>
                  </a:lnTo>
                  <a:lnTo>
                    <a:pt x="515620" y="1056894"/>
                  </a:lnTo>
                  <a:lnTo>
                    <a:pt x="515620" y="1066038"/>
                  </a:lnTo>
                  <a:lnTo>
                    <a:pt x="535940" y="1066038"/>
                  </a:lnTo>
                  <a:lnTo>
                    <a:pt x="539750" y="1066038"/>
                  </a:lnTo>
                  <a:lnTo>
                    <a:pt x="539750" y="1071372"/>
                  </a:lnTo>
                  <a:lnTo>
                    <a:pt x="560070" y="1071372"/>
                  </a:lnTo>
                  <a:lnTo>
                    <a:pt x="567690" y="1071372"/>
                  </a:lnTo>
                  <a:lnTo>
                    <a:pt x="567690" y="1075182"/>
                  </a:lnTo>
                  <a:lnTo>
                    <a:pt x="593090" y="1075182"/>
                  </a:lnTo>
                  <a:lnTo>
                    <a:pt x="593090" y="1085850"/>
                  </a:lnTo>
                  <a:lnTo>
                    <a:pt x="610870" y="1085850"/>
                  </a:lnTo>
                  <a:lnTo>
                    <a:pt x="610870" y="1089660"/>
                  </a:lnTo>
                  <a:lnTo>
                    <a:pt x="643890" y="1089660"/>
                  </a:lnTo>
                  <a:lnTo>
                    <a:pt x="643890" y="1085850"/>
                  </a:lnTo>
                  <a:lnTo>
                    <a:pt x="648970" y="1085850"/>
                  </a:lnTo>
                  <a:lnTo>
                    <a:pt x="648970" y="1056894"/>
                  </a:lnTo>
                  <a:lnTo>
                    <a:pt x="654050" y="1056894"/>
                  </a:lnTo>
                  <a:lnTo>
                    <a:pt x="654050" y="147828"/>
                  </a:lnTo>
                  <a:close/>
                </a:path>
              </a:pathLst>
            </a:custGeom>
            <a:solidFill>
              <a:srgbClr val="010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7990840" y="3395471"/>
              <a:ext cx="184150" cy="909319"/>
            </a:xfrm>
            <a:custGeom>
              <a:avLst/>
              <a:gdLst/>
              <a:ahLst/>
              <a:cxnLst/>
              <a:rect l="l" t="t" r="r" b="b"/>
              <a:pathLst>
                <a:path w="184150" h="909320">
                  <a:moveTo>
                    <a:pt x="184150" y="41910"/>
                  </a:moveTo>
                  <a:lnTo>
                    <a:pt x="173990" y="41910"/>
                  </a:lnTo>
                  <a:lnTo>
                    <a:pt x="170180" y="41910"/>
                  </a:lnTo>
                  <a:lnTo>
                    <a:pt x="170180" y="32766"/>
                  </a:lnTo>
                  <a:lnTo>
                    <a:pt x="123190" y="32766"/>
                  </a:lnTo>
                  <a:lnTo>
                    <a:pt x="123190" y="23622"/>
                  </a:lnTo>
                  <a:lnTo>
                    <a:pt x="113030" y="23622"/>
                  </a:lnTo>
                  <a:lnTo>
                    <a:pt x="109220" y="23622"/>
                  </a:lnTo>
                  <a:lnTo>
                    <a:pt x="104140" y="23622"/>
                  </a:lnTo>
                  <a:lnTo>
                    <a:pt x="93980" y="23622"/>
                  </a:lnTo>
                  <a:lnTo>
                    <a:pt x="93980" y="18288"/>
                  </a:lnTo>
                  <a:lnTo>
                    <a:pt x="90170" y="18288"/>
                  </a:lnTo>
                  <a:lnTo>
                    <a:pt x="85090" y="18288"/>
                  </a:lnTo>
                  <a:lnTo>
                    <a:pt x="80010" y="18288"/>
                  </a:lnTo>
                  <a:lnTo>
                    <a:pt x="71120" y="18288"/>
                  </a:lnTo>
                  <a:lnTo>
                    <a:pt x="71120" y="13716"/>
                  </a:lnTo>
                  <a:lnTo>
                    <a:pt x="62230" y="13716"/>
                  </a:lnTo>
                  <a:lnTo>
                    <a:pt x="55880" y="13716"/>
                  </a:lnTo>
                  <a:lnTo>
                    <a:pt x="46990" y="13716"/>
                  </a:lnTo>
                  <a:lnTo>
                    <a:pt x="43180" y="13716"/>
                  </a:lnTo>
                  <a:lnTo>
                    <a:pt x="43180" y="4572"/>
                  </a:lnTo>
                  <a:lnTo>
                    <a:pt x="38100" y="4572"/>
                  </a:lnTo>
                  <a:lnTo>
                    <a:pt x="33020" y="4572"/>
                  </a:lnTo>
                  <a:lnTo>
                    <a:pt x="24130" y="4572"/>
                  </a:lnTo>
                  <a:lnTo>
                    <a:pt x="20320" y="4572"/>
                  </a:lnTo>
                  <a:lnTo>
                    <a:pt x="20320" y="0"/>
                  </a:lnTo>
                  <a:lnTo>
                    <a:pt x="8890" y="0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909066"/>
                  </a:lnTo>
                  <a:lnTo>
                    <a:pt x="5080" y="909066"/>
                  </a:lnTo>
                  <a:lnTo>
                    <a:pt x="5080" y="890778"/>
                  </a:lnTo>
                  <a:lnTo>
                    <a:pt x="8890" y="890778"/>
                  </a:lnTo>
                  <a:lnTo>
                    <a:pt x="8890" y="881634"/>
                  </a:lnTo>
                  <a:lnTo>
                    <a:pt x="20320" y="881634"/>
                  </a:lnTo>
                  <a:lnTo>
                    <a:pt x="20320" y="852678"/>
                  </a:lnTo>
                  <a:lnTo>
                    <a:pt x="24130" y="852678"/>
                  </a:lnTo>
                  <a:lnTo>
                    <a:pt x="24130" y="834390"/>
                  </a:lnTo>
                  <a:lnTo>
                    <a:pt x="33020" y="834390"/>
                  </a:lnTo>
                  <a:lnTo>
                    <a:pt x="33020" y="823722"/>
                  </a:lnTo>
                  <a:lnTo>
                    <a:pt x="38100" y="823722"/>
                  </a:lnTo>
                  <a:lnTo>
                    <a:pt x="38100" y="804672"/>
                  </a:lnTo>
                  <a:lnTo>
                    <a:pt x="43180" y="804672"/>
                  </a:lnTo>
                  <a:lnTo>
                    <a:pt x="43180" y="796290"/>
                  </a:lnTo>
                  <a:lnTo>
                    <a:pt x="46990" y="796290"/>
                  </a:lnTo>
                  <a:lnTo>
                    <a:pt x="46990" y="772668"/>
                  </a:lnTo>
                  <a:lnTo>
                    <a:pt x="55880" y="772668"/>
                  </a:lnTo>
                  <a:lnTo>
                    <a:pt x="55880" y="758190"/>
                  </a:lnTo>
                  <a:lnTo>
                    <a:pt x="62230" y="758190"/>
                  </a:lnTo>
                  <a:lnTo>
                    <a:pt x="62230" y="739902"/>
                  </a:lnTo>
                  <a:lnTo>
                    <a:pt x="71120" y="739902"/>
                  </a:lnTo>
                  <a:lnTo>
                    <a:pt x="71120" y="704850"/>
                  </a:lnTo>
                  <a:lnTo>
                    <a:pt x="80010" y="704850"/>
                  </a:lnTo>
                  <a:lnTo>
                    <a:pt x="80010" y="695706"/>
                  </a:lnTo>
                  <a:lnTo>
                    <a:pt x="85090" y="695706"/>
                  </a:lnTo>
                  <a:lnTo>
                    <a:pt x="85090" y="677418"/>
                  </a:lnTo>
                  <a:lnTo>
                    <a:pt x="90170" y="677418"/>
                  </a:lnTo>
                  <a:lnTo>
                    <a:pt x="90170" y="668274"/>
                  </a:lnTo>
                  <a:lnTo>
                    <a:pt x="93980" y="668274"/>
                  </a:lnTo>
                  <a:lnTo>
                    <a:pt x="93980" y="653796"/>
                  </a:lnTo>
                  <a:lnTo>
                    <a:pt x="104140" y="653796"/>
                  </a:lnTo>
                  <a:lnTo>
                    <a:pt x="104140" y="639318"/>
                  </a:lnTo>
                  <a:lnTo>
                    <a:pt x="109220" y="639318"/>
                  </a:lnTo>
                  <a:lnTo>
                    <a:pt x="109220" y="624840"/>
                  </a:lnTo>
                  <a:lnTo>
                    <a:pt x="113030" y="624840"/>
                  </a:lnTo>
                  <a:lnTo>
                    <a:pt x="113030" y="601218"/>
                  </a:lnTo>
                  <a:lnTo>
                    <a:pt x="123190" y="601218"/>
                  </a:lnTo>
                  <a:lnTo>
                    <a:pt x="123190" y="585978"/>
                  </a:lnTo>
                  <a:lnTo>
                    <a:pt x="127000" y="585978"/>
                  </a:lnTo>
                  <a:lnTo>
                    <a:pt x="127000" y="563118"/>
                  </a:lnTo>
                  <a:lnTo>
                    <a:pt x="132080" y="563118"/>
                  </a:lnTo>
                  <a:lnTo>
                    <a:pt x="132080" y="549402"/>
                  </a:lnTo>
                  <a:lnTo>
                    <a:pt x="135890" y="549402"/>
                  </a:lnTo>
                  <a:lnTo>
                    <a:pt x="135890" y="539496"/>
                  </a:lnTo>
                  <a:lnTo>
                    <a:pt x="147320" y="539496"/>
                  </a:lnTo>
                  <a:lnTo>
                    <a:pt x="147320" y="521208"/>
                  </a:lnTo>
                  <a:lnTo>
                    <a:pt x="151130" y="521208"/>
                  </a:lnTo>
                  <a:lnTo>
                    <a:pt x="151130" y="511302"/>
                  </a:lnTo>
                  <a:lnTo>
                    <a:pt x="156210" y="511302"/>
                  </a:lnTo>
                  <a:lnTo>
                    <a:pt x="156210" y="488442"/>
                  </a:lnTo>
                  <a:lnTo>
                    <a:pt x="160020" y="488442"/>
                  </a:lnTo>
                  <a:lnTo>
                    <a:pt x="160020" y="473202"/>
                  </a:lnTo>
                  <a:lnTo>
                    <a:pt x="165100" y="473202"/>
                  </a:lnTo>
                  <a:lnTo>
                    <a:pt x="165100" y="464058"/>
                  </a:lnTo>
                  <a:lnTo>
                    <a:pt x="170180" y="464058"/>
                  </a:lnTo>
                  <a:lnTo>
                    <a:pt x="170180" y="445008"/>
                  </a:lnTo>
                  <a:lnTo>
                    <a:pt x="173990" y="445008"/>
                  </a:lnTo>
                  <a:lnTo>
                    <a:pt x="173990" y="425958"/>
                  </a:lnTo>
                  <a:lnTo>
                    <a:pt x="184150" y="425958"/>
                  </a:lnTo>
                  <a:lnTo>
                    <a:pt x="184150" y="41910"/>
                  </a:lnTo>
                  <a:close/>
                </a:path>
              </a:pathLst>
            </a:custGeom>
            <a:solidFill>
              <a:srgbClr val="010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6746240" y="3148583"/>
              <a:ext cx="657860" cy="1051560"/>
            </a:xfrm>
            <a:custGeom>
              <a:avLst/>
              <a:gdLst/>
              <a:ahLst/>
              <a:cxnLst/>
              <a:rect l="l" t="t" r="r" b="b"/>
              <a:pathLst>
                <a:path w="657859" h="1051560">
                  <a:moveTo>
                    <a:pt x="520700" y="986790"/>
                  </a:moveTo>
                  <a:lnTo>
                    <a:pt x="520700" y="986790"/>
                  </a:lnTo>
                  <a:lnTo>
                    <a:pt x="392430" y="986790"/>
                  </a:lnTo>
                  <a:lnTo>
                    <a:pt x="392430" y="995172"/>
                  </a:lnTo>
                  <a:lnTo>
                    <a:pt x="416560" y="995172"/>
                  </a:lnTo>
                  <a:lnTo>
                    <a:pt x="416560" y="999744"/>
                  </a:lnTo>
                  <a:lnTo>
                    <a:pt x="426720" y="999744"/>
                  </a:lnTo>
                  <a:lnTo>
                    <a:pt x="439420" y="999744"/>
                  </a:lnTo>
                  <a:lnTo>
                    <a:pt x="439420" y="1005078"/>
                  </a:lnTo>
                  <a:lnTo>
                    <a:pt x="468630" y="1005078"/>
                  </a:lnTo>
                  <a:lnTo>
                    <a:pt x="468630" y="1013460"/>
                  </a:lnTo>
                  <a:lnTo>
                    <a:pt x="477520" y="1013460"/>
                  </a:lnTo>
                  <a:lnTo>
                    <a:pt x="497840" y="1013460"/>
                  </a:lnTo>
                  <a:lnTo>
                    <a:pt x="497840" y="1019556"/>
                  </a:lnTo>
                  <a:lnTo>
                    <a:pt x="500380" y="1019556"/>
                  </a:lnTo>
                  <a:lnTo>
                    <a:pt x="520700" y="1019556"/>
                  </a:lnTo>
                  <a:lnTo>
                    <a:pt x="520700" y="986790"/>
                  </a:lnTo>
                  <a:close/>
                </a:path>
                <a:path w="657859" h="1051560">
                  <a:moveTo>
                    <a:pt x="657860" y="1023366"/>
                  </a:moveTo>
                  <a:lnTo>
                    <a:pt x="657860" y="1023366"/>
                  </a:lnTo>
                  <a:lnTo>
                    <a:pt x="544830" y="1023366"/>
                  </a:lnTo>
                  <a:lnTo>
                    <a:pt x="544830" y="1027938"/>
                  </a:lnTo>
                  <a:lnTo>
                    <a:pt x="553720" y="1027938"/>
                  </a:lnTo>
                  <a:lnTo>
                    <a:pt x="568960" y="1027938"/>
                  </a:lnTo>
                  <a:lnTo>
                    <a:pt x="568960" y="1037844"/>
                  </a:lnTo>
                  <a:lnTo>
                    <a:pt x="581660" y="1037844"/>
                  </a:lnTo>
                  <a:lnTo>
                    <a:pt x="595630" y="1037844"/>
                  </a:lnTo>
                  <a:lnTo>
                    <a:pt x="595630" y="1043178"/>
                  </a:lnTo>
                  <a:lnTo>
                    <a:pt x="605790" y="1043178"/>
                  </a:lnTo>
                  <a:lnTo>
                    <a:pt x="619760" y="1043178"/>
                  </a:lnTo>
                  <a:lnTo>
                    <a:pt x="619760" y="1051560"/>
                  </a:lnTo>
                  <a:lnTo>
                    <a:pt x="633730" y="1051560"/>
                  </a:lnTo>
                  <a:lnTo>
                    <a:pt x="657860" y="1051560"/>
                  </a:lnTo>
                  <a:lnTo>
                    <a:pt x="657860" y="1023366"/>
                  </a:lnTo>
                  <a:close/>
                </a:path>
                <a:path w="657859" h="1051560">
                  <a:moveTo>
                    <a:pt x="657860" y="113538"/>
                  </a:moveTo>
                  <a:lnTo>
                    <a:pt x="633730" y="113538"/>
                  </a:lnTo>
                  <a:lnTo>
                    <a:pt x="633730" y="109728"/>
                  </a:lnTo>
                  <a:lnTo>
                    <a:pt x="619760" y="109728"/>
                  </a:lnTo>
                  <a:lnTo>
                    <a:pt x="605790" y="109728"/>
                  </a:lnTo>
                  <a:lnTo>
                    <a:pt x="605790" y="99060"/>
                  </a:lnTo>
                  <a:lnTo>
                    <a:pt x="595630" y="99060"/>
                  </a:lnTo>
                  <a:lnTo>
                    <a:pt x="581660" y="99060"/>
                  </a:lnTo>
                  <a:lnTo>
                    <a:pt x="581660" y="95250"/>
                  </a:lnTo>
                  <a:lnTo>
                    <a:pt x="568960" y="95250"/>
                  </a:lnTo>
                  <a:lnTo>
                    <a:pt x="553720" y="95250"/>
                  </a:lnTo>
                  <a:lnTo>
                    <a:pt x="553720" y="89916"/>
                  </a:lnTo>
                  <a:lnTo>
                    <a:pt x="544830" y="89916"/>
                  </a:lnTo>
                  <a:lnTo>
                    <a:pt x="530860" y="89916"/>
                  </a:lnTo>
                  <a:lnTo>
                    <a:pt x="530860" y="86106"/>
                  </a:lnTo>
                  <a:lnTo>
                    <a:pt x="520700" y="86106"/>
                  </a:lnTo>
                  <a:lnTo>
                    <a:pt x="500380" y="86106"/>
                  </a:lnTo>
                  <a:lnTo>
                    <a:pt x="500380" y="75438"/>
                  </a:lnTo>
                  <a:lnTo>
                    <a:pt x="497840" y="75438"/>
                  </a:lnTo>
                  <a:lnTo>
                    <a:pt x="477520" y="75438"/>
                  </a:lnTo>
                  <a:lnTo>
                    <a:pt x="477520" y="71628"/>
                  </a:lnTo>
                  <a:lnTo>
                    <a:pt x="468630" y="71628"/>
                  </a:lnTo>
                  <a:lnTo>
                    <a:pt x="439420" y="71628"/>
                  </a:lnTo>
                  <a:lnTo>
                    <a:pt x="426720" y="71628"/>
                  </a:lnTo>
                  <a:lnTo>
                    <a:pt x="426720" y="61722"/>
                  </a:lnTo>
                  <a:lnTo>
                    <a:pt x="416560" y="61722"/>
                  </a:lnTo>
                  <a:lnTo>
                    <a:pt x="392430" y="61722"/>
                  </a:lnTo>
                  <a:lnTo>
                    <a:pt x="392430" y="57150"/>
                  </a:lnTo>
                  <a:lnTo>
                    <a:pt x="373380" y="57150"/>
                  </a:lnTo>
                  <a:lnTo>
                    <a:pt x="373380" y="51816"/>
                  </a:lnTo>
                  <a:lnTo>
                    <a:pt x="340360" y="51816"/>
                  </a:lnTo>
                  <a:lnTo>
                    <a:pt x="340360" y="41910"/>
                  </a:lnTo>
                  <a:lnTo>
                    <a:pt x="321310" y="41910"/>
                  </a:lnTo>
                  <a:lnTo>
                    <a:pt x="321310" y="38100"/>
                  </a:lnTo>
                  <a:lnTo>
                    <a:pt x="297180" y="38100"/>
                  </a:lnTo>
                  <a:lnTo>
                    <a:pt x="289560" y="38100"/>
                  </a:lnTo>
                  <a:lnTo>
                    <a:pt x="289560" y="33528"/>
                  </a:lnTo>
                  <a:lnTo>
                    <a:pt x="274320" y="33528"/>
                  </a:lnTo>
                  <a:lnTo>
                    <a:pt x="264160" y="33528"/>
                  </a:lnTo>
                  <a:lnTo>
                    <a:pt x="264160" y="23622"/>
                  </a:lnTo>
                  <a:lnTo>
                    <a:pt x="246380" y="23622"/>
                  </a:lnTo>
                  <a:lnTo>
                    <a:pt x="237490" y="23622"/>
                  </a:lnTo>
                  <a:lnTo>
                    <a:pt x="237490" y="18288"/>
                  </a:lnTo>
                  <a:lnTo>
                    <a:pt x="222250" y="18288"/>
                  </a:lnTo>
                  <a:lnTo>
                    <a:pt x="213360" y="18288"/>
                  </a:lnTo>
                  <a:lnTo>
                    <a:pt x="213360" y="15240"/>
                  </a:lnTo>
                  <a:lnTo>
                    <a:pt x="199390" y="15240"/>
                  </a:lnTo>
                  <a:lnTo>
                    <a:pt x="190500" y="15240"/>
                  </a:lnTo>
                  <a:lnTo>
                    <a:pt x="190500" y="9906"/>
                  </a:lnTo>
                  <a:lnTo>
                    <a:pt x="175260" y="9906"/>
                  </a:lnTo>
                  <a:lnTo>
                    <a:pt x="161290" y="9906"/>
                  </a:lnTo>
                  <a:lnTo>
                    <a:pt x="161290" y="0"/>
                  </a:lnTo>
                  <a:lnTo>
                    <a:pt x="146050" y="0"/>
                  </a:lnTo>
                  <a:lnTo>
                    <a:pt x="137160" y="0"/>
                  </a:lnTo>
                  <a:lnTo>
                    <a:pt x="137160" y="18288"/>
                  </a:lnTo>
                  <a:lnTo>
                    <a:pt x="132080" y="18288"/>
                  </a:lnTo>
                  <a:lnTo>
                    <a:pt x="132080" y="38100"/>
                  </a:lnTo>
                  <a:lnTo>
                    <a:pt x="128270" y="38100"/>
                  </a:lnTo>
                  <a:lnTo>
                    <a:pt x="128270" y="57150"/>
                  </a:lnTo>
                  <a:lnTo>
                    <a:pt x="121920" y="57150"/>
                  </a:lnTo>
                  <a:lnTo>
                    <a:pt x="121920" y="71628"/>
                  </a:lnTo>
                  <a:lnTo>
                    <a:pt x="114300" y="71628"/>
                  </a:lnTo>
                  <a:lnTo>
                    <a:pt x="114300" y="86106"/>
                  </a:lnTo>
                  <a:lnTo>
                    <a:pt x="107950" y="86106"/>
                  </a:lnTo>
                  <a:lnTo>
                    <a:pt x="107950" y="118872"/>
                  </a:lnTo>
                  <a:lnTo>
                    <a:pt x="99060" y="118872"/>
                  </a:lnTo>
                  <a:lnTo>
                    <a:pt x="99060" y="133350"/>
                  </a:lnTo>
                  <a:lnTo>
                    <a:pt x="95250" y="133350"/>
                  </a:lnTo>
                  <a:lnTo>
                    <a:pt x="95250" y="146304"/>
                  </a:lnTo>
                  <a:lnTo>
                    <a:pt x="83820" y="146304"/>
                  </a:lnTo>
                  <a:lnTo>
                    <a:pt x="83820" y="175260"/>
                  </a:lnTo>
                  <a:lnTo>
                    <a:pt x="76200" y="175260"/>
                  </a:lnTo>
                  <a:lnTo>
                    <a:pt x="76200" y="198882"/>
                  </a:lnTo>
                  <a:lnTo>
                    <a:pt x="71120" y="198882"/>
                  </a:lnTo>
                  <a:lnTo>
                    <a:pt x="71120" y="213360"/>
                  </a:lnTo>
                  <a:lnTo>
                    <a:pt x="60960" y="213360"/>
                  </a:lnTo>
                  <a:lnTo>
                    <a:pt x="60960" y="241554"/>
                  </a:lnTo>
                  <a:lnTo>
                    <a:pt x="50800" y="241554"/>
                  </a:lnTo>
                  <a:lnTo>
                    <a:pt x="50800" y="260604"/>
                  </a:lnTo>
                  <a:lnTo>
                    <a:pt x="46990" y="260604"/>
                  </a:lnTo>
                  <a:lnTo>
                    <a:pt x="46990" y="279654"/>
                  </a:lnTo>
                  <a:lnTo>
                    <a:pt x="38100" y="279654"/>
                  </a:lnTo>
                  <a:lnTo>
                    <a:pt x="38100" y="303276"/>
                  </a:lnTo>
                  <a:lnTo>
                    <a:pt x="27940" y="303276"/>
                  </a:lnTo>
                  <a:lnTo>
                    <a:pt x="27940" y="326898"/>
                  </a:lnTo>
                  <a:lnTo>
                    <a:pt x="24130" y="326898"/>
                  </a:lnTo>
                  <a:lnTo>
                    <a:pt x="24130" y="341376"/>
                  </a:lnTo>
                  <a:lnTo>
                    <a:pt x="19050" y="341376"/>
                  </a:lnTo>
                  <a:lnTo>
                    <a:pt x="19050" y="350520"/>
                  </a:lnTo>
                  <a:lnTo>
                    <a:pt x="8890" y="350520"/>
                  </a:lnTo>
                  <a:lnTo>
                    <a:pt x="8890" y="370332"/>
                  </a:lnTo>
                  <a:lnTo>
                    <a:pt x="5080" y="370332"/>
                  </a:lnTo>
                  <a:lnTo>
                    <a:pt x="5080" y="388620"/>
                  </a:lnTo>
                  <a:lnTo>
                    <a:pt x="0" y="388620"/>
                  </a:lnTo>
                  <a:lnTo>
                    <a:pt x="0" y="900684"/>
                  </a:lnTo>
                  <a:lnTo>
                    <a:pt x="5080" y="900684"/>
                  </a:lnTo>
                  <a:lnTo>
                    <a:pt x="8890" y="900684"/>
                  </a:lnTo>
                  <a:lnTo>
                    <a:pt x="19050" y="900684"/>
                  </a:lnTo>
                  <a:lnTo>
                    <a:pt x="24130" y="900684"/>
                  </a:lnTo>
                  <a:lnTo>
                    <a:pt x="24130" y="910590"/>
                  </a:lnTo>
                  <a:lnTo>
                    <a:pt x="27940" y="910590"/>
                  </a:lnTo>
                  <a:lnTo>
                    <a:pt x="38100" y="910590"/>
                  </a:lnTo>
                  <a:lnTo>
                    <a:pt x="46990" y="910590"/>
                  </a:lnTo>
                  <a:lnTo>
                    <a:pt x="50800" y="910590"/>
                  </a:lnTo>
                  <a:lnTo>
                    <a:pt x="50800" y="915162"/>
                  </a:lnTo>
                  <a:lnTo>
                    <a:pt x="60960" y="915162"/>
                  </a:lnTo>
                  <a:lnTo>
                    <a:pt x="71120" y="915162"/>
                  </a:lnTo>
                  <a:lnTo>
                    <a:pt x="76200" y="915162"/>
                  </a:lnTo>
                  <a:lnTo>
                    <a:pt x="76200" y="918972"/>
                  </a:lnTo>
                  <a:lnTo>
                    <a:pt x="83820" y="918972"/>
                  </a:lnTo>
                  <a:lnTo>
                    <a:pt x="95250" y="918972"/>
                  </a:lnTo>
                  <a:lnTo>
                    <a:pt x="99060" y="918972"/>
                  </a:lnTo>
                  <a:lnTo>
                    <a:pt x="99060" y="924306"/>
                  </a:lnTo>
                  <a:lnTo>
                    <a:pt x="107950" y="924306"/>
                  </a:lnTo>
                  <a:lnTo>
                    <a:pt x="114300" y="924306"/>
                  </a:lnTo>
                  <a:lnTo>
                    <a:pt x="121920" y="924306"/>
                  </a:lnTo>
                  <a:lnTo>
                    <a:pt x="121920" y="928878"/>
                  </a:lnTo>
                  <a:lnTo>
                    <a:pt x="128270" y="928878"/>
                  </a:lnTo>
                  <a:lnTo>
                    <a:pt x="132080" y="928878"/>
                  </a:lnTo>
                  <a:lnTo>
                    <a:pt x="137160" y="928878"/>
                  </a:lnTo>
                  <a:lnTo>
                    <a:pt x="146050" y="928878"/>
                  </a:lnTo>
                  <a:lnTo>
                    <a:pt x="146050" y="938784"/>
                  </a:lnTo>
                  <a:lnTo>
                    <a:pt x="161290" y="938784"/>
                  </a:lnTo>
                  <a:lnTo>
                    <a:pt x="175260" y="938784"/>
                  </a:lnTo>
                  <a:lnTo>
                    <a:pt x="175260" y="942594"/>
                  </a:lnTo>
                  <a:lnTo>
                    <a:pt x="190500" y="942594"/>
                  </a:lnTo>
                  <a:lnTo>
                    <a:pt x="199390" y="942594"/>
                  </a:lnTo>
                  <a:lnTo>
                    <a:pt x="199390" y="948690"/>
                  </a:lnTo>
                  <a:lnTo>
                    <a:pt x="213360" y="948690"/>
                  </a:lnTo>
                  <a:lnTo>
                    <a:pt x="222250" y="948690"/>
                  </a:lnTo>
                  <a:lnTo>
                    <a:pt x="222250" y="951738"/>
                  </a:lnTo>
                  <a:lnTo>
                    <a:pt x="237490" y="951738"/>
                  </a:lnTo>
                  <a:lnTo>
                    <a:pt x="246380" y="951738"/>
                  </a:lnTo>
                  <a:lnTo>
                    <a:pt x="246380" y="962406"/>
                  </a:lnTo>
                  <a:lnTo>
                    <a:pt x="264160" y="962406"/>
                  </a:lnTo>
                  <a:lnTo>
                    <a:pt x="274320" y="962406"/>
                  </a:lnTo>
                  <a:lnTo>
                    <a:pt x="274320" y="966978"/>
                  </a:lnTo>
                  <a:lnTo>
                    <a:pt x="289560" y="966978"/>
                  </a:lnTo>
                  <a:lnTo>
                    <a:pt x="297180" y="966978"/>
                  </a:lnTo>
                  <a:lnTo>
                    <a:pt x="297180" y="971550"/>
                  </a:lnTo>
                  <a:lnTo>
                    <a:pt x="321310" y="971550"/>
                  </a:lnTo>
                  <a:lnTo>
                    <a:pt x="321310" y="975360"/>
                  </a:lnTo>
                  <a:lnTo>
                    <a:pt x="340360" y="975360"/>
                  </a:lnTo>
                  <a:lnTo>
                    <a:pt x="340360" y="75438"/>
                  </a:lnTo>
                  <a:lnTo>
                    <a:pt x="373380" y="75438"/>
                  </a:lnTo>
                  <a:lnTo>
                    <a:pt x="392430" y="75438"/>
                  </a:lnTo>
                  <a:lnTo>
                    <a:pt x="392430" y="213360"/>
                  </a:lnTo>
                  <a:lnTo>
                    <a:pt x="416560" y="213360"/>
                  </a:lnTo>
                  <a:lnTo>
                    <a:pt x="426720" y="213360"/>
                  </a:lnTo>
                  <a:lnTo>
                    <a:pt x="520700" y="213360"/>
                  </a:lnTo>
                  <a:lnTo>
                    <a:pt x="520700" y="166116"/>
                  </a:lnTo>
                  <a:lnTo>
                    <a:pt x="657860" y="166116"/>
                  </a:lnTo>
                  <a:lnTo>
                    <a:pt x="657860" y="113538"/>
                  </a:lnTo>
                  <a:close/>
                </a:path>
              </a:pathLst>
            </a:custGeom>
            <a:solidFill>
              <a:srgbClr val="0101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7379970" y="3262121"/>
              <a:ext cx="654050" cy="1075690"/>
            </a:xfrm>
            <a:custGeom>
              <a:avLst/>
              <a:gdLst/>
              <a:ahLst/>
              <a:cxnLst/>
              <a:rect l="l" t="t" r="r" b="b"/>
              <a:pathLst>
                <a:path w="654050" h="1075689">
                  <a:moveTo>
                    <a:pt x="237490" y="47244"/>
                  </a:moveTo>
                  <a:lnTo>
                    <a:pt x="227330" y="47244"/>
                  </a:lnTo>
                  <a:lnTo>
                    <a:pt x="213360" y="47244"/>
                  </a:lnTo>
                  <a:lnTo>
                    <a:pt x="213360" y="38100"/>
                  </a:lnTo>
                  <a:lnTo>
                    <a:pt x="204470" y="38100"/>
                  </a:lnTo>
                  <a:lnTo>
                    <a:pt x="185420" y="38100"/>
                  </a:lnTo>
                  <a:lnTo>
                    <a:pt x="185420" y="32766"/>
                  </a:lnTo>
                  <a:lnTo>
                    <a:pt x="161290" y="32766"/>
                  </a:lnTo>
                  <a:lnTo>
                    <a:pt x="161290" y="28956"/>
                  </a:lnTo>
                  <a:lnTo>
                    <a:pt x="151130" y="28956"/>
                  </a:lnTo>
                  <a:lnTo>
                    <a:pt x="128270" y="28956"/>
                  </a:lnTo>
                  <a:lnTo>
                    <a:pt x="128270" y="23622"/>
                  </a:lnTo>
                  <a:lnTo>
                    <a:pt x="110490" y="23622"/>
                  </a:lnTo>
                  <a:lnTo>
                    <a:pt x="110490" y="19812"/>
                  </a:lnTo>
                  <a:lnTo>
                    <a:pt x="86360" y="19812"/>
                  </a:lnTo>
                  <a:lnTo>
                    <a:pt x="74930" y="19812"/>
                  </a:lnTo>
                  <a:lnTo>
                    <a:pt x="74930" y="14478"/>
                  </a:lnTo>
                  <a:lnTo>
                    <a:pt x="52070" y="14478"/>
                  </a:lnTo>
                  <a:lnTo>
                    <a:pt x="52070" y="5334"/>
                  </a:lnTo>
                  <a:lnTo>
                    <a:pt x="34290" y="5334"/>
                  </a:lnTo>
                  <a:lnTo>
                    <a:pt x="24130" y="5334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52578"/>
                  </a:lnTo>
                  <a:lnTo>
                    <a:pt x="24130" y="52578"/>
                  </a:lnTo>
                  <a:lnTo>
                    <a:pt x="34290" y="52578"/>
                  </a:lnTo>
                  <a:lnTo>
                    <a:pt x="237490" y="52578"/>
                  </a:lnTo>
                  <a:lnTo>
                    <a:pt x="237490" y="47244"/>
                  </a:lnTo>
                  <a:close/>
                </a:path>
                <a:path w="654050" h="1075689">
                  <a:moveTo>
                    <a:pt x="445770" y="95250"/>
                  </a:moveTo>
                  <a:lnTo>
                    <a:pt x="426720" y="95250"/>
                  </a:lnTo>
                  <a:lnTo>
                    <a:pt x="417830" y="95250"/>
                  </a:lnTo>
                  <a:lnTo>
                    <a:pt x="417830" y="90678"/>
                  </a:lnTo>
                  <a:lnTo>
                    <a:pt x="402590" y="90678"/>
                  </a:lnTo>
                  <a:lnTo>
                    <a:pt x="393700" y="90678"/>
                  </a:lnTo>
                  <a:lnTo>
                    <a:pt x="393700" y="85344"/>
                  </a:lnTo>
                  <a:lnTo>
                    <a:pt x="379730" y="85344"/>
                  </a:lnTo>
                  <a:lnTo>
                    <a:pt x="364490" y="85344"/>
                  </a:lnTo>
                  <a:lnTo>
                    <a:pt x="364490" y="76200"/>
                  </a:lnTo>
                  <a:lnTo>
                    <a:pt x="350520" y="76200"/>
                  </a:lnTo>
                  <a:lnTo>
                    <a:pt x="341630" y="76200"/>
                  </a:lnTo>
                  <a:lnTo>
                    <a:pt x="341630" y="70866"/>
                  </a:lnTo>
                  <a:lnTo>
                    <a:pt x="312420" y="70866"/>
                  </a:lnTo>
                  <a:lnTo>
                    <a:pt x="312420" y="61722"/>
                  </a:lnTo>
                  <a:lnTo>
                    <a:pt x="303530" y="61722"/>
                  </a:lnTo>
                  <a:lnTo>
                    <a:pt x="279400" y="61722"/>
                  </a:lnTo>
                  <a:lnTo>
                    <a:pt x="261620" y="61722"/>
                  </a:lnTo>
                  <a:lnTo>
                    <a:pt x="261620" y="99822"/>
                  </a:lnTo>
                  <a:lnTo>
                    <a:pt x="445770" y="99822"/>
                  </a:lnTo>
                  <a:lnTo>
                    <a:pt x="445770" y="95250"/>
                  </a:lnTo>
                  <a:close/>
                </a:path>
                <a:path w="654050" h="1075689">
                  <a:moveTo>
                    <a:pt x="654050" y="137922"/>
                  </a:moveTo>
                  <a:lnTo>
                    <a:pt x="648970" y="137922"/>
                  </a:lnTo>
                  <a:lnTo>
                    <a:pt x="643890" y="137922"/>
                  </a:lnTo>
                  <a:lnTo>
                    <a:pt x="635000" y="137922"/>
                  </a:lnTo>
                  <a:lnTo>
                    <a:pt x="631190" y="137922"/>
                  </a:lnTo>
                  <a:lnTo>
                    <a:pt x="631190" y="133350"/>
                  </a:lnTo>
                  <a:lnTo>
                    <a:pt x="619760" y="133350"/>
                  </a:lnTo>
                  <a:lnTo>
                    <a:pt x="615950" y="133350"/>
                  </a:lnTo>
                  <a:lnTo>
                    <a:pt x="610870" y="133350"/>
                  </a:lnTo>
                  <a:lnTo>
                    <a:pt x="605790" y="133350"/>
                  </a:lnTo>
                  <a:lnTo>
                    <a:pt x="605790" y="128016"/>
                  </a:lnTo>
                  <a:lnTo>
                    <a:pt x="572770" y="128016"/>
                  </a:lnTo>
                  <a:lnTo>
                    <a:pt x="572770" y="123444"/>
                  </a:lnTo>
                  <a:lnTo>
                    <a:pt x="554990" y="123444"/>
                  </a:lnTo>
                  <a:lnTo>
                    <a:pt x="554990" y="115062"/>
                  </a:lnTo>
                  <a:lnTo>
                    <a:pt x="529590" y="115062"/>
                  </a:lnTo>
                  <a:lnTo>
                    <a:pt x="521970" y="115062"/>
                  </a:lnTo>
                  <a:lnTo>
                    <a:pt x="521970" y="108966"/>
                  </a:lnTo>
                  <a:lnTo>
                    <a:pt x="501650" y="108966"/>
                  </a:lnTo>
                  <a:lnTo>
                    <a:pt x="497840" y="108966"/>
                  </a:lnTo>
                  <a:lnTo>
                    <a:pt x="497840" y="103632"/>
                  </a:lnTo>
                  <a:lnTo>
                    <a:pt x="477520" y="103632"/>
                  </a:lnTo>
                  <a:lnTo>
                    <a:pt x="468630" y="103632"/>
                  </a:lnTo>
                  <a:lnTo>
                    <a:pt x="468630" y="99822"/>
                  </a:lnTo>
                  <a:lnTo>
                    <a:pt x="453390" y="99822"/>
                  </a:lnTo>
                  <a:lnTo>
                    <a:pt x="445770" y="99822"/>
                  </a:lnTo>
                  <a:lnTo>
                    <a:pt x="445770" y="873252"/>
                  </a:lnTo>
                  <a:lnTo>
                    <a:pt x="426720" y="873252"/>
                  </a:lnTo>
                  <a:lnTo>
                    <a:pt x="417830" y="873252"/>
                  </a:lnTo>
                  <a:lnTo>
                    <a:pt x="261620" y="873252"/>
                  </a:lnTo>
                  <a:lnTo>
                    <a:pt x="261620" y="909828"/>
                  </a:lnTo>
                  <a:lnTo>
                    <a:pt x="24130" y="909828"/>
                  </a:lnTo>
                  <a:lnTo>
                    <a:pt x="24130" y="938022"/>
                  </a:lnTo>
                  <a:lnTo>
                    <a:pt x="34290" y="938022"/>
                  </a:lnTo>
                  <a:lnTo>
                    <a:pt x="34290" y="944118"/>
                  </a:lnTo>
                  <a:lnTo>
                    <a:pt x="52070" y="944118"/>
                  </a:lnTo>
                  <a:lnTo>
                    <a:pt x="52070" y="947928"/>
                  </a:lnTo>
                  <a:lnTo>
                    <a:pt x="74930" y="947928"/>
                  </a:lnTo>
                  <a:lnTo>
                    <a:pt x="86360" y="947928"/>
                  </a:lnTo>
                  <a:lnTo>
                    <a:pt x="86360" y="957072"/>
                  </a:lnTo>
                  <a:lnTo>
                    <a:pt x="110490" y="957072"/>
                  </a:lnTo>
                  <a:lnTo>
                    <a:pt x="110490" y="962406"/>
                  </a:lnTo>
                  <a:lnTo>
                    <a:pt x="128270" y="962406"/>
                  </a:lnTo>
                  <a:lnTo>
                    <a:pt x="128270" y="967740"/>
                  </a:lnTo>
                  <a:lnTo>
                    <a:pt x="151130" y="967740"/>
                  </a:lnTo>
                  <a:lnTo>
                    <a:pt x="151130" y="976884"/>
                  </a:lnTo>
                  <a:lnTo>
                    <a:pt x="161290" y="976884"/>
                  </a:lnTo>
                  <a:lnTo>
                    <a:pt x="185420" y="976884"/>
                  </a:lnTo>
                  <a:lnTo>
                    <a:pt x="185420" y="980694"/>
                  </a:lnTo>
                  <a:lnTo>
                    <a:pt x="204470" y="980694"/>
                  </a:lnTo>
                  <a:lnTo>
                    <a:pt x="204470" y="986028"/>
                  </a:lnTo>
                  <a:lnTo>
                    <a:pt x="213360" y="986028"/>
                  </a:lnTo>
                  <a:lnTo>
                    <a:pt x="227330" y="986028"/>
                  </a:lnTo>
                  <a:lnTo>
                    <a:pt x="227330" y="990600"/>
                  </a:lnTo>
                  <a:lnTo>
                    <a:pt x="237490" y="990600"/>
                  </a:lnTo>
                  <a:lnTo>
                    <a:pt x="251460" y="990600"/>
                  </a:lnTo>
                  <a:lnTo>
                    <a:pt x="251460" y="1000506"/>
                  </a:lnTo>
                  <a:lnTo>
                    <a:pt x="261620" y="1000506"/>
                  </a:lnTo>
                  <a:lnTo>
                    <a:pt x="279400" y="1000506"/>
                  </a:lnTo>
                  <a:lnTo>
                    <a:pt x="279400" y="1004316"/>
                  </a:lnTo>
                  <a:lnTo>
                    <a:pt x="303530" y="1004316"/>
                  </a:lnTo>
                  <a:lnTo>
                    <a:pt x="303530" y="1014984"/>
                  </a:lnTo>
                  <a:lnTo>
                    <a:pt x="312420" y="1014984"/>
                  </a:lnTo>
                  <a:lnTo>
                    <a:pt x="341630" y="1014984"/>
                  </a:lnTo>
                  <a:lnTo>
                    <a:pt x="350520" y="1014984"/>
                  </a:lnTo>
                  <a:lnTo>
                    <a:pt x="350520" y="1018794"/>
                  </a:lnTo>
                  <a:lnTo>
                    <a:pt x="364490" y="1018794"/>
                  </a:lnTo>
                  <a:lnTo>
                    <a:pt x="379730" y="1018794"/>
                  </a:lnTo>
                  <a:lnTo>
                    <a:pt x="379730" y="1024128"/>
                  </a:lnTo>
                  <a:lnTo>
                    <a:pt x="393700" y="1024128"/>
                  </a:lnTo>
                  <a:lnTo>
                    <a:pt x="402590" y="1024128"/>
                  </a:lnTo>
                  <a:lnTo>
                    <a:pt x="402590" y="1033272"/>
                  </a:lnTo>
                  <a:lnTo>
                    <a:pt x="417830" y="1033272"/>
                  </a:lnTo>
                  <a:lnTo>
                    <a:pt x="426720" y="1033272"/>
                  </a:lnTo>
                  <a:lnTo>
                    <a:pt x="426720" y="1038606"/>
                  </a:lnTo>
                  <a:lnTo>
                    <a:pt x="445770" y="1038606"/>
                  </a:lnTo>
                  <a:lnTo>
                    <a:pt x="453390" y="1038606"/>
                  </a:lnTo>
                  <a:lnTo>
                    <a:pt x="453390" y="1042416"/>
                  </a:lnTo>
                  <a:lnTo>
                    <a:pt x="468630" y="1042416"/>
                  </a:lnTo>
                  <a:lnTo>
                    <a:pt x="477520" y="1042416"/>
                  </a:lnTo>
                  <a:lnTo>
                    <a:pt x="477520" y="1051560"/>
                  </a:lnTo>
                  <a:lnTo>
                    <a:pt x="497840" y="1051560"/>
                  </a:lnTo>
                  <a:lnTo>
                    <a:pt x="501650" y="1051560"/>
                  </a:lnTo>
                  <a:lnTo>
                    <a:pt x="501650" y="1056894"/>
                  </a:lnTo>
                  <a:lnTo>
                    <a:pt x="521970" y="1056894"/>
                  </a:lnTo>
                  <a:lnTo>
                    <a:pt x="529590" y="1056894"/>
                  </a:lnTo>
                  <a:lnTo>
                    <a:pt x="529590" y="1060704"/>
                  </a:lnTo>
                  <a:lnTo>
                    <a:pt x="554990" y="1060704"/>
                  </a:lnTo>
                  <a:lnTo>
                    <a:pt x="554990" y="1071372"/>
                  </a:lnTo>
                  <a:lnTo>
                    <a:pt x="572770" y="1071372"/>
                  </a:lnTo>
                  <a:lnTo>
                    <a:pt x="572770" y="1075182"/>
                  </a:lnTo>
                  <a:lnTo>
                    <a:pt x="605790" y="1075182"/>
                  </a:lnTo>
                  <a:lnTo>
                    <a:pt x="605790" y="1071372"/>
                  </a:lnTo>
                  <a:lnTo>
                    <a:pt x="610870" y="1071372"/>
                  </a:lnTo>
                  <a:lnTo>
                    <a:pt x="610870" y="1042416"/>
                  </a:lnTo>
                  <a:lnTo>
                    <a:pt x="615950" y="1042416"/>
                  </a:lnTo>
                  <a:lnTo>
                    <a:pt x="615950" y="1024128"/>
                  </a:lnTo>
                  <a:lnTo>
                    <a:pt x="619760" y="1024128"/>
                  </a:lnTo>
                  <a:lnTo>
                    <a:pt x="619760" y="1014984"/>
                  </a:lnTo>
                  <a:lnTo>
                    <a:pt x="631190" y="1014984"/>
                  </a:lnTo>
                  <a:lnTo>
                    <a:pt x="631190" y="986028"/>
                  </a:lnTo>
                  <a:lnTo>
                    <a:pt x="635000" y="986028"/>
                  </a:lnTo>
                  <a:lnTo>
                    <a:pt x="635000" y="967740"/>
                  </a:lnTo>
                  <a:lnTo>
                    <a:pt x="643890" y="967740"/>
                  </a:lnTo>
                  <a:lnTo>
                    <a:pt x="643890" y="957072"/>
                  </a:lnTo>
                  <a:lnTo>
                    <a:pt x="648970" y="957072"/>
                  </a:lnTo>
                  <a:lnTo>
                    <a:pt x="648970" y="938022"/>
                  </a:lnTo>
                  <a:lnTo>
                    <a:pt x="654050" y="938022"/>
                  </a:lnTo>
                  <a:lnTo>
                    <a:pt x="654050" y="137922"/>
                  </a:lnTo>
                  <a:close/>
                </a:path>
              </a:pathLst>
            </a:custGeom>
            <a:solidFill>
              <a:srgbClr val="0101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8028940" y="3400043"/>
              <a:ext cx="97790" cy="800100"/>
            </a:xfrm>
            <a:custGeom>
              <a:avLst/>
              <a:gdLst/>
              <a:ahLst/>
              <a:cxnLst/>
              <a:rect l="l" t="t" r="r" b="b"/>
              <a:pathLst>
                <a:path w="97790" h="800100">
                  <a:moveTo>
                    <a:pt x="97790" y="28194"/>
                  </a:moveTo>
                  <a:lnTo>
                    <a:pt x="93980" y="28194"/>
                  </a:lnTo>
                  <a:lnTo>
                    <a:pt x="88900" y="28194"/>
                  </a:lnTo>
                  <a:lnTo>
                    <a:pt x="85090" y="28194"/>
                  </a:lnTo>
                  <a:lnTo>
                    <a:pt x="85090" y="19050"/>
                  </a:lnTo>
                  <a:lnTo>
                    <a:pt x="74930" y="19050"/>
                  </a:lnTo>
                  <a:lnTo>
                    <a:pt x="71120" y="19050"/>
                  </a:lnTo>
                  <a:lnTo>
                    <a:pt x="66040" y="19050"/>
                  </a:lnTo>
                  <a:lnTo>
                    <a:pt x="55880" y="19050"/>
                  </a:lnTo>
                  <a:lnTo>
                    <a:pt x="55880" y="13716"/>
                  </a:lnTo>
                  <a:lnTo>
                    <a:pt x="52070" y="13716"/>
                  </a:lnTo>
                  <a:lnTo>
                    <a:pt x="46990" y="13716"/>
                  </a:lnTo>
                  <a:lnTo>
                    <a:pt x="41910" y="13716"/>
                  </a:lnTo>
                  <a:lnTo>
                    <a:pt x="33020" y="13716"/>
                  </a:lnTo>
                  <a:lnTo>
                    <a:pt x="33020" y="9144"/>
                  </a:lnTo>
                  <a:lnTo>
                    <a:pt x="24130" y="9144"/>
                  </a:lnTo>
                  <a:lnTo>
                    <a:pt x="17780" y="9144"/>
                  </a:lnTo>
                  <a:lnTo>
                    <a:pt x="8890" y="9144"/>
                  </a:lnTo>
                  <a:lnTo>
                    <a:pt x="5080" y="9144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800100"/>
                  </a:lnTo>
                  <a:lnTo>
                    <a:pt x="5080" y="800100"/>
                  </a:lnTo>
                  <a:lnTo>
                    <a:pt x="5080" y="791718"/>
                  </a:lnTo>
                  <a:lnTo>
                    <a:pt x="8890" y="791718"/>
                  </a:lnTo>
                  <a:lnTo>
                    <a:pt x="8890" y="768096"/>
                  </a:lnTo>
                  <a:lnTo>
                    <a:pt x="17780" y="768096"/>
                  </a:lnTo>
                  <a:lnTo>
                    <a:pt x="17780" y="753618"/>
                  </a:lnTo>
                  <a:lnTo>
                    <a:pt x="24130" y="753618"/>
                  </a:lnTo>
                  <a:lnTo>
                    <a:pt x="24130" y="735330"/>
                  </a:lnTo>
                  <a:lnTo>
                    <a:pt x="33020" y="735330"/>
                  </a:lnTo>
                  <a:lnTo>
                    <a:pt x="33020" y="700278"/>
                  </a:lnTo>
                  <a:lnTo>
                    <a:pt x="41910" y="700278"/>
                  </a:lnTo>
                  <a:lnTo>
                    <a:pt x="41910" y="691134"/>
                  </a:lnTo>
                  <a:lnTo>
                    <a:pt x="46990" y="691134"/>
                  </a:lnTo>
                  <a:lnTo>
                    <a:pt x="46990" y="672846"/>
                  </a:lnTo>
                  <a:lnTo>
                    <a:pt x="52070" y="672846"/>
                  </a:lnTo>
                  <a:lnTo>
                    <a:pt x="52070" y="663702"/>
                  </a:lnTo>
                  <a:lnTo>
                    <a:pt x="55880" y="663702"/>
                  </a:lnTo>
                  <a:lnTo>
                    <a:pt x="55880" y="649224"/>
                  </a:lnTo>
                  <a:lnTo>
                    <a:pt x="66040" y="649224"/>
                  </a:lnTo>
                  <a:lnTo>
                    <a:pt x="66040" y="634746"/>
                  </a:lnTo>
                  <a:lnTo>
                    <a:pt x="71120" y="634746"/>
                  </a:lnTo>
                  <a:lnTo>
                    <a:pt x="71120" y="620268"/>
                  </a:lnTo>
                  <a:lnTo>
                    <a:pt x="74930" y="620268"/>
                  </a:lnTo>
                  <a:lnTo>
                    <a:pt x="74930" y="596646"/>
                  </a:lnTo>
                  <a:lnTo>
                    <a:pt x="85090" y="596646"/>
                  </a:lnTo>
                  <a:lnTo>
                    <a:pt x="85090" y="581406"/>
                  </a:lnTo>
                  <a:lnTo>
                    <a:pt x="88900" y="581406"/>
                  </a:lnTo>
                  <a:lnTo>
                    <a:pt x="88900" y="558546"/>
                  </a:lnTo>
                  <a:lnTo>
                    <a:pt x="93980" y="558546"/>
                  </a:lnTo>
                  <a:lnTo>
                    <a:pt x="93980" y="544830"/>
                  </a:lnTo>
                  <a:lnTo>
                    <a:pt x="97790" y="544830"/>
                  </a:lnTo>
                  <a:lnTo>
                    <a:pt x="97790" y="28194"/>
                  </a:lnTo>
                  <a:close/>
                </a:path>
              </a:pathLst>
            </a:custGeom>
            <a:solidFill>
              <a:srgbClr val="0101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6793230" y="3148583"/>
              <a:ext cx="673100" cy="1061720"/>
            </a:xfrm>
            <a:custGeom>
              <a:avLst/>
              <a:gdLst/>
              <a:ahLst/>
              <a:cxnLst/>
              <a:rect l="l" t="t" r="r" b="b"/>
              <a:pathLst>
                <a:path w="673100" h="1061720">
                  <a:moveTo>
                    <a:pt x="473710" y="986790"/>
                  </a:moveTo>
                  <a:lnTo>
                    <a:pt x="473710" y="986790"/>
                  </a:lnTo>
                  <a:lnTo>
                    <a:pt x="345440" y="986790"/>
                  </a:lnTo>
                  <a:lnTo>
                    <a:pt x="345440" y="995172"/>
                  </a:lnTo>
                  <a:lnTo>
                    <a:pt x="369570" y="995172"/>
                  </a:lnTo>
                  <a:lnTo>
                    <a:pt x="369570" y="999744"/>
                  </a:lnTo>
                  <a:lnTo>
                    <a:pt x="379730" y="999744"/>
                  </a:lnTo>
                  <a:lnTo>
                    <a:pt x="392430" y="999744"/>
                  </a:lnTo>
                  <a:lnTo>
                    <a:pt x="392430" y="1005078"/>
                  </a:lnTo>
                  <a:lnTo>
                    <a:pt x="421640" y="1005078"/>
                  </a:lnTo>
                  <a:lnTo>
                    <a:pt x="421640" y="1013460"/>
                  </a:lnTo>
                  <a:lnTo>
                    <a:pt x="430530" y="1013460"/>
                  </a:lnTo>
                  <a:lnTo>
                    <a:pt x="450850" y="1013460"/>
                  </a:lnTo>
                  <a:lnTo>
                    <a:pt x="450850" y="1019556"/>
                  </a:lnTo>
                  <a:lnTo>
                    <a:pt x="453390" y="1019556"/>
                  </a:lnTo>
                  <a:lnTo>
                    <a:pt x="473710" y="1019556"/>
                  </a:lnTo>
                  <a:lnTo>
                    <a:pt x="473710" y="986790"/>
                  </a:lnTo>
                  <a:close/>
                </a:path>
                <a:path w="673100" h="1061720">
                  <a:moveTo>
                    <a:pt x="661670" y="128016"/>
                  </a:moveTo>
                  <a:lnTo>
                    <a:pt x="638810" y="128016"/>
                  </a:lnTo>
                  <a:lnTo>
                    <a:pt x="638810" y="118872"/>
                  </a:lnTo>
                  <a:lnTo>
                    <a:pt x="621030" y="118872"/>
                  </a:lnTo>
                  <a:lnTo>
                    <a:pt x="610870" y="118872"/>
                  </a:lnTo>
                  <a:lnTo>
                    <a:pt x="610870" y="113538"/>
                  </a:lnTo>
                  <a:lnTo>
                    <a:pt x="586740" y="113538"/>
                  </a:lnTo>
                  <a:lnTo>
                    <a:pt x="586740" y="109728"/>
                  </a:lnTo>
                  <a:lnTo>
                    <a:pt x="572770" y="109728"/>
                  </a:lnTo>
                  <a:lnTo>
                    <a:pt x="558800" y="109728"/>
                  </a:lnTo>
                  <a:lnTo>
                    <a:pt x="558800" y="99060"/>
                  </a:lnTo>
                  <a:lnTo>
                    <a:pt x="548640" y="99060"/>
                  </a:lnTo>
                  <a:lnTo>
                    <a:pt x="534670" y="99060"/>
                  </a:lnTo>
                  <a:lnTo>
                    <a:pt x="534670" y="95250"/>
                  </a:lnTo>
                  <a:lnTo>
                    <a:pt x="521970" y="95250"/>
                  </a:lnTo>
                  <a:lnTo>
                    <a:pt x="506730" y="95250"/>
                  </a:lnTo>
                  <a:lnTo>
                    <a:pt x="506730" y="89916"/>
                  </a:lnTo>
                  <a:lnTo>
                    <a:pt x="497840" y="89916"/>
                  </a:lnTo>
                  <a:lnTo>
                    <a:pt x="483870" y="89916"/>
                  </a:lnTo>
                  <a:lnTo>
                    <a:pt x="483870" y="86106"/>
                  </a:lnTo>
                  <a:lnTo>
                    <a:pt x="473710" y="86106"/>
                  </a:lnTo>
                  <a:lnTo>
                    <a:pt x="453390" y="86106"/>
                  </a:lnTo>
                  <a:lnTo>
                    <a:pt x="453390" y="75438"/>
                  </a:lnTo>
                  <a:lnTo>
                    <a:pt x="450850" y="75438"/>
                  </a:lnTo>
                  <a:lnTo>
                    <a:pt x="430530" y="75438"/>
                  </a:lnTo>
                  <a:lnTo>
                    <a:pt x="430530" y="71628"/>
                  </a:lnTo>
                  <a:lnTo>
                    <a:pt x="421640" y="71628"/>
                  </a:lnTo>
                  <a:lnTo>
                    <a:pt x="392430" y="71628"/>
                  </a:lnTo>
                  <a:lnTo>
                    <a:pt x="379730" y="71628"/>
                  </a:lnTo>
                  <a:lnTo>
                    <a:pt x="379730" y="61722"/>
                  </a:lnTo>
                  <a:lnTo>
                    <a:pt x="369570" y="61722"/>
                  </a:lnTo>
                  <a:lnTo>
                    <a:pt x="345440" y="61722"/>
                  </a:lnTo>
                  <a:lnTo>
                    <a:pt x="345440" y="57150"/>
                  </a:lnTo>
                  <a:lnTo>
                    <a:pt x="326390" y="57150"/>
                  </a:lnTo>
                  <a:lnTo>
                    <a:pt x="326390" y="51816"/>
                  </a:lnTo>
                  <a:lnTo>
                    <a:pt x="293370" y="51816"/>
                  </a:lnTo>
                  <a:lnTo>
                    <a:pt x="293370" y="41910"/>
                  </a:lnTo>
                  <a:lnTo>
                    <a:pt x="274320" y="41910"/>
                  </a:lnTo>
                  <a:lnTo>
                    <a:pt x="274320" y="38100"/>
                  </a:lnTo>
                  <a:lnTo>
                    <a:pt x="250190" y="38100"/>
                  </a:lnTo>
                  <a:lnTo>
                    <a:pt x="242570" y="38100"/>
                  </a:lnTo>
                  <a:lnTo>
                    <a:pt x="242570" y="33528"/>
                  </a:lnTo>
                  <a:lnTo>
                    <a:pt x="227330" y="33528"/>
                  </a:lnTo>
                  <a:lnTo>
                    <a:pt x="217170" y="33528"/>
                  </a:lnTo>
                  <a:lnTo>
                    <a:pt x="217170" y="23622"/>
                  </a:lnTo>
                  <a:lnTo>
                    <a:pt x="199390" y="23622"/>
                  </a:lnTo>
                  <a:lnTo>
                    <a:pt x="190500" y="23622"/>
                  </a:lnTo>
                  <a:lnTo>
                    <a:pt x="190500" y="18288"/>
                  </a:lnTo>
                  <a:lnTo>
                    <a:pt x="175260" y="18288"/>
                  </a:lnTo>
                  <a:lnTo>
                    <a:pt x="166370" y="18288"/>
                  </a:lnTo>
                  <a:lnTo>
                    <a:pt x="166370" y="15240"/>
                  </a:lnTo>
                  <a:lnTo>
                    <a:pt x="152400" y="15240"/>
                  </a:lnTo>
                  <a:lnTo>
                    <a:pt x="143510" y="15240"/>
                  </a:lnTo>
                  <a:lnTo>
                    <a:pt x="143510" y="9906"/>
                  </a:lnTo>
                  <a:lnTo>
                    <a:pt x="128270" y="9906"/>
                  </a:lnTo>
                  <a:lnTo>
                    <a:pt x="114300" y="9906"/>
                  </a:lnTo>
                  <a:lnTo>
                    <a:pt x="114300" y="0"/>
                  </a:lnTo>
                  <a:lnTo>
                    <a:pt x="99060" y="0"/>
                  </a:lnTo>
                  <a:lnTo>
                    <a:pt x="90170" y="0"/>
                  </a:lnTo>
                  <a:lnTo>
                    <a:pt x="90170" y="18288"/>
                  </a:lnTo>
                  <a:lnTo>
                    <a:pt x="85090" y="18288"/>
                  </a:lnTo>
                  <a:lnTo>
                    <a:pt x="85090" y="38100"/>
                  </a:lnTo>
                  <a:lnTo>
                    <a:pt x="81280" y="38100"/>
                  </a:lnTo>
                  <a:lnTo>
                    <a:pt x="81280" y="57150"/>
                  </a:lnTo>
                  <a:lnTo>
                    <a:pt x="74930" y="57150"/>
                  </a:lnTo>
                  <a:lnTo>
                    <a:pt x="74930" y="71628"/>
                  </a:lnTo>
                  <a:lnTo>
                    <a:pt x="67310" y="71628"/>
                  </a:lnTo>
                  <a:lnTo>
                    <a:pt x="67310" y="86106"/>
                  </a:lnTo>
                  <a:lnTo>
                    <a:pt x="60960" y="86106"/>
                  </a:lnTo>
                  <a:lnTo>
                    <a:pt x="60960" y="118872"/>
                  </a:lnTo>
                  <a:lnTo>
                    <a:pt x="52070" y="118872"/>
                  </a:lnTo>
                  <a:lnTo>
                    <a:pt x="52070" y="133350"/>
                  </a:lnTo>
                  <a:lnTo>
                    <a:pt x="48260" y="133350"/>
                  </a:lnTo>
                  <a:lnTo>
                    <a:pt x="48260" y="146304"/>
                  </a:lnTo>
                  <a:lnTo>
                    <a:pt x="36830" y="146304"/>
                  </a:lnTo>
                  <a:lnTo>
                    <a:pt x="36830" y="175260"/>
                  </a:lnTo>
                  <a:lnTo>
                    <a:pt x="29210" y="175260"/>
                  </a:lnTo>
                  <a:lnTo>
                    <a:pt x="29210" y="198882"/>
                  </a:lnTo>
                  <a:lnTo>
                    <a:pt x="24130" y="198882"/>
                  </a:lnTo>
                  <a:lnTo>
                    <a:pt x="24130" y="213360"/>
                  </a:lnTo>
                  <a:lnTo>
                    <a:pt x="13970" y="213360"/>
                  </a:lnTo>
                  <a:lnTo>
                    <a:pt x="13970" y="241554"/>
                  </a:lnTo>
                  <a:lnTo>
                    <a:pt x="3810" y="241554"/>
                  </a:lnTo>
                  <a:lnTo>
                    <a:pt x="3810" y="260604"/>
                  </a:lnTo>
                  <a:lnTo>
                    <a:pt x="0" y="260604"/>
                  </a:lnTo>
                  <a:lnTo>
                    <a:pt x="0" y="910590"/>
                  </a:lnTo>
                  <a:lnTo>
                    <a:pt x="3810" y="910590"/>
                  </a:lnTo>
                  <a:lnTo>
                    <a:pt x="3810" y="915162"/>
                  </a:lnTo>
                  <a:lnTo>
                    <a:pt x="13970" y="915162"/>
                  </a:lnTo>
                  <a:lnTo>
                    <a:pt x="24130" y="915162"/>
                  </a:lnTo>
                  <a:lnTo>
                    <a:pt x="29210" y="915162"/>
                  </a:lnTo>
                  <a:lnTo>
                    <a:pt x="29210" y="918972"/>
                  </a:lnTo>
                  <a:lnTo>
                    <a:pt x="36830" y="918972"/>
                  </a:lnTo>
                  <a:lnTo>
                    <a:pt x="48260" y="918972"/>
                  </a:lnTo>
                  <a:lnTo>
                    <a:pt x="52070" y="918972"/>
                  </a:lnTo>
                  <a:lnTo>
                    <a:pt x="52070" y="924306"/>
                  </a:lnTo>
                  <a:lnTo>
                    <a:pt x="60960" y="924306"/>
                  </a:lnTo>
                  <a:lnTo>
                    <a:pt x="67310" y="924306"/>
                  </a:lnTo>
                  <a:lnTo>
                    <a:pt x="74930" y="924306"/>
                  </a:lnTo>
                  <a:lnTo>
                    <a:pt x="74930" y="928878"/>
                  </a:lnTo>
                  <a:lnTo>
                    <a:pt x="81280" y="928878"/>
                  </a:lnTo>
                  <a:lnTo>
                    <a:pt x="85090" y="928878"/>
                  </a:lnTo>
                  <a:lnTo>
                    <a:pt x="90170" y="928878"/>
                  </a:lnTo>
                  <a:lnTo>
                    <a:pt x="99060" y="928878"/>
                  </a:lnTo>
                  <a:lnTo>
                    <a:pt x="99060" y="938784"/>
                  </a:lnTo>
                  <a:lnTo>
                    <a:pt x="114300" y="938784"/>
                  </a:lnTo>
                  <a:lnTo>
                    <a:pt x="128270" y="938784"/>
                  </a:lnTo>
                  <a:lnTo>
                    <a:pt x="128270" y="942594"/>
                  </a:lnTo>
                  <a:lnTo>
                    <a:pt x="143510" y="942594"/>
                  </a:lnTo>
                  <a:lnTo>
                    <a:pt x="152400" y="942594"/>
                  </a:lnTo>
                  <a:lnTo>
                    <a:pt x="152400" y="948690"/>
                  </a:lnTo>
                  <a:lnTo>
                    <a:pt x="166370" y="948690"/>
                  </a:lnTo>
                  <a:lnTo>
                    <a:pt x="175260" y="948690"/>
                  </a:lnTo>
                  <a:lnTo>
                    <a:pt x="175260" y="951738"/>
                  </a:lnTo>
                  <a:lnTo>
                    <a:pt x="190500" y="951738"/>
                  </a:lnTo>
                  <a:lnTo>
                    <a:pt x="199390" y="951738"/>
                  </a:lnTo>
                  <a:lnTo>
                    <a:pt x="199390" y="962406"/>
                  </a:lnTo>
                  <a:lnTo>
                    <a:pt x="217170" y="962406"/>
                  </a:lnTo>
                  <a:lnTo>
                    <a:pt x="227330" y="962406"/>
                  </a:lnTo>
                  <a:lnTo>
                    <a:pt x="227330" y="966978"/>
                  </a:lnTo>
                  <a:lnTo>
                    <a:pt x="242570" y="966978"/>
                  </a:lnTo>
                  <a:lnTo>
                    <a:pt x="250190" y="966978"/>
                  </a:lnTo>
                  <a:lnTo>
                    <a:pt x="250190" y="971550"/>
                  </a:lnTo>
                  <a:lnTo>
                    <a:pt x="274320" y="971550"/>
                  </a:lnTo>
                  <a:lnTo>
                    <a:pt x="274320" y="975360"/>
                  </a:lnTo>
                  <a:lnTo>
                    <a:pt x="293370" y="975360"/>
                  </a:lnTo>
                  <a:lnTo>
                    <a:pt x="293370" y="75438"/>
                  </a:lnTo>
                  <a:lnTo>
                    <a:pt x="326390" y="75438"/>
                  </a:lnTo>
                  <a:lnTo>
                    <a:pt x="345440" y="75438"/>
                  </a:lnTo>
                  <a:lnTo>
                    <a:pt x="345440" y="213360"/>
                  </a:lnTo>
                  <a:lnTo>
                    <a:pt x="369570" y="213360"/>
                  </a:lnTo>
                  <a:lnTo>
                    <a:pt x="379730" y="213360"/>
                  </a:lnTo>
                  <a:lnTo>
                    <a:pt x="473710" y="213360"/>
                  </a:lnTo>
                  <a:lnTo>
                    <a:pt x="473710" y="166116"/>
                  </a:lnTo>
                  <a:lnTo>
                    <a:pt x="661670" y="166116"/>
                  </a:lnTo>
                  <a:lnTo>
                    <a:pt x="661670" y="128016"/>
                  </a:lnTo>
                  <a:close/>
                </a:path>
                <a:path w="673100" h="1061720">
                  <a:moveTo>
                    <a:pt x="673100" y="1023366"/>
                  </a:moveTo>
                  <a:lnTo>
                    <a:pt x="673100" y="1023366"/>
                  </a:lnTo>
                  <a:lnTo>
                    <a:pt x="497840" y="1023366"/>
                  </a:lnTo>
                  <a:lnTo>
                    <a:pt x="497840" y="1027938"/>
                  </a:lnTo>
                  <a:lnTo>
                    <a:pt x="506730" y="1027938"/>
                  </a:lnTo>
                  <a:lnTo>
                    <a:pt x="521970" y="1027938"/>
                  </a:lnTo>
                  <a:lnTo>
                    <a:pt x="521970" y="1037844"/>
                  </a:lnTo>
                  <a:lnTo>
                    <a:pt x="534670" y="1037844"/>
                  </a:lnTo>
                  <a:lnTo>
                    <a:pt x="548640" y="1037844"/>
                  </a:lnTo>
                  <a:lnTo>
                    <a:pt x="548640" y="1043178"/>
                  </a:lnTo>
                  <a:lnTo>
                    <a:pt x="558800" y="1043178"/>
                  </a:lnTo>
                  <a:lnTo>
                    <a:pt x="572770" y="1043178"/>
                  </a:lnTo>
                  <a:lnTo>
                    <a:pt x="572770" y="1051560"/>
                  </a:lnTo>
                  <a:lnTo>
                    <a:pt x="586740" y="1051560"/>
                  </a:lnTo>
                  <a:lnTo>
                    <a:pt x="610870" y="1051560"/>
                  </a:lnTo>
                  <a:lnTo>
                    <a:pt x="621030" y="1051560"/>
                  </a:lnTo>
                  <a:lnTo>
                    <a:pt x="621030" y="1057656"/>
                  </a:lnTo>
                  <a:lnTo>
                    <a:pt x="638810" y="1057656"/>
                  </a:lnTo>
                  <a:lnTo>
                    <a:pt x="638810" y="1061466"/>
                  </a:lnTo>
                  <a:lnTo>
                    <a:pt x="661670" y="1061466"/>
                  </a:lnTo>
                  <a:lnTo>
                    <a:pt x="673100" y="1061466"/>
                  </a:lnTo>
                  <a:lnTo>
                    <a:pt x="673100" y="1023366"/>
                  </a:lnTo>
                  <a:close/>
                </a:path>
              </a:pathLst>
            </a:custGeom>
            <a:solidFill>
              <a:srgbClr val="0101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7454900" y="3281933"/>
              <a:ext cx="626110" cy="1055370"/>
            </a:xfrm>
            <a:custGeom>
              <a:avLst/>
              <a:gdLst/>
              <a:ahLst/>
              <a:cxnLst/>
              <a:rect l="l" t="t" r="r" b="b"/>
              <a:pathLst>
                <a:path w="626109" h="1055370">
                  <a:moveTo>
                    <a:pt x="162560" y="27432"/>
                  </a:moveTo>
                  <a:lnTo>
                    <a:pt x="152400" y="27432"/>
                  </a:lnTo>
                  <a:lnTo>
                    <a:pt x="138430" y="27432"/>
                  </a:lnTo>
                  <a:lnTo>
                    <a:pt x="138430" y="18288"/>
                  </a:lnTo>
                  <a:lnTo>
                    <a:pt x="129540" y="18288"/>
                  </a:lnTo>
                  <a:lnTo>
                    <a:pt x="110490" y="18288"/>
                  </a:lnTo>
                  <a:lnTo>
                    <a:pt x="110490" y="12954"/>
                  </a:lnTo>
                  <a:lnTo>
                    <a:pt x="86360" y="12954"/>
                  </a:lnTo>
                  <a:lnTo>
                    <a:pt x="86360" y="9144"/>
                  </a:lnTo>
                  <a:lnTo>
                    <a:pt x="76200" y="9144"/>
                  </a:lnTo>
                  <a:lnTo>
                    <a:pt x="53340" y="9144"/>
                  </a:lnTo>
                  <a:lnTo>
                    <a:pt x="53340" y="3810"/>
                  </a:lnTo>
                  <a:lnTo>
                    <a:pt x="35560" y="3810"/>
                  </a:lnTo>
                  <a:lnTo>
                    <a:pt x="35560" y="0"/>
                  </a:lnTo>
                  <a:lnTo>
                    <a:pt x="11430" y="0"/>
                  </a:lnTo>
                  <a:lnTo>
                    <a:pt x="0" y="0"/>
                  </a:lnTo>
                  <a:lnTo>
                    <a:pt x="0" y="32766"/>
                  </a:lnTo>
                  <a:lnTo>
                    <a:pt x="11430" y="32766"/>
                  </a:lnTo>
                  <a:lnTo>
                    <a:pt x="35560" y="32766"/>
                  </a:lnTo>
                  <a:lnTo>
                    <a:pt x="162560" y="32766"/>
                  </a:lnTo>
                  <a:lnTo>
                    <a:pt x="162560" y="27432"/>
                  </a:lnTo>
                  <a:close/>
                </a:path>
                <a:path w="626109" h="1055370">
                  <a:moveTo>
                    <a:pt x="370840" y="75438"/>
                  </a:moveTo>
                  <a:lnTo>
                    <a:pt x="351790" y="75438"/>
                  </a:lnTo>
                  <a:lnTo>
                    <a:pt x="342900" y="75438"/>
                  </a:lnTo>
                  <a:lnTo>
                    <a:pt x="342900" y="70866"/>
                  </a:lnTo>
                  <a:lnTo>
                    <a:pt x="327660" y="70866"/>
                  </a:lnTo>
                  <a:lnTo>
                    <a:pt x="318770" y="70866"/>
                  </a:lnTo>
                  <a:lnTo>
                    <a:pt x="318770" y="65532"/>
                  </a:lnTo>
                  <a:lnTo>
                    <a:pt x="304800" y="65532"/>
                  </a:lnTo>
                  <a:lnTo>
                    <a:pt x="289560" y="65532"/>
                  </a:lnTo>
                  <a:lnTo>
                    <a:pt x="289560" y="56388"/>
                  </a:lnTo>
                  <a:lnTo>
                    <a:pt x="275590" y="56388"/>
                  </a:lnTo>
                  <a:lnTo>
                    <a:pt x="266700" y="56388"/>
                  </a:lnTo>
                  <a:lnTo>
                    <a:pt x="266700" y="51054"/>
                  </a:lnTo>
                  <a:lnTo>
                    <a:pt x="237490" y="51054"/>
                  </a:lnTo>
                  <a:lnTo>
                    <a:pt x="237490" y="41910"/>
                  </a:lnTo>
                  <a:lnTo>
                    <a:pt x="228600" y="41910"/>
                  </a:lnTo>
                  <a:lnTo>
                    <a:pt x="204470" y="41910"/>
                  </a:lnTo>
                  <a:lnTo>
                    <a:pt x="186690" y="41910"/>
                  </a:lnTo>
                  <a:lnTo>
                    <a:pt x="186690" y="80010"/>
                  </a:lnTo>
                  <a:lnTo>
                    <a:pt x="370840" y="80010"/>
                  </a:lnTo>
                  <a:lnTo>
                    <a:pt x="370840" y="75438"/>
                  </a:lnTo>
                  <a:close/>
                </a:path>
                <a:path w="626109" h="1055370">
                  <a:moveTo>
                    <a:pt x="626110" y="131826"/>
                  </a:moveTo>
                  <a:lnTo>
                    <a:pt x="621030" y="131826"/>
                  </a:lnTo>
                  <a:lnTo>
                    <a:pt x="615950" y="131826"/>
                  </a:lnTo>
                  <a:lnTo>
                    <a:pt x="607060" y="131826"/>
                  </a:lnTo>
                  <a:lnTo>
                    <a:pt x="607060" y="127254"/>
                  </a:lnTo>
                  <a:lnTo>
                    <a:pt x="598170" y="127254"/>
                  </a:lnTo>
                  <a:lnTo>
                    <a:pt x="591820" y="127254"/>
                  </a:lnTo>
                  <a:lnTo>
                    <a:pt x="582930" y="127254"/>
                  </a:lnTo>
                  <a:lnTo>
                    <a:pt x="579120" y="127254"/>
                  </a:lnTo>
                  <a:lnTo>
                    <a:pt x="579120" y="118110"/>
                  </a:lnTo>
                  <a:lnTo>
                    <a:pt x="574040" y="118110"/>
                  </a:lnTo>
                  <a:lnTo>
                    <a:pt x="568960" y="118110"/>
                  </a:lnTo>
                  <a:lnTo>
                    <a:pt x="560070" y="118110"/>
                  </a:lnTo>
                  <a:lnTo>
                    <a:pt x="556260" y="118110"/>
                  </a:lnTo>
                  <a:lnTo>
                    <a:pt x="556260" y="113538"/>
                  </a:lnTo>
                  <a:lnTo>
                    <a:pt x="544830" y="113538"/>
                  </a:lnTo>
                  <a:lnTo>
                    <a:pt x="541020" y="113538"/>
                  </a:lnTo>
                  <a:lnTo>
                    <a:pt x="535940" y="113538"/>
                  </a:lnTo>
                  <a:lnTo>
                    <a:pt x="530860" y="113538"/>
                  </a:lnTo>
                  <a:lnTo>
                    <a:pt x="530860" y="108204"/>
                  </a:lnTo>
                  <a:lnTo>
                    <a:pt x="497840" y="108204"/>
                  </a:lnTo>
                  <a:lnTo>
                    <a:pt x="497840" y="103632"/>
                  </a:lnTo>
                  <a:lnTo>
                    <a:pt x="480060" y="103632"/>
                  </a:lnTo>
                  <a:lnTo>
                    <a:pt x="480060" y="95250"/>
                  </a:lnTo>
                  <a:lnTo>
                    <a:pt x="454660" y="95250"/>
                  </a:lnTo>
                  <a:lnTo>
                    <a:pt x="447040" y="95250"/>
                  </a:lnTo>
                  <a:lnTo>
                    <a:pt x="447040" y="89154"/>
                  </a:lnTo>
                  <a:lnTo>
                    <a:pt x="426720" y="89154"/>
                  </a:lnTo>
                  <a:lnTo>
                    <a:pt x="422910" y="89154"/>
                  </a:lnTo>
                  <a:lnTo>
                    <a:pt x="422910" y="83820"/>
                  </a:lnTo>
                  <a:lnTo>
                    <a:pt x="402590" y="83820"/>
                  </a:lnTo>
                  <a:lnTo>
                    <a:pt x="393700" y="83820"/>
                  </a:lnTo>
                  <a:lnTo>
                    <a:pt x="393700" y="80010"/>
                  </a:lnTo>
                  <a:lnTo>
                    <a:pt x="378460" y="80010"/>
                  </a:lnTo>
                  <a:lnTo>
                    <a:pt x="370840" y="80010"/>
                  </a:lnTo>
                  <a:lnTo>
                    <a:pt x="370840" y="853440"/>
                  </a:lnTo>
                  <a:lnTo>
                    <a:pt x="351790" y="853440"/>
                  </a:lnTo>
                  <a:lnTo>
                    <a:pt x="342900" y="853440"/>
                  </a:lnTo>
                  <a:lnTo>
                    <a:pt x="186690" y="853440"/>
                  </a:lnTo>
                  <a:lnTo>
                    <a:pt x="186690" y="890016"/>
                  </a:lnTo>
                  <a:lnTo>
                    <a:pt x="0" y="890016"/>
                  </a:lnTo>
                  <a:lnTo>
                    <a:pt x="0" y="928116"/>
                  </a:lnTo>
                  <a:lnTo>
                    <a:pt x="11430" y="928116"/>
                  </a:lnTo>
                  <a:lnTo>
                    <a:pt x="11430" y="937260"/>
                  </a:lnTo>
                  <a:lnTo>
                    <a:pt x="35560" y="937260"/>
                  </a:lnTo>
                  <a:lnTo>
                    <a:pt x="35560" y="942594"/>
                  </a:lnTo>
                  <a:lnTo>
                    <a:pt x="53340" y="942594"/>
                  </a:lnTo>
                  <a:lnTo>
                    <a:pt x="53340" y="947928"/>
                  </a:lnTo>
                  <a:lnTo>
                    <a:pt x="76200" y="947928"/>
                  </a:lnTo>
                  <a:lnTo>
                    <a:pt x="76200" y="957072"/>
                  </a:lnTo>
                  <a:lnTo>
                    <a:pt x="86360" y="957072"/>
                  </a:lnTo>
                  <a:lnTo>
                    <a:pt x="110490" y="957072"/>
                  </a:lnTo>
                  <a:lnTo>
                    <a:pt x="110490" y="960882"/>
                  </a:lnTo>
                  <a:lnTo>
                    <a:pt x="129540" y="960882"/>
                  </a:lnTo>
                  <a:lnTo>
                    <a:pt x="129540" y="966216"/>
                  </a:lnTo>
                  <a:lnTo>
                    <a:pt x="138430" y="966216"/>
                  </a:lnTo>
                  <a:lnTo>
                    <a:pt x="152400" y="966216"/>
                  </a:lnTo>
                  <a:lnTo>
                    <a:pt x="152400" y="970788"/>
                  </a:lnTo>
                  <a:lnTo>
                    <a:pt x="162560" y="970788"/>
                  </a:lnTo>
                  <a:lnTo>
                    <a:pt x="176530" y="970788"/>
                  </a:lnTo>
                  <a:lnTo>
                    <a:pt x="176530" y="980694"/>
                  </a:lnTo>
                  <a:lnTo>
                    <a:pt x="186690" y="980694"/>
                  </a:lnTo>
                  <a:lnTo>
                    <a:pt x="204470" y="980694"/>
                  </a:lnTo>
                  <a:lnTo>
                    <a:pt x="204470" y="984504"/>
                  </a:lnTo>
                  <a:lnTo>
                    <a:pt x="228600" y="984504"/>
                  </a:lnTo>
                  <a:lnTo>
                    <a:pt x="228600" y="995172"/>
                  </a:lnTo>
                  <a:lnTo>
                    <a:pt x="237490" y="995172"/>
                  </a:lnTo>
                  <a:lnTo>
                    <a:pt x="266700" y="995172"/>
                  </a:lnTo>
                  <a:lnTo>
                    <a:pt x="275590" y="995172"/>
                  </a:lnTo>
                  <a:lnTo>
                    <a:pt x="275590" y="998982"/>
                  </a:lnTo>
                  <a:lnTo>
                    <a:pt x="289560" y="998982"/>
                  </a:lnTo>
                  <a:lnTo>
                    <a:pt x="304800" y="998982"/>
                  </a:lnTo>
                  <a:lnTo>
                    <a:pt x="304800" y="1004316"/>
                  </a:lnTo>
                  <a:lnTo>
                    <a:pt x="318770" y="1004316"/>
                  </a:lnTo>
                  <a:lnTo>
                    <a:pt x="327660" y="1004316"/>
                  </a:lnTo>
                  <a:lnTo>
                    <a:pt x="327660" y="1013460"/>
                  </a:lnTo>
                  <a:lnTo>
                    <a:pt x="342900" y="1013460"/>
                  </a:lnTo>
                  <a:lnTo>
                    <a:pt x="351790" y="1013460"/>
                  </a:lnTo>
                  <a:lnTo>
                    <a:pt x="351790" y="1018794"/>
                  </a:lnTo>
                  <a:lnTo>
                    <a:pt x="370840" y="1018794"/>
                  </a:lnTo>
                  <a:lnTo>
                    <a:pt x="378460" y="1018794"/>
                  </a:lnTo>
                  <a:lnTo>
                    <a:pt x="378460" y="1022604"/>
                  </a:lnTo>
                  <a:lnTo>
                    <a:pt x="393700" y="1022604"/>
                  </a:lnTo>
                  <a:lnTo>
                    <a:pt x="402590" y="1022604"/>
                  </a:lnTo>
                  <a:lnTo>
                    <a:pt x="402590" y="1031748"/>
                  </a:lnTo>
                  <a:lnTo>
                    <a:pt x="422910" y="1031748"/>
                  </a:lnTo>
                  <a:lnTo>
                    <a:pt x="426720" y="1031748"/>
                  </a:lnTo>
                  <a:lnTo>
                    <a:pt x="426720" y="1037082"/>
                  </a:lnTo>
                  <a:lnTo>
                    <a:pt x="447040" y="1037082"/>
                  </a:lnTo>
                  <a:lnTo>
                    <a:pt x="454660" y="1037082"/>
                  </a:lnTo>
                  <a:lnTo>
                    <a:pt x="454660" y="1040892"/>
                  </a:lnTo>
                  <a:lnTo>
                    <a:pt x="480060" y="1040892"/>
                  </a:lnTo>
                  <a:lnTo>
                    <a:pt x="480060" y="1051560"/>
                  </a:lnTo>
                  <a:lnTo>
                    <a:pt x="497840" y="1051560"/>
                  </a:lnTo>
                  <a:lnTo>
                    <a:pt x="497840" y="1055370"/>
                  </a:lnTo>
                  <a:lnTo>
                    <a:pt x="530860" y="1055370"/>
                  </a:lnTo>
                  <a:lnTo>
                    <a:pt x="530860" y="1051560"/>
                  </a:lnTo>
                  <a:lnTo>
                    <a:pt x="535940" y="1051560"/>
                  </a:lnTo>
                  <a:lnTo>
                    <a:pt x="535940" y="1022604"/>
                  </a:lnTo>
                  <a:lnTo>
                    <a:pt x="541020" y="1022604"/>
                  </a:lnTo>
                  <a:lnTo>
                    <a:pt x="541020" y="1004316"/>
                  </a:lnTo>
                  <a:lnTo>
                    <a:pt x="544830" y="1004316"/>
                  </a:lnTo>
                  <a:lnTo>
                    <a:pt x="544830" y="995172"/>
                  </a:lnTo>
                  <a:lnTo>
                    <a:pt x="556260" y="995172"/>
                  </a:lnTo>
                  <a:lnTo>
                    <a:pt x="556260" y="966216"/>
                  </a:lnTo>
                  <a:lnTo>
                    <a:pt x="560070" y="966216"/>
                  </a:lnTo>
                  <a:lnTo>
                    <a:pt x="560070" y="947928"/>
                  </a:lnTo>
                  <a:lnTo>
                    <a:pt x="568960" y="947928"/>
                  </a:lnTo>
                  <a:lnTo>
                    <a:pt x="568960" y="937260"/>
                  </a:lnTo>
                  <a:lnTo>
                    <a:pt x="574040" y="937260"/>
                  </a:lnTo>
                  <a:lnTo>
                    <a:pt x="574040" y="918210"/>
                  </a:lnTo>
                  <a:lnTo>
                    <a:pt x="579120" y="918210"/>
                  </a:lnTo>
                  <a:lnTo>
                    <a:pt x="579120" y="909828"/>
                  </a:lnTo>
                  <a:lnTo>
                    <a:pt x="582930" y="909828"/>
                  </a:lnTo>
                  <a:lnTo>
                    <a:pt x="582930" y="886206"/>
                  </a:lnTo>
                  <a:lnTo>
                    <a:pt x="591820" y="886206"/>
                  </a:lnTo>
                  <a:lnTo>
                    <a:pt x="591820" y="871728"/>
                  </a:lnTo>
                  <a:lnTo>
                    <a:pt x="598170" y="871728"/>
                  </a:lnTo>
                  <a:lnTo>
                    <a:pt x="598170" y="853440"/>
                  </a:lnTo>
                  <a:lnTo>
                    <a:pt x="607060" y="853440"/>
                  </a:lnTo>
                  <a:lnTo>
                    <a:pt x="607060" y="818388"/>
                  </a:lnTo>
                  <a:lnTo>
                    <a:pt x="615950" y="818388"/>
                  </a:lnTo>
                  <a:lnTo>
                    <a:pt x="615950" y="809244"/>
                  </a:lnTo>
                  <a:lnTo>
                    <a:pt x="621030" y="809244"/>
                  </a:lnTo>
                  <a:lnTo>
                    <a:pt x="621030" y="790956"/>
                  </a:lnTo>
                  <a:lnTo>
                    <a:pt x="626110" y="790956"/>
                  </a:lnTo>
                  <a:lnTo>
                    <a:pt x="626110" y="131826"/>
                  </a:lnTo>
                  <a:close/>
                </a:path>
              </a:pathLst>
            </a:custGeom>
            <a:solidFill>
              <a:srgbClr val="0101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8075930" y="3413759"/>
              <a:ext cx="8890" cy="659130"/>
            </a:xfrm>
            <a:custGeom>
              <a:avLst/>
              <a:gdLst/>
              <a:ahLst/>
              <a:cxnLst/>
              <a:rect l="l" t="t" r="r" b="b"/>
              <a:pathLst>
                <a:path w="8890" h="659129">
                  <a:moveTo>
                    <a:pt x="889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659130"/>
                  </a:lnTo>
                  <a:lnTo>
                    <a:pt x="5080" y="659130"/>
                  </a:lnTo>
                  <a:lnTo>
                    <a:pt x="5080" y="649986"/>
                  </a:lnTo>
                  <a:lnTo>
                    <a:pt x="8890" y="649986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101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6830060" y="3148583"/>
              <a:ext cx="678180" cy="1076325"/>
            </a:xfrm>
            <a:custGeom>
              <a:avLst/>
              <a:gdLst/>
              <a:ahLst/>
              <a:cxnLst/>
              <a:rect l="l" t="t" r="r" b="b"/>
              <a:pathLst>
                <a:path w="678179" h="1076325">
                  <a:moveTo>
                    <a:pt x="436880" y="986790"/>
                  </a:moveTo>
                  <a:lnTo>
                    <a:pt x="436880" y="986790"/>
                  </a:lnTo>
                  <a:lnTo>
                    <a:pt x="308610" y="986790"/>
                  </a:lnTo>
                  <a:lnTo>
                    <a:pt x="308610" y="995172"/>
                  </a:lnTo>
                  <a:lnTo>
                    <a:pt x="332740" y="995172"/>
                  </a:lnTo>
                  <a:lnTo>
                    <a:pt x="332740" y="999744"/>
                  </a:lnTo>
                  <a:lnTo>
                    <a:pt x="342900" y="999744"/>
                  </a:lnTo>
                  <a:lnTo>
                    <a:pt x="355600" y="999744"/>
                  </a:lnTo>
                  <a:lnTo>
                    <a:pt x="355600" y="1005078"/>
                  </a:lnTo>
                  <a:lnTo>
                    <a:pt x="384810" y="1005078"/>
                  </a:lnTo>
                  <a:lnTo>
                    <a:pt x="384810" y="1013460"/>
                  </a:lnTo>
                  <a:lnTo>
                    <a:pt x="393700" y="1013460"/>
                  </a:lnTo>
                  <a:lnTo>
                    <a:pt x="414020" y="1013460"/>
                  </a:lnTo>
                  <a:lnTo>
                    <a:pt x="414020" y="1019556"/>
                  </a:lnTo>
                  <a:lnTo>
                    <a:pt x="416560" y="1019556"/>
                  </a:lnTo>
                  <a:lnTo>
                    <a:pt x="436880" y="1019556"/>
                  </a:lnTo>
                  <a:lnTo>
                    <a:pt x="436880" y="986790"/>
                  </a:lnTo>
                  <a:close/>
                </a:path>
                <a:path w="678179" h="1076325">
                  <a:moveTo>
                    <a:pt x="678180" y="1023366"/>
                  </a:moveTo>
                  <a:lnTo>
                    <a:pt x="678180" y="1023366"/>
                  </a:lnTo>
                  <a:lnTo>
                    <a:pt x="461010" y="1023366"/>
                  </a:lnTo>
                  <a:lnTo>
                    <a:pt x="461010" y="1027938"/>
                  </a:lnTo>
                  <a:lnTo>
                    <a:pt x="469900" y="1027938"/>
                  </a:lnTo>
                  <a:lnTo>
                    <a:pt x="485140" y="1027938"/>
                  </a:lnTo>
                  <a:lnTo>
                    <a:pt x="485140" y="1037844"/>
                  </a:lnTo>
                  <a:lnTo>
                    <a:pt x="497840" y="1037844"/>
                  </a:lnTo>
                  <a:lnTo>
                    <a:pt x="511810" y="1037844"/>
                  </a:lnTo>
                  <a:lnTo>
                    <a:pt x="511810" y="1043178"/>
                  </a:lnTo>
                  <a:lnTo>
                    <a:pt x="521970" y="1043178"/>
                  </a:lnTo>
                  <a:lnTo>
                    <a:pt x="535940" y="1043178"/>
                  </a:lnTo>
                  <a:lnTo>
                    <a:pt x="535940" y="1051560"/>
                  </a:lnTo>
                  <a:lnTo>
                    <a:pt x="549910" y="1051560"/>
                  </a:lnTo>
                  <a:lnTo>
                    <a:pt x="574040" y="1051560"/>
                  </a:lnTo>
                  <a:lnTo>
                    <a:pt x="584200" y="1051560"/>
                  </a:lnTo>
                  <a:lnTo>
                    <a:pt x="584200" y="1057656"/>
                  </a:lnTo>
                  <a:lnTo>
                    <a:pt x="601980" y="1057656"/>
                  </a:lnTo>
                  <a:lnTo>
                    <a:pt x="601980" y="1061466"/>
                  </a:lnTo>
                  <a:lnTo>
                    <a:pt x="624840" y="1061466"/>
                  </a:lnTo>
                  <a:lnTo>
                    <a:pt x="636270" y="1061466"/>
                  </a:lnTo>
                  <a:lnTo>
                    <a:pt x="636270" y="1070610"/>
                  </a:lnTo>
                  <a:lnTo>
                    <a:pt x="660400" y="1070610"/>
                  </a:lnTo>
                  <a:lnTo>
                    <a:pt x="660400" y="1075944"/>
                  </a:lnTo>
                  <a:lnTo>
                    <a:pt x="678180" y="1075944"/>
                  </a:lnTo>
                  <a:lnTo>
                    <a:pt x="678180" y="1023366"/>
                  </a:lnTo>
                  <a:close/>
                </a:path>
                <a:path w="678179" h="1076325">
                  <a:moveTo>
                    <a:pt x="678180" y="137160"/>
                  </a:moveTo>
                  <a:lnTo>
                    <a:pt x="660400" y="137160"/>
                  </a:lnTo>
                  <a:lnTo>
                    <a:pt x="660400" y="133350"/>
                  </a:lnTo>
                  <a:lnTo>
                    <a:pt x="636270" y="133350"/>
                  </a:lnTo>
                  <a:lnTo>
                    <a:pt x="624840" y="133350"/>
                  </a:lnTo>
                  <a:lnTo>
                    <a:pt x="624840" y="128016"/>
                  </a:lnTo>
                  <a:lnTo>
                    <a:pt x="601980" y="128016"/>
                  </a:lnTo>
                  <a:lnTo>
                    <a:pt x="601980" y="118872"/>
                  </a:lnTo>
                  <a:lnTo>
                    <a:pt x="584200" y="118872"/>
                  </a:lnTo>
                  <a:lnTo>
                    <a:pt x="574040" y="118872"/>
                  </a:lnTo>
                  <a:lnTo>
                    <a:pt x="574040" y="113538"/>
                  </a:lnTo>
                  <a:lnTo>
                    <a:pt x="549910" y="113538"/>
                  </a:lnTo>
                  <a:lnTo>
                    <a:pt x="549910" y="109728"/>
                  </a:lnTo>
                  <a:lnTo>
                    <a:pt x="535940" y="109728"/>
                  </a:lnTo>
                  <a:lnTo>
                    <a:pt x="521970" y="109728"/>
                  </a:lnTo>
                  <a:lnTo>
                    <a:pt x="521970" y="99060"/>
                  </a:lnTo>
                  <a:lnTo>
                    <a:pt x="511810" y="99060"/>
                  </a:lnTo>
                  <a:lnTo>
                    <a:pt x="497840" y="99060"/>
                  </a:lnTo>
                  <a:lnTo>
                    <a:pt x="497840" y="95250"/>
                  </a:lnTo>
                  <a:lnTo>
                    <a:pt x="485140" y="95250"/>
                  </a:lnTo>
                  <a:lnTo>
                    <a:pt x="469900" y="95250"/>
                  </a:lnTo>
                  <a:lnTo>
                    <a:pt x="469900" y="89916"/>
                  </a:lnTo>
                  <a:lnTo>
                    <a:pt x="461010" y="89916"/>
                  </a:lnTo>
                  <a:lnTo>
                    <a:pt x="447040" y="89916"/>
                  </a:lnTo>
                  <a:lnTo>
                    <a:pt x="447040" y="86106"/>
                  </a:lnTo>
                  <a:lnTo>
                    <a:pt x="436880" y="86106"/>
                  </a:lnTo>
                  <a:lnTo>
                    <a:pt x="416560" y="86106"/>
                  </a:lnTo>
                  <a:lnTo>
                    <a:pt x="416560" y="75438"/>
                  </a:lnTo>
                  <a:lnTo>
                    <a:pt x="414020" y="75438"/>
                  </a:lnTo>
                  <a:lnTo>
                    <a:pt x="393700" y="75438"/>
                  </a:lnTo>
                  <a:lnTo>
                    <a:pt x="393700" y="71628"/>
                  </a:lnTo>
                  <a:lnTo>
                    <a:pt x="384810" y="71628"/>
                  </a:lnTo>
                  <a:lnTo>
                    <a:pt x="355600" y="71628"/>
                  </a:lnTo>
                  <a:lnTo>
                    <a:pt x="342900" y="71628"/>
                  </a:lnTo>
                  <a:lnTo>
                    <a:pt x="342900" y="61722"/>
                  </a:lnTo>
                  <a:lnTo>
                    <a:pt x="332740" y="61722"/>
                  </a:lnTo>
                  <a:lnTo>
                    <a:pt x="308610" y="61722"/>
                  </a:lnTo>
                  <a:lnTo>
                    <a:pt x="308610" y="57150"/>
                  </a:lnTo>
                  <a:lnTo>
                    <a:pt x="289560" y="57150"/>
                  </a:lnTo>
                  <a:lnTo>
                    <a:pt x="289560" y="51816"/>
                  </a:lnTo>
                  <a:lnTo>
                    <a:pt x="256540" y="51816"/>
                  </a:lnTo>
                  <a:lnTo>
                    <a:pt x="256540" y="41910"/>
                  </a:lnTo>
                  <a:lnTo>
                    <a:pt x="237490" y="41910"/>
                  </a:lnTo>
                  <a:lnTo>
                    <a:pt x="237490" y="38100"/>
                  </a:lnTo>
                  <a:lnTo>
                    <a:pt x="213360" y="38100"/>
                  </a:lnTo>
                  <a:lnTo>
                    <a:pt x="205740" y="38100"/>
                  </a:lnTo>
                  <a:lnTo>
                    <a:pt x="205740" y="33528"/>
                  </a:lnTo>
                  <a:lnTo>
                    <a:pt x="190500" y="33528"/>
                  </a:lnTo>
                  <a:lnTo>
                    <a:pt x="180340" y="33528"/>
                  </a:lnTo>
                  <a:lnTo>
                    <a:pt x="180340" y="23622"/>
                  </a:lnTo>
                  <a:lnTo>
                    <a:pt x="162560" y="23622"/>
                  </a:lnTo>
                  <a:lnTo>
                    <a:pt x="153670" y="23622"/>
                  </a:lnTo>
                  <a:lnTo>
                    <a:pt x="153670" y="18288"/>
                  </a:lnTo>
                  <a:lnTo>
                    <a:pt x="138430" y="18288"/>
                  </a:lnTo>
                  <a:lnTo>
                    <a:pt x="129540" y="18288"/>
                  </a:lnTo>
                  <a:lnTo>
                    <a:pt x="129540" y="15240"/>
                  </a:lnTo>
                  <a:lnTo>
                    <a:pt x="115570" y="15240"/>
                  </a:lnTo>
                  <a:lnTo>
                    <a:pt x="106680" y="15240"/>
                  </a:lnTo>
                  <a:lnTo>
                    <a:pt x="106680" y="9906"/>
                  </a:lnTo>
                  <a:lnTo>
                    <a:pt x="91440" y="9906"/>
                  </a:lnTo>
                  <a:lnTo>
                    <a:pt x="77470" y="9906"/>
                  </a:lnTo>
                  <a:lnTo>
                    <a:pt x="77470" y="0"/>
                  </a:lnTo>
                  <a:lnTo>
                    <a:pt x="62230" y="0"/>
                  </a:lnTo>
                  <a:lnTo>
                    <a:pt x="53340" y="0"/>
                  </a:lnTo>
                  <a:lnTo>
                    <a:pt x="53340" y="18288"/>
                  </a:lnTo>
                  <a:lnTo>
                    <a:pt x="48260" y="18288"/>
                  </a:lnTo>
                  <a:lnTo>
                    <a:pt x="48260" y="38100"/>
                  </a:lnTo>
                  <a:lnTo>
                    <a:pt x="44450" y="38100"/>
                  </a:lnTo>
                  <a:lnTo>
                    <a:pt x="44450" y="57150"/>
                  </a:lnTo>
                  <a:lnTo>
                    <a:pt x="38100" y="57150"/>
                  </a:lnTo>
                  <a:lnTo>
                    <a:pt x="38100" y="71628"/>
                  </a:lnTo>
                  <a:lnTo>
                    <a:pt x="30480" y="71628"/>
                  </a:lnTo>
                  <a:lnTo>
                    <a:pt x="30480" y="86106"/>
                  </a:lnTo>
                  <a:lnTo>
                    <a:pt x="24130" y="86106"/>
                  </a:lnTo>
                  <a:lnTo>
                    <a:pt x="24130" y="118872"/>
                  </a:lnTo>
                  <a:lnTo>
                    <a:pt x="15240" y="118872"/>
                  </a:lnTo>
                  <a:lnTo>
                    <a:pt x="15240" y="133350"/>
                  </a:lnTo>
                  <a:lnTo>
                    <a:pt x="11430" y="133350"/>
                  </a:lnTo>
                  <a:lnTo>
                    <a:pt x="11430" y="146304"/>
                  </a:lnTo>
                  <a:lnTo>
                    <a:pt x="0" y="146304"/>
                  </a:lnTo>
                  <a:lnTo>
                    <a:pt x="0" y="918972"/>
                  </a:lnTo>
                  <a:lnTo>
                    <a:pt x="11430" y="918972"/>
                  </a:lnTo>
                  <a:lnTo>
                    <a:pt x="15240" y="918972"/>
                  </a:lnTo>
                  <a:lnTo>
                    <a:pt x="15240" y="924306"/>
                  </a:lnTo>
                  <a:lnTo>
                    <a:pt x="24130" y="924306"/>
                  </a:lnTo>
                  <a:lnTo>
                    <a:pt x="30480" y="924306"/>
                  </a:lnTo>
                  <a:lnTo>
                    <a:pt x="38100" y="924306"/>
                  </a:lnTo>
                  <a:lnTo>
                    <a:pt x="38100" y="928878"/>
                  </a:lnTo>
                  <a:lnTo>
                    <a:pt x="44450" y="928878"/>
                  </a:lnTo>
                  <a:lnTo>
                    <a:pt x="48260" y="928878"/>
                  </a:lnTo>
                  <a:lnTo>
                    <a:pt x="53340" y="928878"/>
                  </a:lnTo>
                  <a:lnTo>
                    <a:pt x="62230" y="928878"/>
                  </a:lnTo>
                  <a:lnTo>
                    <a:pt x="62230" y="938784"/>
                  </a:lnTo>
                  <a:lnTo>
                    <a:pt x="77470" y="938784"/>
                  </a:lnTo>
                  <a:lnTo>
                    <a:pt x="91440" y="938784"/>
                  </a:lnTo>
                  <a:lnTo>
                    <a:pt x="91440" y="942594"/>
                  </a:lnTo>
                  <a:lnTo>
                    <a:pt x="106680" y="942594"/>
                  </a:lnTo>
                  <a:lnTo>
                    <a:pt x="115570" y="942594"/>
                  </a:lnTo>
                  <a:lnTo>
                    <a:pt x="115570" y="948690"/>
                  </a:lnTo>
                  <a:lnTo>
                    <a:pt x="129540" y="948690"/>
                  </a:lnTo>
                  <a:lnTo>
                    <a:pt x="138430" y="948690"/>
                  </a:lnTo>
                  <a:lnTo>
                    <a:pt x="138430" y="951738"/>
                  </a:lnTo>
                  <a:lnTo>
                    <a:pt x="153670" y="951738"/>
                  </a:lnTo>
                  <a:lnTo>
                    <a:pt x="162560" y="951738"/>
                  </a:lnTo>
                  <a:lnTo>
                    <a:pt x="162560" y="962406"/>
                  </a:lnTo>
                  <a:lnTo>
                    <a:pt x="180340" y="962406"/>
                  </a:lnTo>
                  <a:lnTo>
                    <a:pt x="190500" y="962406"/>
                  </a:lnTo>
                  <a:lnTo>
                    <a:pt x="190500" y="966978"/>
                  </a:lnTo>
                  <a:lnTo>
                    <a:pt x="205740" y="966978"/>
                  </a:lnTo>
                  <a:lnTo>
                    <a:pt x="213360" y="966978"/>
                  </a:lnTo>
                  <a:lnTo>
                    <a:pt x="213360" y="971550"/>
                  </a:lnTo>
                  <a:lnTo>
                    <a:pt x="237490" y="971550"/>
                  </a:lnTo>
                  <a:lnTo>
                    <a:pt x="237490" y="975360"/>
                  </a:lnTo>
                  <a:lnTo>
                    <a:pt x="256540" y="975360"/>
                  </a:lnTo>
                  <a:lnTo>
                    <a:pt x="256540" y="75438"/>
                  </a:lnTo>
                  <a:lnTo>
                    <a:pt x="289560" y="75438"/>
                  </a:lnTo>
                  <a:lnTo>
                    <a:pt x="308610" y="75438"/>
                  </a:lnTo>
                  <a:lnTo>
                    <a:pt x="308610" y="213360"/>
                  </a:lnTo>
                  <a:lnTo>
                    <a:pt x="332740" y="213360"/>
                  </a:lnTo>
                  <a:lnTo>
                    <a:pt x="342900" y="213360"/>
                  </a:lnTo>
                  <a:lnTo>
                    <a:pt x="436880" y="213360"/>
                  </a:lnTo>
                  <a:lnTo>
                    <a:pt x="436880" y="166116"/>
                  </a:lnTo>
                  <a:lnTo>
                    <a:pt x="678180" y="166116"/>
                  </a:lnTo>
                  <a:lnTo>
                    <a:pt x="678180" y="137160"/>
                  </a:lnTo>
                  <a:close/>
                </a:path>
              </a:pathLst>
            </a:custGeom>
            <a:solidFill>
              <a:srgbClr val="0101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7490460" y="3285743"/>
              <a:ext cx="547370" cy="1051560"/>
            </a:xfrm>
            <a:custGeom>
              <a:avLst/>
              <a:gdLst/>
              <a:ahLst/>
              <a:cxnLst/>
              <a:rect l="l" t="t" r="r" b="b"/>
              <a:pathLst>
                <a:path w="547370" h="1051560">
                  <a:moveTo>
                    <a:pt x="127000" y="23622"/>
                  </a:moveTo>
                  <a:lnTo>
                    <a:pt x="116840" y="23622"/>
                  </a:lnTo>
                  <a:lnTo>
                    <a:pt x="102870" y="23622"/>
                  </a:lnTo>
                  <a:lnTo>
                    <a:pt x="102870" y="14478"/>
                  </a:lnTo>
                  <a:lnTo>
                    <a:pt x="93980" y="14478"/>
                  </a:lnTo>
                  <a:lnTo>
                    <a:pt x="74930" y="14478"/>
                  </a:lnTo>
                  <a:lnTo>
                    <a:pt x="74930" y="9144"/>
                  </a:lnTo>
                  <a:lnTo>
                    <a:pt x="50800" y="9144"/>
                  </a:lnTo>
                  <a:lnTo>
                    <a:pt x="50800" y="5334"/>
                  </a:lnTo>
                  <a:lnTo>
                    <a:pt x="40640" y="5334"/>
                  </a:lnTo>
                  <a:lnTo>
                    <a:pt x="17780" y="5334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28956"/>
                  </a:lnTo>
                  <a:lnTo>
                    <a:pt x="17780" y="28956"/>
                  </a:lnTo>
                  <a:lnTo>
                    <a:pt x="40640" y="28956"/>
                  </a:lnTo>
                  <a:lnTo>
                    <a:pt x="127000" y="28956"/>
                  </a:lnTo>
                  <a:lnTo>
                    <a:pt x="127000" y="23622"/>
                  </a:lnTo>
                  <a:close/>
                </a:path>
                <a:path w="547370" h="1051560">
                  <a:moveTo>
                    <a:pt x="335280" y="71628"/>
                  </a:moveTo>
                  <a:lnTo>
                    <a:pt x="316230" y="71628"/>
                  </a:lnTo>
                  <a:lnTo>
                    <a:pt x="307340" y="71628"/>
                  </a:lnTo>
                  <a:lnTo>
                    <a:pt x="307340" y="67056"/>
                  </a:lnTo>
                  <a:lnTo>
                    <a:pt x="292100" y="67056"/>
                  </a:lnTo>
                  <a:lnTo>
                    <a:pt x="283210" y="67056"/>
                  </a:lnTo>
                  <a:lnTo>
                    <a:pt x="283210" y="61722"/>
                  </a:lnTo>
                  <a:lnTo>
                    <a:pt x="269240" y="61722"/>
                  </a:lnTo>
                  <a:lnTo>
                    <a:pt x="254000" y="61722"/>
                  </a:lnTo>
                  <a:lnTo>
                    <a:pt x="254000" y="52578"/>
                  </a:lnTo>
                  <a:lnTo>
                    <a:pt x="240030" y="52578"/>
                  </a:lnTo>
                  <a:lnTo>
                    <a:pt x="231140" y="52578"/>
                  </a:lnTo>
                  <a:lnTo>
                    <a:pt x="231140" y="47244"/>
                  </a:lnTo>
                  <a:lnTo>
                    <a:pt x="201930" y="47244"/>
                  </a:lnTo>
                  <a:lnTo>
                    <a:pt x="201930" y="38100"/>
                  </a:lnTo>
                  <a:lnTo>
                    <a:pt x="193040" y="38100"/>
                  </a:lnTo>
                  <a:lnTo>
                    <a:pt x="168910" y="38100"/>
                  </a:lnTo>
                  <a:lnTo>
                    <a:pt x="151130" y="38100"/>
                  </a:lnTo>
                  <a:lnTo>
                    <a:pt x="151130" y="76200"/>
                  </a:lnTo>
                  <a:lnTo>
                    <a:pt x="335280" y="76200"/>
                  </a:lnTo>
                  <a:lnTo>
                    <a:pt x="335280" y="71628"/>
                  </a:lnTo>
                  <a:close/>
                </a:path>
                <a:path w="547370" h="1051560">
                  <a:moveTo>
                    <a:pt x="547370" y="123444"/>
                  </a:moveTo>
                  <a:lnTo>
                    <a:pt x="543560" y="123444"/>
                  </a:lnTo>
                  <a:lnTo>
                    <a:pt x="543560" y="114300"/>
                  </a:lnTo>
                  <a:lnTo>
                    <a:pt x="538480" y="114300"/>
                  </a:lnTo>
                  <a:lnTo>
                    <a:pt x="533400" y="114300"/>
                  </a:lnTo>
                  <a:lnTo>
                    <a:pt x="524510" y="114300"/>
                  </a:lnTo>
                  <a:lnTo>
                    <a:pt x="520700" y="114300"/>
                  </a:lnTo>
                  <a:lnTo>
                    <a:pt x="520700" y="109728"/>
                  </a:lnTo>
                  <a:lnTo>
                    <a:pt x="509270" y="109728"/>
                  </a:lnTo>
                  <a:lnTo>
                    <a:pt x="505460" y="109728"/>
                  </a:lnTo>
                  <a:lnTo>
                    <a:pt x="500380" y="109728"/>
                  </a:lnTo>
                  <a:lnTo>
                    <a:pt x="495300" y="109728"/>
                  </a:lnTo>
                  <a:lnTo>
                    <a:pt x="495300" y="104394"/>
                  </a:lnTo>
                  <a:lnTo>
                    <a:pt x="462280" y="104394"/>
                  </a:lnTo>
                  <a:lnTo>
                    <a:pt x="462280" y="99822"/>
                  </a:lnTo>
                  <a:lnTo>
                    <a:pt x="444500" y="99822"/>
                  </a:lnTo>
                  <a:lnTo>
                    <a:pt x="444500" y="91440"/>
                  </a:lnTo>
                  <a:lnTo>
                    <a:pt x="419100" y="91440"/>
                  </a:lnTo>
                  <a:lnTo>
                    <a:pt x="411480" y="91440"/>
                  </a:lnTo>
                  <a:lnTo>
                    <a:pt x="411480" y="85344"/>
                  </a:lnTo>
                  <a:lnTo>
                    <a:pt x="391160" y="85344"/>
                  </a:lnTo>
                  <a:lnTo>
                    <a:pt x="387350" y="85344"/>
                  </a:lnTo>
                  <a:lnTo>
                    <a:pt x="387350" y="80010"/>
                  </a:lnTo>
                  <a:lnTo>
                    <a:pt x="367030" y="80010"/>
                  </a:lnTo>
                  <a:lnTo>
                    <a:pt x="358140" y="80010"/>
                  </a:lnTo>
                  <a:lnTo>
                    <a:pt x="358140" y="76200"/>
                  </a:lnTo>
                  <a:lnTo>
                    <a:pt x="342900" y="76200"/>
                  </a:lnTo>
                  <a:lnTo>
                    <a:pt x="335280" y="76200"/>
                  </a:lnTo>
                  <a:lnTo>
                    <a:pt x="335280" y="849630"/>
                  </a:lnTo>
                  <a:lnTo>
                    <a:pt x="316230" y="849630"/>
                  </a:lnTo>
                  <a:lnTo>
                    <a:pt x="307340" y="849630"/>
                  </a:lnTo>
                  <a:lnTo>
                    <a:pt x="151130" y="849630"/>
                  </a:lnTo>
                  <a:lnTo>
                    <a:pt x="151130" y="886206"/>
                  </a:lnTo>
                  <a:lnTo>
                    <a:pt x="17780" y="886206"/>
                  </a:lnTo>
                  <a:lnTo>
                    <a:pt x="17780" y="944118"/>
                  </a:lnTo>
                  <a:lnTo>
                    <a:pt x="40640" y="944118"/>
                  </a:lnTo>
                  <a:lnTo>
                    <a:pt x="40640" y="953262"/>
                  </a:lnTo>
                  <a:lnTo>
                    <a:pt x="50800" y="953262"/>
                  </a:lnTo>
                  <a:lnTo>
                    <a:pt x="74930" y="953262"/>
                  </a:lnTo>
                  <a:lnTo>
                    <a:pt x="74930" y="957072"/>
                  </a:lnTo>
                  <a:lnTo>
                    <a:pt x="93980" y="957072"/>
                  </a:lnTo>
                  <a:lnTo>
                    <a:pt x="93980" y="962406"/>
                  </a:lnTo>
                  <a:lnTo>
                    <a:pt x="102870" y="962406"/>
                  </a:lnTo>
                  <a:lnTo>
                    <a:pt x="116840" y="962406"/>
                  </a:lnTo>
                  <a:lnTo>
                    <a:pt x="116840" y="966978"/>
                  </a:lnTo>
                  <a:lnTo>
                    <a:pt x="127000" y="966978"/>
                  </a:lnTo>
                  <a:lnTo>
                    <a:pt x="140970" y="966978"/>
                  </a:lnTo>
                  <a:lnTo>
                    <a:pt x="140970" y="976884"/>
                  </a:lnTo>
                  <a:lnTo>
                    <a:pt x="151130" y="976884"/>
                  </a:lnTo>
                  <a:lnTo>
                    <a:pt x="168910" y="976884"/>
                  </a:lnTo>
                  <a:lnTo>
                    <a:pt x="168910" y="980694"/>
                  </a:lnTo>
                  <a:lnTo>
                    <a:pt x="193040" y="980694"/>
                  </a:lnTo>
                  <a:lnTo>
                    <a:pt x="193040" y="991362"/>
                  </a:lnTo>
                  <a:lnTo>
                    <a:pt x="201930" y="991362"/>
                  </a:lnTo>
                  <a:lnTo>
                    <a:pt x="231140" y="991362"/>
                  </a:lnTo>
                  <a:lnTo>
                    <a:pt x="240030" y="991362"/>
                  </a:lnTo>
                  <a:lnTo>
                    <a:pt x="240030" y="995172"/>
                  </a:lnTo>
                  <a:lnTo>
                    <a:pt x="254000" y="995172"/>
                  </a:lnTo>
                  <a:lnTo>
                    <a:pt x="269240" y="995172"/>
                  </a:lnTo>
                  <a:lnTo>
                    <a:pt x="269240" y="1000506"/>
                  </a:lnTo>
                  <a:lnTo>
                    <a:pt x="283210" y="1000506"/>
                  </a:lnTo>
                  <a:lnTo>
                    <a:pt x="292100" y="1000506"/>
                  </a:lnTo>
                  <a:lnTo>
                    <a:pt x="292100" y="1009650"/>
                  </a:lnTo>
                  <a:lnTo>
                    <a:pt x="307340" y="1009650"/>
                  </a:lnTo>
                  <a:lnTo>
                    <a:pt x="316230" y="1009650"/>
                  </a:lnTo>
                  <a:lnTo>
                    <a:pt x="316230" y="1014984"/>
                  </a:lnTo>
                  <a:lnTo>
                    <a:pt x="335280" y="1014984"/>
                  </a:lnTo>
                  <a:lnTo>
                    <a:pt x="342900" y="1014984"/>
                  </a:lnTo>
                  <a:lnTo>
                    <a:pt x="342900" y="1018794"/>
                  </a:lnTo>
                  <a:lnTo>
                    <a:pt x="358140" y="1018794"/>
                  </a:lnTo>
                  <a:lnTo>
                    <a:pt x="367030" y="1018794"/>
                  </a:lnTo>
                  <a:lnTo>
                    <a:pt x="367030" y="1027938"/>
                  </a:lnTo>
                  <a:lnTo>
                    <a:pt x="387350" y="1027938"/>
                  </a:lnTo>
                  <a:lnTo>
                    <a:pt x="391160" y="1027938"/>
                  </a:lnTo>
                  <a:lnTo>
                    <a:pt x="391160" y="1033272"/>
                  </a:lnTo>
                  <a:lnTo>
                    <a:pt x="411480" y="1033272"/>
                  </a:lnTo>
                  <a:lnTo>
                    <a:pt x="419100" y="1033272"/>
                  </a:lnTo>
                  <a:lnTo>
                    <a:pt x="419100" y="1037082"/>
                  </a:lnTo>
                  <a:lnTo>
                    <a:pt x="444500" y="1037082"/>
                  </a:lnTo>
                  <a:lnTo>
                    <a:pt x="444500" y="1047750"/>
                  </a:lnTo>
                  <a:lnTo>
                    <a:pt x="462280" y="1047750"/>
                  </a:lnTo>
                  <a:lnTo>
                    <a:pt x="462280" y="1051560"/>
                  </a:lnTo>
                  <a:lnTo>
                    <a:pt x="495300" y="1051560"/>
                  </a:lnTo>
                  <a:lnTo>
                    <a:pt x="495300" y="1047750"/>
                  </a:lnTo>
                  <a:lnTo>
                    <a:pt x="500380" y="1047750"/>
                  </a:lnTo>
                  <a:lnTo>
                    <a:pt x="500380" y="1018794"/>
                  </a:lnTo>
                  <a:lnTo>
                    <a:pt x="505460" y="1018794"/>
                  </a:lnTo>
                  <a:lnTo>
                    <a:pt x="505460" y="1000506"/>
                  </a:lnTo>
                  <a:lnTo>
                    <a:pt x="509270" y="1000506"/>
                  </a:lnTo>
                  <a:lnTo>
                    <a:pt x="509270" y="991362"/>
                  </a:lnTo>
                  <a:lnTo>
                    <a:pt x="520700" y="991362"/>
                  </a:lnTo>
                  <a:lnTo>
                    <a:pt x="520700" y="962406"/>
                  </a:lnTo>
                  <a:lnTo>
                    <a:pt x="524510" y="962406"/>
                  </a:lnTo>
                  <a:lnTo>
                    <a:pt x="524510" y="944118"/>
                  </a:lnTo>
                  <a:lnTo>
                    <a:pt x="533400" y="944118"/>
                  </a:lnTo>
                  <a:lnTo>
                    <a:pt x="533400" y="933450"/>
                  </a:lnTo>
                  <a:lnTo>
                    <a:pt x="538480" y="933450"/>
                  </a:lnTo>
                  <a:lnTo>
                    <a:pt x="538480" y="914400"/>
                  </a:lnTo>
                  <a:lnTo>
                    <a:pt x="543560" y="914400"/>
                  </a:lnTo>
                  <a:lnTo>
                    <a:pt x="543560" y="906018"/>
                  </a:lnTo>
                  <a:lnTo>
                    <a:pt x="547370" y="906018"/>
                  </a:lnTo>
                  <a:lnTo>
                    <a:pt x="547370" y="123444"/>
                  </a:lnTo>
                  <a:close/>
                </a:path>
              </a:pathLst>
            </a:custGeom>
            <a:solidFill>
              <a:srgbClr val="0101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6878320" y="3186683"/>
              <a:ext cx="739140" cy="1066165"/>
            </a:xfrm>
            <a:custGeom>
              <a:avLst/>
              <a:gdLst/>
              <a:ahLst/>
              <a:cxnLst/>
              <a:rect l="l" t="t" r="r" b="b"/>
              <a:pathLst>
                <a:path w="739140" h="1066164">
                  <a:moveTo>
                    <a:pt x="388620" y="948690"/>
                  </a:moveTo>
                  <a:lnTo>
                    <a:pt x="388620" y="948690"/>
                  </a:lnTo>
                  <a:lnTo>
                    <a:pt x="260350" y="948690"/>
                  </a:lnTo>
                  <a:lnTo>
                    <a:pt x="260350" y="957072"/>
                  </a:lnTo>
                  <a:lnTo>
                    <a:pt x="284480" y="957072"/>
                  </a:lnTo>
                  <a:lnTo>
                    <a:pt x="284480" y="961644"/>
                  </a:lnTo>
                  <a:lnTo>
                    <a:pt x="294640" y="961644"/>
                  </a:lnTo>
                  <a:lnTo>
                    <a:pt x="307340" y="961644"/>
                  </a:lnTo>
                  <a:lnTo>
                    <a:pt x="307340" y="966978"/>
                  </a:lnTo>
                  <a:lnTo>
                    <a:pt x="336550" y="966978"/>
                  </a:lnTo>
                  <a:lnTo>
                    <a:pt x="336550" y="975360"/>
                  </a:lnTo>
                  <a:lnTo>
                    <a:pt x="345440" y="975360"/>
                  </a:lnTo>
                  <a:lnTo>
                    <a:pt x="365760" y="975360"/>
                  </a:lnTo>
                  <a:lnTo>
                    <a:pt x="365760" y="981456"/>
                  </a:lnTo>
                  <a:lnTo>
                    <a:pt x="368300" y="981456"/>
                  </a:lnTo>
                  <a:lnTo>
                    <a:pt x="388620" y="981456"/>
                  </a:lnTo>
                  <a:lnTo>
                    <a:pt x="388620" y="948690"/>
                  </a:lnTo>
                  <a:close/>
                </a:path>
                <a:path w="739140" h="1066164">
                  <a:moveTo>
                    <a:pt x="739140" y="985266"/>
                  </a:moveTo>
                  <a:lnTo>
                    <a:pt x="739140" y="985266"/>
                  </a:lnTo>
                  <a:lnTo>
                    <a:pt x="412750" y="985266"/>
                  </a:lnTo>
                  <a:lnTo>
                    <a:pt x="412750" y="989838"/>
                  </a:lnTo>
                  <a:lnTo>
                    <a:pt x="421640" y="989838"/>
                  </a:lnTo>
                  <a:lnTo>
                    <a:pt x="436880" y="989838"/>
                  </a:lnTo>
                  <a:lnTo>
                    <a:pt x="436880" y="999744"/>
                  </a:lnTo>
                  <a:lnTo>
                    <a:pt x="449580" y="999744"/>
                  </a:lnTo>
                  <a:lnTo>
                    <a:pt x="463550" y="999744"/>
                  </a:lnTo>
                  <a:lnTo>
                    <a:pt x="463550" y="1005078"/>
                  </a:lnTo>
                  <a:lnTo>
                    <a:pt x="473710" y="1005078"/>
                  </a:lnTo>
                  <a:lnTo>
                    <a:pt x="487680" y="1005078"/>
                  </a:lnTo>
                  <a:lnTo>
                    <a:pt x="487680" y="1013460"/>
                  </a:lnTo>
                  <a:lnTo>
                    <a:pt x="501650" y="1013460"/>
                  </a:lnTo>
                  <a:lnTo>
                    <a:pt x="525780" y="1013460"/>
                  </a:lnTo>
                  <a:lnTo>
                    <a:pt x="535940" y="1013460"/>
                  </a:lnTo>
                  <a:lnTo>
                    <a:pt x="535940" y="1019556"/>
                  </a:lnTo>
                  <a:lnTo>
                    <a:pt x="553720" y="1019556"/>
                  </a:lnTo>
                  <a:lnTo>
                    <a:pt x="553720" y="1023366"/>
                  </a:lnTo>
                  <a:lnTo>
                    <a:pt x="576580" y="1023366"/>
                  </a:lnTo>
                  <a:lnTo>
                    <a:pt x="588010" y="1023366"/>
                  </a:lnTo>
                  <a:lnTo>
                    <a:pt x="588010" y="1032510"/>
                  </a:lnTo>
                  <a:lnTo>
                    <a:pt x="612140" y="1032510"/>
                  </a:lnTo>
                  <a:lnTo>
                    <a:pt x="612140" y="1037844"/>
                  </a:lnTo>
                  <a:lnTo>
                    <a:pt x="629920" y="1037844"/>
                  </a:lnTo>
                  <a:lnTo>
                    <a:pt x="629920" y="1043178"/>
                  </a:lnTo>
                  <a:lnTo>
                    <a:pt x="652780" y="1043178"/>
                  </a:lnTo>
                  <a:lnTo>
                    <a:pt x="652780" y="1052322"/>
                  </a:lnTo>
                  <a:lnTo>
                    <a:pt x="662940" y="1052322"/>
                  </a:lnTo>
                  <a:lnTo>
                    <a:pt x="687070" y="1052322"/>
                  </a:lnTo>
                  <a:lnTo>
                    <a:pt x="687070" y="1056132"/>
                  </a:lnTo>
                  <a:lnTo>
                    <a:pt x="706120" y="1056132"/>
                  </a:lnTo>
                  <a:lnTo>
                    <a:pt x="706120" y="1061466"/>
                  </a:lnTo>
                  <a:lnTo>
                    <a:pt x="715010" y="1061466"/>
                  </a:lnTo>
                  <a:lnTo>
                    <a:pt x="728980" y="1061466"/>
                  </a:lnTo>
                  <a:lnTo>
                    <a:pt x="728980" y="1066038"/>
                  </a:lnTo>
                  <a:lnTo>
                    <a:pt x="739140" y="1066038"/>
                  </a:lnTo>
                  <a:lnTo>
                    <a:pt x="739140" y="985266"/>
                  </a:lnTo>
                  <a:close/>
                </a:path>
                <a:path w="739140" h="1066164">
                  <a:moveTo>
                    <a:pt x="739140" y="122682"/>
                  </a:moveTo>
                  <a:lnTo>
                    <a:pt x="728980" y="122682"/>
                  </a:lnTo>
                  <a:lnTo>
                    <a:pt x="715010" y="122682"/>
                  </a:lnTo>
                  <a:lnTo>
                    <a:pt x="715010" y="113538"/>
                  </a:lnTo>
                  <a:lnTo>
                    <a:pt x="706120" y="113538"/>
                  </a:lnTo>
                  <a:lnTo>
                    <a:pt x="687070" y="113538"/>
                  </a:lnTo>
                  <a:lnTo>
                    <a:pt x="687070" y="108204"/>
                  </a:lnTo>
                  <a:lnTo>
                    <a:pt x="662940" y="108204"/>
                  </a:lnTo>
                  <a:lnTo>
                    <a:pt x="662940" y="104394"/>
                  </a:lnTo>
                  <a:lnTo>
                    <a:pt x="652780" y="104394"/>
                  </a:lnTo>
                  <a:lnTo>
                    <a:pt x="629920" y="104394"/>
                  </a:lnTo>
                  <a:lnTo>
                    <a:pt x="629920" y="99060"/>
                  </a:lnTo>
                  <a:lnTo>
                    <a:pt x="612140" y="99060"/>
                  </a:lnTo>
                  <a:lnTo>
                    <a:pt x="612140" y="95250"/>
                  </a:lnTo>
                  <a:lnTo>
                    <a:pt x="588010" y="95250"/>
                  </a:lnTo>
                  <a:lnTo>
                    <a:pt x="576580" y="95250"/>
                  </a:lnTo>
                  <a:lnTo>
                    <a:pt x="576580" y="89916"/>
                  </a:lnTo>
                  <a:lnTo>
                    <a:pt x="553720" y="89916"/>
                  </a:lnTo>
                  <a:lnTo>
                    <a:pt x="553720" y="80772"/>
                  </a:lnTo>
                  <a:lnTo>
                    <a:pt x="535940" y="80772"/>
                  </a:lnTo>
                  <a:lnTo>
                    <a:pt x="525780" y="80772"/>
                  </a:lnTo>
                  <a:lnTo>
                    <a:pt x="525780" y="75438"/>
                  </a:lnTo>
                  <a:lnTo>
                    <a:pt x="501650" y="75438"/>
                  </a:lnTo>
                  <a:lnTo>
                    <a:pt x="501650" y="71628"/>
                  </a:lnTo>
                  <a:lnTo>
                    <a:pt x="487680" y="71628"/>
                  </a:lnTo>
                  <a:lnTo>
                    <a:pt x="473710" y="71628"/>
                  </a:lnTo>
                  <a:lnTo>
                    <a:pt x="473710" y="60960"/>
                  </a:lnTo>
                  <a:lnTo>
                    <a:pt x="463550" y="60960"/>
                  </a:lnTo>
                  <a:lnTo>
                    <a:pt x="449580" y="60960"/>
                  </a:lnTo>
                  <a:lnTo>
                    <a:pt x="449580" y="57150"/>
                  </a:lnTo>
                  <a:lnTo>
                    <a:pt x="436880" y="57150"/>
                  </a:lnTo>
                  <a:lnTo>
                    <a:pt x="421640" y="57150"/>
                  </a:lnTo>
                  <a:lnTo>
                    <a:pt x="421640" y="51816"/>
                  </a:lnTo>
                  <a:lnTo>
                    <a:pt x="412750" y="51816"/>
                  </a:lnTo>
                  <a:lnTo>
                    <a:pt x="398780" y="51816"/>
                  </a:lnTo>
                  <a:lnTo>
                    <a:pt x="398780" y="48006"/>
                  </a:lnTo>
                  <a:lnTo>
                    <a:pt x="388620" y="48006"/>
                  </a:lnTo>
                  <a:lnTo>
                    <a:pt x="368300" y="48006"/>
                  </a:lnTo>
                  <a:lnTo>
                    <a:pt x="368300" y="37338"/>
                  </a:lnTo>
                  <a:lnTo>
                    <a:pt x="365760" y="37338"/>
                  </a:lnTo>
                  <a:lnTo>
                    <a:pt x="345440" y="37338"/>
                  </a:lnTo>
                  <a:lnTo>
                    <a:pt x="345440" y="33528"/>
                  </a:lnTo>
                  <a:lnTo>
                    <a:pt x="336550" y="33528"/>
                  </a:lnTo>
                  <a:lnTo>
                    <a:pt x="307340" y="33528"/>
                  </a:lnTo>
                  <a:lnTo>
                    <a:pt x="294640" y="33528"/>
                  </a:lnTo>
                  <a:lnTo>
                    <a:pt x="294640" y="23622"/>
                  </a:lnTo>
                  <a:lnTo>
                    <a:pt x="284480" y="23622"/>
                  </a:lnTo>
                  <a:lnTo>
                    <a:pt x="260350" y="23622"/>
                  </a:lnTo>
                  <a:lnTo>
                    <a:pt x="260350" y="19050"/>
                  </a:lnTo>
                  <a:lnTo>
                    <a:pt x="241300" y="19050"/>
                  </a:lnTo>
                  <a:lnTo>
                    <a:pt x="241300" y="13716"/>
                  </a:lnTo>
                  <a:lnTo>
                    <a:pt x="208280" y="13716"/>
                  </a:lnTo>
                  <a:lnTo>
                    <a:pt x="208280" y="3810"/>
                  </a:lnTo>
                  <a:lnTo>
                    <a:pt x="189230" y="3810"/>
                  </a:lnTo>
                  <a:lnTo>
                    <a:pt x="189230" y="0"/>
                  </a:lnTo>
                  <a:lnTo>
                    <a:pt x="0" y="0"/>
                  </a:lnTo>
                  <a:lnTo>
                    <a:pt x="0" y="890778"/>
                  </a:lnTo>
                  <a:lnTo>
                    <a:pt x="13970" y="890778"/>
                  </a:lnTo>
                  <a:lnTo>
                    <a:pt x="13970" y="900684"/>
                  </a:lnTo>
                  <a:lnTo>
                    <a:pt x="43180" y="900684"/>
                  </a:lnTo>
                  <a:lnTo>
                    <a:pt x="43180" y="904494"/>
                  </a:lnTo>
                  <a:lnTo>
                    <a:pt x="67310" y="904494"/>
                  </a:lnTo>
                  <a:lnTo>
                    <a:pt x="67310" y="910590"/>
                  </a:lnTo>
                  <a:lnTo>
                    <a:pt x="90170" y="910590"/>
                  </a:lnTo>
                  <a:lnTo>
                    <a:pt x="90170" y="913638"/>
                  </a:lnTo>
                  <a:lnTo>
                    <a:pt x="114300" y="913638"/>
                  </a:lnTo>
                  <a:lnTo>
                    <a:pt x="114300" y="924306"/>
                  </a:lnTo>
                  <a:lnTo>
                    <a:pt x="142240" y="924306"/>
                  </a:lnTo>
                  <a:lnTo>
                    <a:pt x="142240" y="928878"/>
                  </a:lnTo>
                  <a:lnTo>
                    <a:pt x="165100" y="928878"/>
                  </a:lnTo>
                  <a:lnTo>
                    <a:pt x="165100" y="933450"/>
                  </a:lnTo>
                  <a:lnTo>
                    <a:pt x="189230" y="933450"/>
                  </a:lnTo>
                  <a:lnTo>
                    <a:pt x="189230" y="937260"/>
                  </a:lnTo>
                  <a:lnTo>
                    <a:pt x="208280" y="937260"/>
                  </a:lnTo>
                  <a:lnTo>
                    <a:pt x="208280" y="89916"/>
                  </a:lnTo>
                  <a:lnTo>
                    <a:pt x="241300" y="89916"/>
                  </a:lnTo>
                  <a:lnTo>
                    <a:pt x="260350" y="89916"/>
                  </a:lnTo>
                  <a:lnTo>
                    <a:pt x="260350" y="175260"/>
                  </a:lnTo>
                  <a:lnTo>
                    <a:pt x="284480" y="175260"/>
                  </a:lnTo>
                  <a:lnTo>
                    <a:pt x="388620" y="175260"/>
                  </a:lnTo>
                  <a:lnTo>
                    <a:pt x="388620" y="128016"/>
                  </a:lnTo>
                  <a:lnTo>
                    <a:pt x="739140" y="128016"/>
                  </a:lnTo>
                  <a:lnTo>
                    <a:pt x="739140" y="122682"/>
                  </a:lnTo>
                  <a:close/>
                </a:path>
              </a:pathLst>
            </a:custGeom>
            <a:solidFill>
              <a:srgbClr val="0101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7607300" y="3309365"/>
              <a:ext cx="392430" cy="995680"/>
            </a:xfrm>
            <a:custGeom>
              <a:avLst/>
              <a:gdLst/>
              <a:ahLst/>
              <a:cxnLst/>
              <a:rect l="l" t="t" r="r" b="b"/>
              <a:pathLst>
                <a:path w="392429" h="995679">
                  <a:moveTo>
                    <a:pt x="10160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10160" y="5334"/>
                  </a:lnTo>
                  <a:lnTo>
                    <a:pt x="10160" y="0"/>
                  </a:lnTo>
                  <a:close/>
                </a:path>
                <a:path w="392429" h="995679">
                  <a:moveTo>
                    <a:pt x="218440" y="48006"/>
                  </a:moveTo>
                  <a:lnTo>
                    <a:pt x="199390" y="48006"/>
                  </a:lnTo>
                  <a:lnTo>
                    <a:pt x="190500" y="48006"/>
                  </a:lnTo>
                  <a:lnTo>
                    <a:pt x="190500" y="43434"/>
                  </a:lnTo>
                  <a:lnTo>
                    <a:pt x="175260" y="43434"/>
                  </a:lnTo>
                  <a:lnTo>
                    <a:pt x="166370" y="43434"/>
                  </a:lnTo>
                  <a:lnTo>
                    <a:pt x="166370" y="38100"/>
                  </a:lnTo>
                  <a:lnTo>
                    <a:pt x="152400" y="38100"/>
                  </a:lnTo>
                  <a:lnTo>
                    <a:pt x="137160" y="38100"/>
                  </a:lnTo>
                  <a:lnTo>
                    <a:pt x="137160" y="28956"/>
                  </a:lnTo>
                  <a:lnTo>
                    <a:pt x="123190" y="28956"/>
                  </a:lnTo>
                  <a:lnTo>
                    <a:pt x="114300" y="28956"/>
                  </a:lnTo>
                  <a:lnTo>
                    <a:pt x="114300" y="23622"/>
                  </a:lnTo>
                  <a:lnTo>
                    <a:pt x="85090" y="23622"/>
                  </a:lnTo>
                  <a:lnTo>
                    <a:pt x="85090" y="14478"/>
                  </a:lnTo>
                  <a:lnTo>
                    <a:pt x="76200" y="14478"/>
                  </a:lnTo>
                  <a:lnTo>
                    <a:pt x="52070" y="14478"/>
                  </a:lnTo>
                  <a:lnTo>
                    <a:pt x="34290" y="14478"/>
                  </a:lnTo>
                  <a:lnTo>
                    <a:pt x="34290" y="52578"/>
                  </a:lnTo>
                  <a:lnTo>
                    <a:pt x="218440" y="52578"/>
                  </a:lnTo>
                  <a:lnTo>
                    <a:pt x="218440" y="48006"/>
                  </a:lnTo>
                  <a:close/>
                </a:path>
                <a:path w="392429" h="995679">
                  <a:moveTo>
                    <a:pt x="392430" y="86106"/>
                  </a:moveTo>
                  <a:lnTo>
                    <a:pt x="388620" y="86106"/>
                  </a:lnTo>
                  <a:lnTo>
                    <a:pt x="378460" y="86106"/>
                  </a:lnTo>
                  <a:lnTo>
                    <a:pt x="378460" y="80772"/>
                  </a:lnTo>
                  <a:lnTo>
                    <a:pt x="345440" y="80772"/>
                  </a:lnTo>
                  <a:lnTo>
                    <a:pt x="345440" y="76200"/>
                  </a:lnTo>
                  <a:lnTo>
                    <a:pt x="327660" y="76200"/>
                  </a:lnTo>
                  <a:lnTo>
                    <a:pt x="327660" y="67818"/>
                  </a:lnTo>
                  <a:lnTo>
                    <a:pt x="294640" y="67818"/>
                  </a:lnTo>
                  <a:lnTo>
                    <a:pt x="294640" y="61722"/>
                  </a:lnTo>
                  <a:lnTo>
                    <a:pt x="270510" y="61722"/>
                  </a:lnTo>
                  <a:lnTo>
                    <a:pt x="270510" y="56388"/>
                  </a:lnTo>
                  <a:lnTo>
                    <a:pt x="241300" y="56388"/>
                  </a:lnTo>
                  <a:lnTo>
                    <a:pt x="241300" y="52578"/>
                  </a:lnTo>
                  <a:lnTo>
                    <a:pt x="226060" y="52578"/>
                  </a:lnTo>
                  <a:lnTo>
                    <a:pt x="218440" y="52578"/>
                  </a:lnTo>
                  <a:lnTo>
                    <a:pt x="218440" y="826008"/>
                  </a:lnTo>
                  <a:lnTo>
                    <a:pt x="199390" y="826008"/>
                  </a:lnTo>
                  <a:lnTo>
                    <a:pt x="190500" y="826008"/>
                  </a:lnTo>
                  <a:lnTo>
                    <a:pt x="34290" y="826008"/>
                  </a:lnTo>
                  <a:lnTo>
                    <a:pt x="34290" y="862584"/>
                  </a:lnTo>
                  <a:lnTo>
                    <a:pt x="24130" y="862584"/>
                  </a:lnTo>
                  <a:lnTo>
                    <a:pt x="10160" y="862584"/>
                  </a:lnTo>
                  <a:lnTo>
                    <a:pt x="10160" y="943356"/>
                  </a:lnTo>
                  <a:lnTo>
                    <a:pt x="24130" y="943356"/>
                  </a:lnTo>
                  <a:lnTo>
                    <a:pt x="24130" y="953262"/>
                  </a:lnTo>
                  <a:lnTo>
                    <a:pt x="34290" y="953262"/>
                  </a:lnTo>
                  <a:lnTo>
                    <a:pt x="52070" y="953262"/>
                  </a:lnTo>
                  <a:lnTo>
                    <a:pt x="52070" y="957072"/>
                  </a:lnTo>
                  <a:lnTo>
                    <a:pt x="76200" y="957072"/>
                  </a:lnTo>
                  <a:lnTo>
                    <a:pt x="76200" y="967740"/>
                  </a:lnTo>
                  <a:lnTo>
                    <a:pt x="85090" y="967740"/>
                  </a:lnTo>
                  <a:lnTo>
                    <a:pt x="114300" y="967740"/>
                  </a:lnTo>
                  <a:lnTo>
                    <a:pt x="123190" y="967740"/>
                  </a:lnTo>
                  <a:lnTo>
                    <a:pt x="123190" y="971550"/>
                  </a:lnTo>
                  <a:lnTo>
                    <a:pt x="137160" y="971550"/>
                  </a:lnTo>
                  <a:lnTo>
                    <a:pt x="152400" y="971550"/>
                  </a:lnTo>
                  <a:lnTo>
                    <a:pt x="152400" y="976884"/>
                  </a:lnTo>
                  <a:lnTo>
                    <a:pt x="166370" y="976884"/>
                  </a:lnTo>
                  <a:lnTo>
                    <a:pt x="175260" y="976884"/>
                  </a:lnTo>
                  <a:lnTo>
                    <a:pt x="175260" y="986028"/>
                  </a:lnTo>
                  <a:lnTo>
                    <a:pt x="190500" y="986028"/>
                  </a:lnTo>
                  <a:lnTo>
                    <a:pt x="199390" y="986028"/>
                  </a:lnTo>
                  <a:lnTo>
                    <a:pt x="199390" y="991362"/>
                  </a:lnTo>
                  <a:lnTo>
                    <a:pt x="218440" y="991362"/>
                  </a:lnTo>
                  <a:lnTo>
                    <a:pt x="226060" y="991362"/>
                  </a:lnTo>
                  <a:lnTo>
                    <a:pt x="226060" y="995172"/>
                  </a:lnTo>
                  <a:lnTo>
                    <a:pt x="241300" y="995172"/>
                  </a:lnTo>
                  <a:lnTo>
                    <a:pt x="388620" y="995172"/>
                  </a:lnTo>
                  <a:lnTo>
                    <a:pt x="388620" y="976884"/>
                  </a:lnTo>
                  <a:lnTo>
                    <a:pt x="392430" y="976884"/>
                  </a:lnTo>
                  <a:lnTo>
                    <a:pt x="392430" y="86106"/>
                  </a:lnTo>
                  <a:close/>
                </a:path>
              </a:pathLst>
            </a:custGeom>
            <a:solidFill>
              <a:srgbClr val="0101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6921500" y="3224021"/>
              <a:ext cx="822960" cy="1038860"/>
            </a:xfrm>
            <a:custGeom>
              <a:avLst/>
              <a:gdLst/>
              <a:ahLst/>
              <a:cxnLst/>
              <a:rect l="l" t="t" r="r" b="b"/>
              <a:pathLst>
                <a:path w="822959" h="1038860">
                  <a:moveTo>
                    <a:pt x="345440" y="911352"/>
                  </a:moveTo>
                  <a:lnTo>
                    <a:pt x="345440" y="911352"/>
                  </a:lnTo>
                  <a:lnTo>
                    <a:pt x="217170" y="911352"/>
                  </a:lnTo>
                  <a:lnTo>
                    <a:pt x="217170" y="919734"/>
                  </a:lnTo>
                  <a:lnTo>
                    <a:pt x="241300" y="919734"/>
                  </a:lnTo>
                  <a:lnTo>
                    <a:pt x="241300" y="924306"/>
                  </a:lnTo>
                  <a:lnTo>
                    <a:pt x="264160" y="924306"/>
                  </a:lnTo>
                  <a:lnTo>
                    <a:pt x="264160" y="929640"/>
                  </a:lnTo>
                  <a:lnTo>
                    <a:pt x="293370" y="929640"/>
                  </a:lnTo>
                  <a:lnTo>
                    <a:pt x="293370" y="938022"/>
                  </a:lnTo>
                  <a:lnTo>
                    <a:pt x="322580" y="938022"/>
                  </a:lnTo>
                  <a:lnTo>
                    <a:pt x="322580" y="944118"/>
                  </a:lnTo>
                  <a:lnTo>
                    <a:pt x="325120" y="944118"/>
                  </a:lnTo>
                  <a:lnTo>
                    <a:pt x="345440" y="944118"/>
                  </a:lnTo>
                  <a:lnTo>
                    <a:pt x="345440" y="911352"/>
                  </a:lnTo>
                  <a:close/>
                </a:path>
                <a:path w="822959" h="1038860">
                  <a:moveTo>
                    <a:pt x="695960" y="85344"/>
                  </a:moveTo>
                  <a:lnTo>
                    <a:pt x="685800" y="85344"/>
                  </a:lnTo>
                  <a:lnTo>
                    <a:pt x="671830" y="85344"/>
                  </a:lnTo>
                  <a:lnTo>
                    <a:pt x="671830" y="76200"/>
                  </a:lnTo>
                  <a:lnTo>
                    <a:pt x="662940" y="76200"/>
                  </a:lnTo>
                  <a:lnTo>
                    <a:pt x="643890" y="76200"/>
                  </a:lnTo>
                  <a:lnTo>
                    <a:pt x="643890" y="70866"/>
                  </a:lnTo>
                  <a:lnTo>
                    <a:pt x="619760" y="70866"/>
                  </a:lnTo>
                  <a:lnTo>
                    <a:pt x="619760" y="67056"/>
                  </a:lnTo>
                  <a:lnTo>
                    <a:pt x="609600" y="67056"/>
                  </a:lnTo>
                  <a:lnTo>
                    <a:pt x="586740" y="67056"/>
                  </a:lnTo>
                  <a:lnTo>
                    <a:pt x="586740" y="61722"/>
                  </a:lnTo>
                  <a:lnTo>
                    <a:pt x="568960" y="61722"/>
                  </a:lnTo>
                  <a:lnTo>
                    <a:pt x="568960" y="57912"/>
                  </a:lnTo>
                  <a:lnTo>
                    <a:pt x="544830" y="57912"/>
                  </a:lnTo>
                  <a:lnTo>
                    <a:pt x="533400" y="57912"/>
                  </a:lnTo>
                  <a:lnTo>
                    <a:pt x="533400" y="52578"/>
                  </a:lnTo>
                  <a:lnTo>
                    <a:pt x="510540" y="52578"/>
                  </a:lnTo>
                  <a:lnTo>
                    <a:pt x="510540" y="43434"/>
                  </a:lnTo>
                  <a:lnTo>
                    <a:pt x="492760" y="43434"/>
                  </a:lnTo>
                  <a:lnTo>
                    <a:pt x="482600" y="43434"/>
                  </a:lnTo>
                  <a:lnTo>
                    <a:pt x="482600" y="38100"/>
                  </a:lnTo>
                  <a:lnTo>
                    <a:pt x="458470" y="38100"/>
                  </a:lnTo>
                  <a:lnTo>
                    <a:pt x="458470" y="34290"/>
                  </a:lnTo>
                  <a:lnTo>
                    <a:pt x="444500" y="34290"/>
                  </a:lnTo>
                  <a:lnTo>
                    <a:pt x="430530" y="34290"/>
                  </a:lnTo>
                  <a:lnTo>
                    <a:pt x="430530" y="23622"/>
                  </a:lnTo>
                  <a:lnTo>
                    <a:pt x="420370" y="23622"/>
                  </a:lnTo>
                  <a:lnTo>
                    <a:pt x="406400" y="23622"/>
                  </a:lnTo>
                  <a:lnTo>
                    <a:pt x="406400" y="19812"/>
                  </a:lnTo>
                  <a:lnTo>
                    <a:pt x="393700" y="19812"/>
                  </a:lnTo>
                  <a:lnTo>
                    <a:pt x="378460" y="19812"/>
                  </a:lnTo>
                  <a:lnTo>
                    <a:pt x="378460" y="14478"/>
                  </a:lnTo>
                  <a:lnTo>
                    <a:pt x="369570" y="14478"/>
                  </a:lnTo>
                  <a:lnTo>
                    <a:pt x="355600" y="14478"/>
                  </a:lnTo>
                  <a:lnTo>
                    <a:pt x="355600" y="10668"/>
                  </a:lnTo>
                  <a:lnTo>
                    <a:pt x="345440" y="10668"/>
                  </a:lnTo>
                  <a:lnTo>
                    <a:pt x="325120" y="10668"/>
                  </a:lnTo>
                  <a:lnTo>
                    <a:pt x="325120" y="0"/>
                  </a:lnTo>
                  <a:lnTo>
                    <a:pt x="322580" y="0"/>
                  </a:lnTo>
                  <a:lnTo>
                    <a:pt x="0" y="0"/>
                  </a:lnTo>
                  <a:lnTo>
                    <a:pt x="0" y="867156"/>
                  </a:lnTo>
                  <a:lnTo>
                    <a:pt x="24130" y="867156"/>
                  </a:lnTo>
                  <a:lnTo>
                    <a:pt x="24130" y="873252"/>
                  </a:lnTo>
                  <a:lnTo>
                    <a:pt x="46990" y="873252"/>
                  </a:lnTo>
                  <a:lnTo>
                    <a:pt x="46990" y="876300"/>
                  </a:lnTo>
                  <a:lnTo>
                    <a:pt x="71120" y="876300"/>
                  </a:lnTo>
                  <a:lnTo>
                    <a:pt x="71120" y="886968"/>
                  </a:lnTo>
                  <a:lnTo>
                    <a:pt x="99060" y="886968"/>
                  </a:lnTo>
                  <a:lnTo>
                    <a:pt x="99060" y="891540"/>
                  </a:lnTo>
                  <a:lnTo>
                    <a:pt x="121920" y="891540"/>
                  </a:lnTo>
                  <a:lnTo>
                    <a:pt x="121920" y="896112"/>
                  </a:lnTo>
                  <a:lnTo>
                    <a:pt x="146050" y="896112"/>
                  </a:lnTo>
                  <a:lnTo>
                    <a:pt x="146050" y="899922"/>
                  </a:lnTo>
                  <a:lnTo>
                    <a:pt x="165100" y="899922"/>
                  </a:lnTo>
                  <a:lnTo>
                    <a:pt x="165100" y="90678"/>
                  </a:lnTo>
                  <a:lnTo>
                    <a:pt x="217170" y="90678"/>
                  </a:lnTo>
                  <a:lnTo>
                    <a:pt x="217170" y="137922"/>
                  </a:lnTo>
                  <a:lnTo>
                    <a:pt x="241300" y="137922"/>
                  </a:lnTo>
                  <a:lnTo>
                    <a:pt x="264160" y="137922"/>
                  </a:lnTo>
                  <a:lnTo>
                    <a:pt x="293370" y="137922"/>
                  </a:lnTo>
                  <a:lnTo>
                    <a:pt x="322580" y="137922"/>
                  </a:lnTo>
                  <a:lnTo>
                    <a:pt x="325120" y="137922"/>
                  </a:lnTo>
                  <a:lnTo>
                    <a:pt x="345440" y="137922"/>
                  </a:lnTo>
                  <a:lnTo>
                    <a:pt x="345440" y="90678"/>
                  </a:lnTo>
                  <a:lnTo>
                    <a:pt x="695960" y="90678"/>
                  </a:lnTo>
                  <a:lnTo>
                    <a:pt x="695960" y="85344"/>
                  </a:lnTo>
                  <a:close/>
                </a:path>
                <a:path w="822959" h="1038860">
                  <a:moveTo>
                    <a:pt x="800100" y="108966"/>
                  </a:moveTo>
                  <a:lnTo>
                    <a:pt x="770890" y="108966"/>
                  </a:lnTo>
                  <a:lnTo>
                    <a:pt x="770890" y="99822"/>
                  </a:lnTo>
                  <a:lnTo>
                    <a:pt x="720090" y="99822"/>
                  </a:lnTo>
                  <a:lnTo>
                    <a:pt x="720090" y="137922"/>
                  </a:lnTo>
                  <a:lnTo>
                    <a:pt x="770890" y="137922"/>
                  </a:lnTo>
                  <a:lnTo>
                    <a:pt x="800100" y="137922"/>
                  </a:lnTo>
                  <a:lnTo>
                    <a:pt x="800100" y="108966"/>
                  </a:lnTo>
                  <a:close/>
                </a:path>
                <a:path w="822959" h="1038860">
                  <a:moveTo>
                    <a:pt x="822960" y="911352"/>
                  </a:moveTo>
                  <a:lnTo>
                    <a:pt x="800100" y="911352"/>
                  </a:lnTo>
                  <a:lnTo>
                    <a:pt x="770890" y="911352"/>
                  </a:lnTo>
                  <a:lnTo>
                    <a:pt x="720090" y="911352"/>
                  </a:lnTo>
                  <a:lnTo>
                    <a:pt x="720090" y="947928"/>
                  </a:lnTo>
                  <a:lnTo>
                    <a:pt x="369570" y="947928"/>
                  </a:lnTo>
                  <a:lnTo>
                    <a:pt x="369570" y="952500"/>
                  </a:lnTo>
                  <a:lnTo>
                    <a:pt x="378460" y="952500"/>
                  </a:lnTo>
                  <a:lnTo>
                    <a:pt x="393700" y="952500"/>
                  </a:lnTo>
                  <a:lnTo>
                    <a:pt x="393700" y="962406"/>
                  </a:lnTo>
                  <a:lnTo>
                    <a:pt x="406400" y="962406"/>
                  </a:lnTo>
                  <a:lnTo>
                    <a:pt x="420370" y="962406"/>
                  </a:lnTo>
                  <a:lnTo>
                    <a:pt x="420370" y="967740"/>
                  </a:lnTo>
                  <a:lnTo>
                    <a:pt x="430530" y="967740"/>
                  </a:lnTo>
                  <a:lnTo>
                    <a:pt x="444500" y="967740"/>
                  </a:lnTo>
                  <a:lnTo>
                    <a:pt x="444500" y="976122"/>
                  </a:lnTo>
                  <a:lnTo>
                    <a:pt x="458470" y="976122"/>
                  </a:lnTo>
                  <a:lnTo>
                    <a:pt x="482600" y="976122"/>
                  </a:lnTo>
                  <a:lnTo>
                    <a:pt x="492760" y="976122"/>
                  </a:lnTo>
                  <a:lnTo>
                    <a:pt x="492760" y="982218"/>
                  </a:lnTo>
                  <a:lnTo>
                    <a:pt x="510540" y="982218"/>
                  </a:lnTo>
                  <a:lnTo>
                    <a:pt x="510540" y="986028"/>
                  </a:lnTo>
                  <a:lnTo>
                    <a:pt x="533400" y="986028"/>
                  </a:lnTo>
                  <a:lnTo>
                    <a:pt x="544830" y="986028"/>
                  </a:lnTo>
                  <a:lnTo>
                    <a:pt x="544830" y="995172"/>
                  </a:lnTo>
                  <a:lnTo>
                    <a:pt x="568960" y="995172"/>
                  </a:lnTo>
                  <a:lnTo>
                    <a:pt x="568960" y="1000506"/>
                  </a:lnTo>
                  <a:lnTo>
                    <a:pt x="586740" y="1000506"/>
                  </a:lnTo>
                  <a:lnTo>
                    <a:pt x="586740" y="1005840"/>
                  </a:lnTo>
                  <a:lnTo>
                    <a:pt x="609600" y="1005840"/>
                  </a:lnTo>
                  <a:lnTo>
                    <a:pt x="609600" y="1014984"/>
                  </a:lnTo>
                  <a:lnTo>
                    <a:pt x="619760" y="1014984"/>
                  </a:lnTo>
                  <a:lnTo>
                    <a:pt x="643890" y="1014984"/>
                  </a:lnTo>
                  <a:lnTo>
                    <a:pt x="643890" y="1018794"/>
                  </a:lnTo>
                  <a:lnTo>
                    <a:pt x="662940" y="1018794"/>
                  </a:lnTo>
                  <a:lnTo>
                    <a:pt x="662940" y="1024128"/>
                  </a:lnTo>
                  <a:lnTo>
                    <a:pt x="671830" y="1024128"/>
                  </a:lnTo>
                  <a:lnTo>
                    <a:pt x="685800" y="1024128"/>
                  </a:lnTo>
                  <a:lnTo>
                    <a:pt x="685800" y="1028700"/>
                  </a:lnTo>
                  <a:lnTo>
                    <a:pt x="695960" y="1028700"/>
                  </a:lnTo>
                  <a:lnTo>
                    <a:pt x="709930" y="1028700"/>
                  </a:lnTo>
                  <a:lnTo>
                    <a:pt x="709930" y="1038606"/>
                  </a:lnTo>
                  <a:lnTo>
                    <a:pt x="720090" y="1038606"/>
                  </a:lnTo>
                  <a:lnTo>
                    <a:pt x="770890" y="1038606"/>
                  </a:lnTo>
                  <a:lnTo>
                    <a:pt x="800100" y="1038606"/>
                  </a:lnTo>
                  <a:lnTo>
                    <a:pt x="822960" y="1038606"/>
                  </a:lnTo>
                  <a:lnTo>
                    <a:pt x="822960" y="911352"/>
                  </a:lnTo>
                  <a:close/>
                </a:path>
              </a:pathLst>
            </a:custGeom>
            <a:solidFill>
              <a:srgbClr val="0101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7721600" y="3338321"/>
              <a:ext cx="231140" cy="924560"/>
            </a:xfrm>
            <a:custGeom>
              <a:avLst/>
              <a:gdLst/>
              <a:ahLst/>
              <a:cxnLst/>
              <a:rect l="l" t="t" r="r" b="b"/>
              <a:pathLst>
                <a:path w="231140" h="924560">
                  <a:moveTo>
                    <a:pt x="104140" y="19050"/>
                  </a:moveTo>
                  <a:lnTo>
                    <a:pt x="76200" y="19050"/>
                  </a:lnTo>
                  <a:lnTo>
                    <a:pt x="76200" y="14478"/>
                  </a:lnTo>
                  <a:lnTo>
                    <a:pt x="52070" y="14478"/>
                  </a:lnTo>
                  <a:lnTo>
                    <a:pt x="52070" y="9144"/>
                  </a:lnTo>
                  <a:lnTo>
                    <a:pt x="22860" y="9144"/>
                  </a:lnTo>
                  <a:lnTo>
                    <a:pt x="22860" y="0"/>
                  </a:lnTo>
                  <a:lnTo>
                    <a:pt x="0" y="0"/>
                  </a:lnTo>
                  <a:lnTo>
                    <a:pt x="0" y="23622"/>
                  </a:lnTo>
                  <a:lnTo>
                    <a:pt x="22860" y="23622"/>
                  </a:lnTo>
                  <a:lnTo>
                    <a:pt x="52070" y="23622"/>
                  </a:lnTo>
                  <a:lnTo>
                    <a:pt x="76200" y="23622"/>
                  </a:lnTo>
                  <a:lnTo>
                    <a:pt x="104140" y="23622"/>
                  </a:lnTo>
                  <a:lnTo>
                    <a:pt x="104140" y="19050"/>
                  </a:lnTo>
                  <a:close/>
                </a:path>
                <a:path w="231140" h="924560">
                  <a:moveTo>
                    <a:pt x="231140" y="47244"/>
                  </a:moveTo>
                  <a:lnTo>
                    <a:pt x="213360" y="47244"/>
                  </a:lnTo>
                  <a:lnTo>
                    <a:pt x="213360" y="38862"/>
                  </a:lnTo>
                  <a:lnTo>
                    <a:pt x="180340" y="38862"/>
                  </a:lnTo>
                  <a:lnTo>
                    <a:pt x="180340" y="32766"/>
                  </a:lnTo>
                  <a:lnTo>
                    <a:pt x="156210" y="32766"/>
                  </a:lnTo>
                  <a:lnTo>
                    <a:pt x="156210" y="27432"/>
                  </a:lnTo>
                  <a:lnTo>
                    <a:pt x="127000" y="27432"/>
                  </a:lnTo>
                  <a:lnTo>
                    <a:pt x="127000" y="23622"/>
                  </a:lnTo>
                  <a:lnTo>
                    <a:pt x="104140" y="23622"/>
                  </a:lnTo>
                  <a:lnTo>
                    <a:pt x="104140" y="797052"/>
                  </a:lnTo>
                  <a:lnTo>
                    <a:pt x="76200" y="797052"/>
                  </a:lnTo>
                  <a:lnTo>
                    <a:pt x="52070" y="797052"/>
                  </a:lnTo>
                  <a:lnTo>
                    <a:pt x="22860" y="797052"/>
                  </a:lnTo>
                  <a:lnTo>
                    <a:pt x="0" y="797052"/>
                  </a:lnTo>
                  <a:lnTo>
                    <a:pt x="0" y="924306"/>
                  </a:lnTo>
                  <a:lnTo>
                    <a:pt x="231140" y="924306"/>
                  </a:lnTo>
                  <a:lnTo>
                    <a:pt x="231140" y="47244"/>
                  </a:lnTo>
                  <a:close/>
                </a:path>
              </a:pathLst>
            </a:custGeom>
            <a:solidFill>
              <a:srgbClr val="0101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6968490" y="3276599"/>
              <a:ext cx="941069" cy="942975"/>
            </a:xfrm>
            <a:custGeom>
              <a:avLst/>
              <a:gdLst/>
              <a:ahLst/>
              <a:cxnLst/>
              <a:rect l="l" t="t" r="r" b="b"/>
              <a:pathLst>
                <a:path w="941070" h="942975">
                  <a:moveTo>
                    <a:pt x="857250" y="80772"/>
                  </a:moveTo>
                  <a:lnTo>
                    <a:pt x="829310" y="80772"/>
                  </a:lnTo>
                  <a:lnTo>
                    <a:pt x="829310" y="76200"/>
                  </a:lnTo>
                  <a:lnTo>
                    <a:pt x="805180" y="76200"/>
                  </a:lnTo>
                  <a:lnTo>
                    <a:pt x="805180" y="70866"/>
                  </a:lnTo>
                  <a:lnTo>
                    <a:pt x="775970" y="70866"/>
                  </a:lnTo>
                  <a:lnTo>
                    <a:pt x="775970" y="61722"/>
                  </a:lnTo>
                  <a:lnTo>
                    <a:pt x="753110" y="61722"/>
                  </a:lnTo>
                  <a:lnTo>
                    <a:pt x="753110" y="56388"/>
                  </a:lnTo>
                  <a:lnTo>
                    <a:pt x="723900" y="56388"/>
                  </a:lnTo>
                  <a:lnTo>
                    <a:pt x="723900" y="47244"/>
                  </a:lnTo>
                  <a:lnTo>
                    <a:pt x="673100" y="47244"/>
                  </a:lnTo>
                  <a:lnTo>
                    <a:pt x="673100" y="38100"/>
                  </a:lnTo>
                  <a:lnTo>
                    <a:pt x="648970" y="38100"/>
                  </a:lnTo>
                  <a:lnTo>
                    <a:pt x="648970" y="32766"/>
                  </a:lnTo>
                  <a:lnTo>
                    <a:pt x="624840" y="32766"/>
                  </a:lnTo>
                  <a:lnTo>
                    <a:pt x="624840" y="23622"/>
                  </a:lnTo>
                  <a:lnTo>
                    <a:pt x="596900" y="23622"/>
                  </a:lnTo>
                  <a:lnTo>
                    <a:pt x="596900" y="18288"/>
                  </a:lnTo>
                  <a:lnTo>
                    <a:pt x="572770" y="18288"/>
                  </a:lnTo>
                  <a:lnTo>
                    <a:pt x="572770" y="14478"/>
                  </a:lnTo>
                  <a:lnTo>
                    <a:pt x="539750" y="14478"/>
                  </a:lnTo>
                  <a:lnTo>
                    <a:pt x="539750" y="9144"/>
                  </a:lnTo>
                  <a:lnTo>
                    <a:pt x="521970" y="9144"/>
                  </a:lnTo>
                  <a:lnTo>
                    <a:pt x="521970" y="5334"/>
                  </a:lnTo>
                  <a:lnTo>
                    <a:pt x="497840" y="5334"/>
                  </a:lnTo>
                  <a:lnTo>
                    <a:pt x="486410" y="5334"/>
                  </a:lnTo>
                  <a:lnTo>
                    <a:pt x="486410" y="0"/>
                  </a:lnTo>
                  <a:lnTo>
                    <a:pt x="0" y="0"/>
                  </a:lnTo>
                  <a:lnTo>
                    <a:pt x="0" y="823722"/>
                  </a:lnTo>
                  <a:lnTo>
                    <a:pt x="24130" y="823722"/>
                  </a:lnTo>
                  <a:lnTo>
                    <a:pt x="24130" y="834390"/>
                  </a:lnTo>
                  <a:lnTo>
                    <a:pt x="52070" y="834390"/>
                  </a:lnTo>
                  <a:lnTo>
                    <a:pt x="52070" y="838962"/>
                  </a:lnTo>
                  <a:lnTo>
                    <a:pt x="74930" y="838962"/>
                  </a:lnTo>
                  <a:lnTo>
                    <a:pt x="74930" y="843534"/>
                  </a:lnTo>
                  <a:lnTo>
                    <a:pt x="99060" y="843534"/>
                  </a:lnTo>
                  <a:lnTo>
                    <a:pt x="99060" y="847344"/>
                  </a:lnTo>
                  <a:lnTo>
                    <a:pt x="118110" y="847344"/>
                  </a:lnTo>
                  <a:lnTo>
                    <a:pt x="118110" y="85344"/>
                  </a:lnTo>
                  <a:lnTo>
                    <a:pt x="170180" y="85344"/>
                  </a:lnTo>
                  <a:lnTo>
                    <a:pt x="194310" y="85344"/>
                  </a:lnTo>
                  <a:lnTo>
                    <a:pt x="857250" y="85344"/>
                  </a:lnTo>
                  <a:lnTo>
                    <a:pt x="857250" y="80772"/>
                  </a:lnTo>
                  <a:close/>
                </a:path>
                <a:path w="941070" h="942975">
                  <a:moveTo>
                    <a:pt x="941070" y="100584"/>
                  </a:moveTo>
                  <a:lnTo>
                    <a:pt x="933450" y="100584"/>
                  </a:lnTo>
                  <a:lnTo>
                    <a:pt x="933450" y="94488"/>
                  </a:lnTo>
                  <a:lnTo>
                    <a:pt x="909320" y="94488"/>
                  </a:lnTo>
                  <a:lnTo>
                    <a:pt x="909320" y="89154"/>
                  </a:lnTo>
                  <a:lnTo>
                    <a:pt x="880110" y="89154"/>
                  </a:lnTo>
                  <a:lnTo>
                    <a:pt x="880110" y="85344"/>
                  </a:lnTo>
                  <a:lnTo>
                    <a:pt x="857250" y="85344"/>
                  </a:lnTo>
                  <a:lnTo>
                    <a:pt x="857250" y="858774"/>
                  </a:lnTo>
                  <a:lnTo>
                    <a:pt x="829310" y="858774"/>
                  </a:lnTo>
                  <a:lnTo>
                    <a:pt x="170180" y="858774"/>
                  </a:lnTo>
                  <a:lnTo>
                    <a:pt x="170180" y="867156"/>
                  </a:lnTo>
                  <a:lnTo>
                    <a:pt x="194310" y="867156"/>
                  </a:lnTo>
                  <a:lnTo>
                    <a:pt x="194310" y="871728"/>
                  </a:lnTo>
                  <a:lnTo>
                    <a:pt x="217170" y="871728"/>
                  </a:lnTo>
                  <a:lnTo>
                    <a:pt x="217170" y="877062"/>
                  </a:lnTo>
                  <a:lnTo>
                    <a:pt x="246380" y="877062"/>
                  </a:lnTo>
                  <a:lnTo>
                    <a:pt x="246380" y="885444"/>
                  </a:lnTo>
                  <a:lnTo>
                    <a:pt x="275590" y="885444"/>
                  </a:lnTo>
                  <a:lnTo>
                    <a:pt x="275590" y="891540"/>
                  </a:lnTo>
                  <a:lnTo>
                    <a:pt x="298450" y="891540"/>
                  </a:lnTo>
                  <a:lnTo>
                    <a:pt x="298450" y="895350"/>
                  </a:lnTo>
                  <a:lnTo>
                    <a:pt x="322580" y="895350"/>
                  </a:lnTo>
                  <a:lnTo>
                    <a:pt x="322580" y="899922"/>
                  </a:lnTo>
                  <a:lnTo>
                    <a:pt x="346710" y="899922"/>
                  </a:lnTo>
                  <a:lnTo>
                    <a:pt x="346710" y="909828"/>
                  </a:lnTo>
                  <a:lnTo>
                    <a:pt x="373380" y="909828"/>
                  </a:lnTo>
                  <a:lnTo>
                    <a:pt x="373380" y="915162"/>
                  </a:lnTo>
                  <a:lnTo>
                    <a:pt x="397510" y="915162"/>
                  </a:lnTo>
                  <a:lnTo>
                    <a:pt x="397510" y="923544"/>
                  </a:lnTo>
                  <a:lnTo>
                    <a:pt x="445770" y="923544"/>
                  </a:lnTo>
                  <a:lnTo>
                    <a:pt x="445770" y="929640"/>
                  </a:lnTo>
                  <a:lnTo>
                    <a:pt x="463550" y="929640"/>
                  </a:lnTo>
                  <a:lnTo>
                    <a:pt x="463550" y="933450"/>
                  </a:lnTo>
                  <a:lnTo>
                    <a:pt x="486410" y="933450"/>
                  </a:lnTo>
                  <a:lnTo>
                    <a:pt x="497840" y="933450"/>
                  </a:lnTo>
                  <a:lnTo>
                    <a:pt x="497840" y="942594"/>
                  </a:lnTo>
                  <a:lnTo>
                    <a:pt x="521970" y="942594"/>
                  </a:lnTo>
                  <a:lnTo>
                    <a:pt x="539750" y="942594"/>
                  </a:lnTo>
                  <a:lnTo>
                    <a:pt x="941070" y="942594"/>
                  </a:lnTo>
                  <a:lnTo>
                    <a:pt x="941070" y="100584"/>
                  </a:lnTo>
                  <a:close/>
                </a:path>
              </a:pathLst>
            </a:custGeom>
            <a:solidFill>
              <a:srgbClr val="0101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7006590" y="3314699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857250" y="51054"/>
                  </a:moveTo>
                  <a:lnTo>
                    <a:pt x="842010" y="51054"/>
                  </a:lnTo>
                  <a:lnTo>
                    <a:pt x="842010" y="47244"/>
                  </a:lnTo>
                  <a:lnTo>
                    <a:pt x="819150" y="47244"/>
                  </a:lnTo>
                  <a:lnTo>
                    <a:pt x="819150" y="42672"/>
                  </a:lnTo>
                  <a:lnTo>
                    <a:pt x="791210" y="42672"/>
                  </a:lnTo>
                  <a:lnTo>
                    <a:pt x="791210" y="38100"/>
                  </a:lnTo>
                  <a:lnTo>
                    <a:pt x="767080" y="38100"/>
                  </a:lnTo>
                  <a:lnTo>
                    <a:pt x="767080" y="32766"/>
                  </a:lnTo>
                  <a:lnTo>
                    <a:pt x="737870" y="32766"/>
                  </a:lnTo>
                  <a:lnTo>
                    <a:pt x="737870" y="85344"/>
                  </a:lnTo>
                  <a:lnTo>
                    <a:pt x="737870" y="758190"/>
                  </a:lnTo>
                  <a:lnTo>
                    <a:pt x="715010" y="758190"/>
                  </a:lnTo>
                  <a:lnTo>
                    <a:pt x="132080" y="758190"/>
                  </a:lnTo>
                  <a:lnTo>
                    <a:pt x="132080" y="85344"/>
                  </a:lnTo>
                  <a:lnTo>
                    <a:pt x="737870" y="85344"/>
                  </a:lnTo>
                  <a:lnTo>
                    <a:pt x="737870" y="32766"/>
                  </a:lnTo>
                  <a:lnTo>
                    <a:pt x="737870" y="23622"/>
                  </a:lnTo>
                  <a:lnTo>
                    <a:pt x="715010" y="23622"/>
                  </a:lnTo>
                  <a:lnTo>
                    <a:pt x="715010" y="18288"/>
                  </a:lnTo>
                  <a:lnTo>
                    <a:pt x="685800" y="18288"/>
                  </a:lnTo>
                  <a:lnTo>
                    <a:pt x="685800" y="9144"/>
                  </a:lnTo>
                  <a:lnTo>
                    <a:pt x="635000" y="9144"/>
                  </a:lnTo>
                  <a:lnTo>
                    <a:pt x="635000" y="0"/>
                  </a:lnTo>
                  <a:lnTo>
                    <a:pt x="260350" y="0"/>
                  </a:lnTo>
                  <a:lnTo>
                    <a:pt x="237490" y="0"/>
                  </a:lnTo>
                  <a:lnTo>
                    <a:pt x="0" y="0"/>
                  </a:lnTo>
                  <a:lnTo>
                    <a:pt x="0" y="796290"/>
                  </a:lnTo>
                  <a:lnTo>
                    <a:pt x="13970" y="796290"/>
                  </a:lnTo>
                  <a:lnTo>
                    <a:pt x="13970" y="800862"/>
                  </a:lnTo>
                  <a:lnTo>
                    <a:pt x="36830" y="800862"/>
                  </a:lnTo>
                  <a:lnTo>
                    <a:pt x="36830" y="805434"/>
                  </a:lnTo>
                  <a:lnTo>
                    <a:pt x="60960" y="805434"/>
                  </a:lnTo>
                  <a:lnTo>
                    <a:pt x="60960" y="809244"/>
                  </a:lnTo>
                  <a:lnTo>
                    <a:pt x="80010" y="809244"/>
                  </a:lnTo>
                  <a:lnTo>
                    <a:pt x="80010" y="820674"/>
                  </a:lnTo>
                  <a:lnTo>
                    <a:pt x="132080" y="820674"/>
                  </a:lnTo>
                  <a:lnTo>
                    <a:pt x="132080" y="829056"/>
                  </a:lnTo>
                  <a:lnTo>
                    <a:pt x="156210" y="829056"/>
                  </a:lnTo>
                  <a:lnTo>
                    <a:pt x="156210" y="833628"/>
                  </a:lnTo>
                  <a:lnTo>
                    <a:pt x="179070" y="833628"/>
                  </a:lnTo>
                  <a:lnTo>
                    <a:pt x="179070" y="838962"/>
                  </a:lnTo>
                  <a:lnTo>
                    <a:pt x="208280" y="838962"/>
                  </a:lnTo>
                  <a:lnTo>
                    <a:pt x="208280" y="847344"/>
                  </a:lnTo>
                  <a:lnTo>
                    <a:pt x="237490" y="847344"/>
                  </a:lnTo>
                  <a:lnTo>
                    <a:pt x="237490" y="853440"/>
                  </a:lnTo>
                  <a:lnTo>
                    <a:pt x="260350" y="853440"/>
                  </a:lnTo>
                  <a:lnTo>
                    <a:pt x="260350" y="857250"/>
                  </a:lnTo>
                  <a:lnTo>
                    <a:pt x="635000" y="857250"/>
                  </a:lnTo>
                  <a:lnTo>
                    <a:pt x="857250" y="857250"/>
                  </a:lnTo>
                  <a:lnTo>
                    <a:pt x="857250" y="51054"/>
                  </a:lnTo>
                  <a:close/>
                </a:path>
              </a:pathLst>
            </a:custGeom>
            <a:solidFill>
              <a:srgbClr val="0101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7058660" y="3361943"/>
              <a:ext cx="767080" cy="773430"/>
            </a:xfrm>
            <a:custGeom>
              <a:avLst/>
              <a:gdLst/>
              <a:ahLst/>
              <a:cxnLst/>
              <a:rect l="l" t="t" r="r" b="b"/>
              <a:pathLst>
                <a:path w="767079" h="773429">
                  <a:moveTo>
                    <a:pt x="767080" y="0"/>
                  </a:moveTo>
                  <a:lnTo>
                    <a:pt x="27940" y="0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758190"/>
                  </a:lnTo>
                  <a:lnTo>
                    <a:pt x="8890" y="758190"/>
                  </a:lnTo>
                  <a:lnTo>
                    <a:pt x="8890" y="762000"/>
                  </a:lnTo>
                  <a:lnTo>
                    <a:pt x="27940" y="762000"/>
                  </a:lnTo>
                  <a:lnTo>
                    <a:pt x="27940" y="773430"/>
                  </a:lnTo>
                  <a:lnTo>
                    <a:pt x="767080" y="773430"/>
                  </a:lnTo>
                  <a:lnTo>
                    <a:pt x="767080" y="0"/>
                  </a:lnTo>
                  <a:close/>
                </a:path>
              </a:pathLst>
            </a:custGeom>
            <a:solidFill>
              <a:srgbClr val="0101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7096368" y="3400043"/>
              <a:ext cx="672465" cy="673100"/>
            </a:xfrm>
            <a:custGeom>
              <a:avLst/>
              <a:gdLst/>
              <a:ahLst/>
              <a:cxnLst/>
              <a:rect l="l" t="t" r="r" b="b"/>
              <a:pathLst>
                <a:path w="672465" h="673100">
                  <a:moveTo>
                    <a:pt x="672083" y="672845"/>
                  </a:moveTo>
                  <a:lnTo>
                    <a:pt x="672083" y="0"/>
                  </a:lnTo>
                  <a:lnTo>
                    <a:pt x="0" y="0"/>
                  </a:lnTo>
                  <a:lnTo>
                    <a:pt x="0" y="672845"/>
                  </a:lnTo>
                  <a:lnTo>
                    <a:pt x="672083" y="672845"/>
                  </a:lnTo>
                  <a:close/>
                </a:path>
              </a:pathLst>
            </a:custGeom>
            <a:solidFill>
              <a:srgbClr val="0101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7138278" y="3451859"/>
              <a:ext cx="588645" cy="582930"/>
            </a:xfrm>
            <a:custGeom>
              <a:avLst/>
              <a:gdLst/>
              <a:ahLst/>
              <a:cxnLst/>
              <a:rect l="l" t="t" r="r" b="b"/>
              <a:pathLst>
                <a:path w="588645" h="582929">
                  <a:moveTo>
                    <a:pt x="588263" y="582929"/>
                  </a:moveTo>
                  <a:lnTo>
                    <a:pt x="588263" y="0"/>
                  </a:lnTo>
                  <a:lnTo>
                    <a:pt x="0" y="0"/>
                  </a:lnTo>
                  <a:lnTo>
                    <a:pt x="0" y="582929"/>
                  </a:lnTo>
                  <a:lnTo>
                    <a:pt x="588263" y="582929"/>
                  </a:lnTo>
                  <a:close/>
                </a:path>
              </a:pathLst>
            </a:custGeom>
            <a:solidFill>
              <a:srgbClr val="010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7186284" y="3489959"/>
              <a:ext cx="497205" cy="497840"/>
            </a:xfrm>
            <a:custGeom>
              <a:avLst/>
              <a:gdLst/>
              <a:ahLst/>
              <a:cxnLst/>
              <a:rect l="l" t="t" r="r" b="b"/>
              <a:pathLst>
                <a:path w="497204" h="497839">
                  <a:moveTo>
                    <a:pt x="496823" y="497585"/>
                  </a:moveTo>
                  <a:lnTo>
                    <a:pt x="496823" y="0"/>
                  </a:lnTo>
                  <a:lnTo>
                    <a:pt x="0" y="0"/>
                  </a:lnTo>
                  <a:lnTo>
                    <a:pt x="0" y="497585"/>
                  </a:lnTo>
                  <a:lnTo>
                    <a:pt x="496823" y="497585"/>
                  </a:lnTo>
                  <a:close/>
                </a:path>
              </a:pathLst>
            </a:custGeom>
            <a:solidFill>
              <a:srgbClr val="0101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7228956" y="3537203"/>
              <a:ext cx="412750" cy="407670"/>
            </a:xfrm>
            <a:custGeom>
              <a:avLst/>
              <a:gdLst/>
              <a:ahLst/>
              <a:cxnLst/>
              <a:rect l="l" t="t" r="r" b="b"/>
              <a:pathLst>
                <a:path w="412750" h="407670">
                  <a:moveTo>
                    <a:pt x="412241" y="407669"/>
                  </a:moveTo>
                  <a:lnTo>
                    <a:pt x="412241" y="0"/>
                  </a:lnTo>
                  <a:lnTo>
                    <a:pt x="0" y="0"/>
                  </a:lnTo>
                  <a:lnTo>
                    <a:pt x="0" y="407669"/>
                  </a:lnTo>
                  <a:lnTo>
                    <a:pt x="412241" y="407669"/>
                  </a:lnTo>
                  <a:close/>
                </a:path>
              </a:pathLst>
            </a:custGeom>
            <a:solidFill>
              <a:srgbClr val="010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7271628" y="3579113"/>
              <a:ext cx="322580" cy="319405"/>
            </a:xfrm>
            <a:custGeom>
              <a:avLst/>
              <a:gdLst/>
              <a:ahLst/>
              <a:cxnLst/>
              <a:rect l="l" t="t" r="r" b="b"/>
              <a:pathLst>
                <a:path w="322579" h="319404">
                  <a:moveTo>
                    <a:pt x="322325" y="319277"/>
                  </a:moveTo>
                  <a:lnTo>
                    <a:pt x="322325" y="0"/>
                  </a:lnTo>
                  <a:lnTo>
                    <a:pt x="0" y="0"/>
                  </a:lnTo>
                  <a:lnTo>
                    <a:pt x="0" y="319277"/>
                  </a:lnTo>
                  <a:lnTo>
                    <a:pt x="322325" y="319277"/>
                  </a:lnTo>
                  <a:close/>
                </a:path>
              </a:pathLst>
            </a:custGeom>
            <a:solidFill>
              <a:srgbClr val="0101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7315062" y="3627119"/>
              <a:ext cx="241300" cy="232410"/>
            </a:xfrm>
            <a:custGeom>
              <a:avLst/>
              <a:gdLst/>
              <a:ahLst/>
              <a:cxnLst/>
              <a:rect l="l" t="t" r="r" b="b"/>
              <a:pathLst>
                <a:path w="241300" h="232410">
                  <a:moveTo>
                    <a:pt x="240791" y="232409"/>
                  </a:moveTo>
                  <a:lnTo>
                    <a:pt x="240791" y="0"/>
                  </a:lnTo>
                  <a:lnTo>
                    <a:pt x="0" y="0"/>
                  </a:lnTo>
                  <a:lnTo>
                    <a:pt x="0" y="232409"/>
                  </a:lnTo>
                  <a:lnTo>
                    <a:pt x="240791" y="232409"/>
                  </a:lnTo>
                  <a:close/>
                </a:path>
              </a:pathLst>
            </a:custGeom>
            <a:solidFill>
              <a:srgbClr val="0101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7356972" y="3665219"/>
              <a:ext cx="146685" cy="142240"/>
            </a:xfrm>
            <a:custGeom>
              <a:avLst/>
              <a:gdLst/>
              <a:ahLst/>
              <a:cxnLst/>
              <a:rect l="l" t="t" r="r" b="b"/>
              <a:pathLst>
                <a:path w="146684" h="142239">
                  <a:moveTo>
                    <a:pt x="146303" y="141731"/>
                  </a:moveTo>
                  <a:lnTo>
                    <a:pt x="146303" y="0"/>
                  </a:lnTo>
                  <a:lnTo>
                    <a:pt x="0" y="0"/>
                  </a:lnTo>
                  <a:lnTo>
                    <a:pt x="0" y="141731"/>
                  </a:lnTo>
                  <a:lnTo>
                    <a:pt x="146303" y="1417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6575922" y="3148583"/>
              <a:ext cx="1717675" cy="1184910"/>
            </a:xfrm>
            <a:custGeom>
              <a:avLst/>
              <a:gdLst/>
              <a:ahLst/>
              <a:cxnLst/>
              <a:rect l="l" t="t" r="r" b="b"/>
              <a:pathLst>
                <a:path w="1717675" h="1184910">
                  <a:moveTo>
                    <a:pt x="307847" y="0"/>
                  </a:moveTo>
                  <a:lnTo>
                    <a:pt x="0" y="852677"/>
                  </a:lnTo>
                  <a:lnTo>
                    <a:pt x="1400555" y="1184909"/>
                  </a:lnTo>
                  <a:lnTo>
                    <a:pt x="1410461" y="1170431"/>
                  </a:lnTo>
                  <a:lnTo>
                    <a:pt x="1410461" y="1165097"/>
                  </a:lnTo>
                  <a:lnTo>
                    <a:pt x="1415033" y="1146809"/>
                  </a:lnTo>
                  <a:lnTo>
                    <a:pt x="1420367" y="1128521"/>
                  </a:lnTo>
                  <a:lnTo>
                    <a:pt x="1434845" y="1104137"/>
                  </a:lnTo>
                  <a:lnTo>
                    <a:pt x="1434845" y="1081277"/>
                  </a:lnTo>
                  <a:lnTo>
                    <a:pt x="1447799" y="1057655"/>
                  </a:lnTo>
                  <a:lnTo>
                    <a:pt x="1458467" y="1023365"/>
                  </a:lnTo>
                  <a:lnTo>
                    <a:pt x="1471421" y="995171"/>
                  </a:lnTo>
                  <a:lnTo>
                    <a:pt x="1485899" y="962405"/>
                  </a:lnTo>
                  <a:lnTo>
                    <a:pt x="1495043" y="924305"/>
                  </a:lnTo>
                  <a:lnTo>
                    <a:pt x="1509521" y="890777"/>
                  </a:lnTo>
                  <a:lnTo>
                    <a:pt x="1523999" y="852677"/>
                  </a:lnTo>
                  <a:lnTo>
                    <a:pt x="1538477" y="814577"/>
                  </a:lnTo>
                  <a:lnTo>
                    <a:pt x="1551431" y="773429"/>
                  </a:lnTo>
                  <a:lnTo>
                    <a:pt x="1565909" y="738377"/>
                  </a:lnTo>
                  <a:lnTo>
                    <a:pt x="1580387" y="697229"/>
                  </a:lnTo>
                  <a:lnTo>
                    <a:pt x="1589531" y="658367"/>
                  </a:lnTo>
                  <a:lnTo>
                    <a:pt x="1613153" y="620267"/>
                  </a:lnTo>
                  <a:lnTo>
                    <a:pt x="1622297" y="582929"/>
                  </a:lnTo>
                  <a:lnTo>
                    <a:pt x="1636775" y="544829"/>
                  </a:lnTo>
                  <a:lnTo>
                    <a:pt x="1646681" y="506729"/>
                  </a:lnTo>
                  <a:lnTo>
                    <a:pt x="1656587" y="483869"/>
                  </a:lnTo>
                  <a:lnTo>
                    <a:pt x="1669541" y="445007"/>
                  </a:lnTo>
                  <a:lnTo>
                    <a:pt x="1680209" y="421385"/>
                  </a:lnTo>
                  <a:lnTo>
                    <a:pt x="1689353" y="393953"/>
                  </a:lnTo>
                  <a:lnTo>
                    <a:pt x="1699259" y="370331"/>
                  </a:lnTo>
                  <a:lnTo>
                    <a:pt x="1704593" y="350519"/>
                  </a:lnTo>
                  <a:lnTo>
                    <a:pt x="1712975" y="336041"/>
                  </a:lnTo>
                  <a:lnTo>
                    <a:pt x="1717547" y="326897"/>
                  </a:lnTo>
                  <a:lnTo>
                    <a:pt x="1717547" y="312419"/>
                  </a:lnTo>
                  <a:lnTo>
                    <a:pt x="3078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8174598" y="3925061"/>
              <a:ext cx="284480" cy="488950"/>
            </a:xfrm>
            <a:custGeom>
              <a:avLst/>
              <a:gdLst/>
              <a:ahLst/>
              <a:cxnLst/>
              <a:rect l="l" t="t" r="r" b="b"/>
              <a:pathLst>
                <a:path w="284479" h="488950">
                  <a:moveTo>
                    <a:pt x="284225" y="33527"/>
                  </a:moveTo>
                  <a:lnTo>
                    <a:pt x="156971" y="0"/>
                  </a:lnTo>
                  <a:lnTo>
                    <a:pt x="0" y="450341"/>
                  </a:lnTo>
                  <a:lnTo>
                    <a:pt x="118871" y="488441"/>
                  </a:lnTo>
                  <a:lnTo>
                    <a:pt x="284225" y="33527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8174598" y="3925061"/>
              <a:ext cx="284480" cy="488950"/>
            </a:xfrm>
            <a:custGeom>
              <a:avLst/>
              <a:gdLst/>
              <a:ahLst/>
              <a:cxnLst/>
              <a:rect l="l" t="t" r="r" b="b"/>
              <a:pathLst>
                <a:path w="284479" h="488950">
                  <a:moveTo>
                    <a:pt x="156971" y="0"/>
                  </a:moveTo>
                  <a:lnTo>
                    <a:pt x="0" y="450341"/>
                  </a:lnTo>
                  <a:lnTo>
                    <a:pt x="118871" y="488441"/>
                  </a:lnTo>
                  <a:lnTo>
                    <a:pt x="284225" y="33527"/>
                  </a:lnTo>
                  <a:lnTo>
                    <a:pt x="1569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8" name="object 20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44905" y="4019930"/>
              <a:ext cx="86867" cy="115823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68705" y="4218812"/>
              <a:ext cx="86867" cy="118871"/>
            </a:xfrm>
            <a:prstGeom prst="rect">
              <a:avLst/>
            </a:prstGeom>
          </p:spPr>
        </p:pic>
      </p:grpSp>
      <p:sp>
        <p:nvSpPr>
          <p:cNvPr id="210" name="object 210"/>
          <p:cNvSpPr txBox="1">
            <a:spLocks noGrp="1"/>
          </p:cNvSpPr>
          <p:nvPr>
            <p:ph type="title"/>
          </p:nvPr>
        </p:nvSpPr>
        <p:spPr>
          <a:xfrm>
            <a:off x="2879723" y="1204975"/>
            <a:ext cx="493458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Classes</a:t>
            </a:r>
            <a:r>
              <a:rPr dirty="0" spc="-15"/>
              <a:t> </a:t>
            </a:r>
            <a:r>
              <a:rPr dirty="0" spc="-5"/>
              <a:t>of</a:t>
            </a:r>
            <a:r>
              <a:rPr dirty="0" spc="-15"/>
              <a:t> </a:t>
            </a:r>
            <a:r>
              <a:rPr dirty="0" spc="-5"/>
              <a:t>Monitors</a:t>
            </a:r>
          </a:p>
        </p:txBody>
      </p:sp>
      <p:sp>
        <p:nvSpPr>
          <p:cNvPr id="211" name="object 2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0128" y="2255468"/>
            <a:ext cx="6573520" cy="324675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A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CRT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television-style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monitor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Its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features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include: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Clear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image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Quick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response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time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Low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cost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Very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popular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39499" y="3168014"/>
            <a:ext cx="2667000" cy="2766060"/>
            <a:chOff x="6239499" y="3168014"/>
            <a:chExt cx="2667000" cy="2766060"/>
          </a:xfrm>
        </p:grpSpPr>
        <p:sp>
          <p:nvSpPr>
            <p:cNvPr id="4" name="object 4"/>
            <p:cNvSpPr/>
            <p:nvPr/>
          </p:nvSpPr>
          <p:spPr>
            <a:xfrm>
              <a:off x="7181712" y="5591555"/>
              <a:ext cx="49530" cy="177800"/>
            </a:xfrm>
            <a:custGeom>
              <a:avLst/>
              <a:gdLst/>
              <a:ahLst/>
              <a:cxnLst/>
              <a:rect l="l" t="t" r="r" b="b"/>
              <a:pathLst>
                <a:path w="49529" h="177800">
                  <a:moveTo>
                    <a:pt x="0" y="177545"/>
                  </a:moveTo>
                  <a:lnTo>
                    <a:pt x="49529" y="177545"/>
                  </a:lnTo>
                  <a:lnTo>
                    <a:pt x="4952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22860" y="5554217"/>
              <a:ext cx="45085" cy="215265"/>
            </a:xfrm>
            <a:custGeom>
              <a:avLst/>
              <a:gdLst/>
              <a:ahLst/>
              <a:cxnLst/>
              <a:rect l="l" t="t" r="r" b="b"/>
              <a:pathLst>
                <a:path w="45084" h="215264">
                  <a:moveTo>
                    <a:pt x="44957" y="214883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214883"/>
                  </a:lnTo>
                  <a:lnTo>
                    <a:pt x="44957" y="214883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259436" y="5554217"/>
              <a:ext cx="50800" cy="215265"/>
            </a:xfrm>
            <a:custGeom>
              <a:avLst/>
              <a:gdLst/>
              <a:ahLst/>
              <a:cxnLst/>
              <a:rect l="l" t="t" r="r" b="b"/>
              <a:pathLst>
                <a:path w="50800" h="215264">
                  <a:moveTo>
                    <a:pt x="50291" y="214883"/>
                  </a:moveTo>
                  <a:lnTo>
                    <a:pt x="50291" y="0"/>
                  </a:lnTo>
                  <a:lnTo>
                    <a:pt x="0" y="0"/>
                  </a:lnTo>
                  <a:lnTo>
                    <a:pt x="0" y="214883"/>
                  </a:lnTo>
                  <a:lnTo>
                    <a:pt x="50291" y="214883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296012" y="5554217"/>
              <a:ext cx="49530" cy="215265"/>
            </a:xfrm>
            <a:custGeom>
              <a:avLst/>
              <a:gdLst/>
              <a:ahLst/>
              <a:cxnLst/>
              <a:rect l="l" t="t" r="r" b="b"/>
              <a:pathLst>
                <a:path w="49529" h="215264">
                  <a:moveTo>
                    <a:pt x="49529" y="214883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214883"/>
                  </a:lnTo>
                  <a:lnTo>
                    <a:pt x="49529" y="214883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333350" y="5591555"/>
              <a:ext cx="35560" cy="177800"/>
            </a:xfrm>
            <a:custGeom>
              <a:avLst/>
              <a:gdLst/>
              <a:ahLst/>
              <a:cxnLst/>
              <a:rect l="l" t="t" r="r" b="b"/>
              <a:pathLst>
                <a:path w="35559" h="177800">
                  <a:moveTo>
                    <a:pt x="0" y="177545"/>
                  </a:moveTo>
                  <a:lnTo>
                    <a:pt x="35051" y="177545"/>
                  </a:lnTo>
                  <a:lnTo>
                    <a:pt x="35051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368402" y="5591555"/>
              <a:ext cx="51435" cy="177800"/>
            </a:xfrm>
            <a:custGeom>
              <a:avLst/>
              <a:gdLst/>
              <a:ahLst/>
              <a:cxnLst/>
              <a:rect l="l" t="t" r="r" b="b"/>
              <a:pathLst>
                <a:path w="51434" h="177800">
                  <a:moveTo>
                    <a:pt x="0" y="177545"/>
                  </a:moveTo>
                  <a:lnTo>
                    <a:pt x="51053" y="177545"/>
                  </a:lnTo>
                  <a:lnTo>
                    <a:pt x="51053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410312" y="5591555"/>
              <a:ext cx="49530" cy="177800"/>
            </a:xfrm>
            <a:custGeom>
              <a:avLst/>
              <a:gdLst/>
              <a:ahLst/>
              <a:cxnLst/>
              <a:rect l="l" t="t" r="r" b="b"/>
              <a:pathLst>
                <a:path w="49529" h="177800">
                  <a:moveTo>
                    <a:pt x="0" y="177545"/>
                  </a:moveTo>
                  <a:lnTo>
                    <a:pt x="49529" y="177545"/>
                  </a:lnTo>
                  <a:lnTo>
                    <a:pt x="4952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447650" y="5591555"/>
              <a:ext cx="45720" cy="177800"/>
            </a:xfrm>
            <a:custGeom>
              <a:avLst/>
              <a:gdLst/>
              <a:ahLst/>
              <a:cxnLst/>
              <a:rect l="l" t="t" r="r" b="b"/>
              <a:pathLst>
                <a:path w="45720" h="177800">
                  <a:moveTo>
                    <a:pt x="0" y="177545"/>
                  </a:moveTo>
                  <a:lnTo>
                    <a:pt x="45719" y="177545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482702" y="5591555"/>
              <a:ext cx="51435" cy="177800"/>
            </a:xfrm>
            <a:custGeom>
              <a:avLst/>
              <a:gdLst/>
              <a:ahLst/>
              <a:cxnLst/>
              <a:rect l="l" t="t" r="r" b="b"/>
              <a:pathLst>
                <a:path w="51434" h="177800">
                  <a:moveTo>
                    <a:pt x="0" y="177545"/>
                  </a:moveTo>
                  <a:lnTo>
                    <a:pt x="51053" y="177545"/>
                  </a:lnTo>
                  <a:lnTo>
                    <a:pt x="51053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524612" y="5591555"/>
              <a:ext cx="45720" cy="177800"/>
            </a:xfrm>
            <a:custGeom>
              <a:avLst/>
              <a:gdLst/>
              <a:ahLst/>
              <a:cxnLst/>
              <a:rect l="l" t="t" r="r" b="b"/>
              <a:pathLst>
                <a:path w="45720" h="177800">
                  <a:moveTo>
                    <a:pt x="0" y="177545"/>
                  </a:moveTo>
                  <a:lnTo>
                    <a:pt x="45719" y="177545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561188" y="5591555"/>
              <a:ext cx="45085" cy="177800"/>
            </a:xfrm>
            <a:custGeom>
              <a:avLst/>
              <a:gdLst/>
              <a:ahLst/>
              <a:cxnLst/>
              <a:rect l="l" t="t" r="r" b="b"/>
              <a:pathLst>
                <a:path w="45084" h="177800">
                  <a:moveTo>
                    <a:pt x="0" y="177545"/>
                  </a:moveTo>
                  <a:lnTo>
                    <a:pt x="44957" y="177545"/>
                  </a:lnTo>
                  <a:lnTo>
                    <a:pt x="44957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597002" y="5591555"/>
              <a:ext cx="45720" cy="177800"/>
            </a:xfrm>
            <a:custGeom>
              <a:avLst/>
              <a:gdLst/>
              <a:ahLst/>
              <a:cxnLst/>
              <a:rect l="l" t="t" r="r" b="b"/>
              <a:pathLst>
                <a:path w="45720" h="177800">
                  <a:moveTo>
                    <a:pt x="0" y="177545"/>
                  </a:moveTo>
                  <a:lnTo>
                    <a:pt x="45719" y="177545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634340" y="5591555"/>
              <a:ext cx="50800" cy="177800"/>
            </a:xfrm>
            <a:custGeom>
              <a:avLst/>
              <a:gdLst/>
              <a:ahLst/>
              <a:cxnLst/>
              <a:rect l="l" t="t" r="r" b="b"/>
              <a:pathLst>
                <a:path w="50800" h="177800">
                  <a:moveTo>
                    <a:pt x="0" y="177545"/>
                  </a:moveTo>
                  <a:lnTo>
                    <a:pt x="50291" y="177545"/>
                  </a:lnTo>
                  <a:lnTo>
                    <a:pt x="50291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670916" y="5591555"/>
              <a:ext cx="49530" cy="177800"/>
            </a:xfrm>
            <a:custGeom>
              <a:avLst/>
              <a:gdLst/>
              <a:ahLst/>
              <a:cxnLst/>
              <a:rect l="l" t="t" r="r" b="b"/>
              <a:pathLst>
                <a:path w="49529" h="177800">
                  <a:moveTo>
                    <a:pt x="0" y="177545"/>
                  </a:moveTo>
                  <a:lnTo>
                    <a:pt x="49529" y="177545"/>
                  </a:lnTo>
                  <a:lnTo>
                    <a:pt x="4952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711302" y="5591555"/>
              <a:ext cx="46990" cy="177800"/>
            </a:xfrm>
            <a:custGeom>
              <a:avLst/>
              <a:gdLst/>
              <a:ahLst/>
              <a:cxnLst/>
              <a:rect l="l" t="t" r="r" b="b"/>
              <a:pathLst>
                <a:path w="46990" h="177800">
                  <a:moveTo>
                    <a:pt x="0" y="177545"/>
                  </a:moveTo>
                  <a:lnTo>
                    <a:pt x="46481" y="177545"/>
                  </a:lnTo>
                  <a:lnTo>
                    <a:pt x="46481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748640" y="5591555"/>
              <a:ext cx="45720" cy="177800"/>
            </a:xfrm>
            <a:custGeom>
              <a:avLst/>
              <a:gdLst/>
              <a:ahLst/>
              <a:cxnLst/>
              <a:rect l="l" t="t" r="r" b="b"/>
              <a:pathLst>
                <a:path w="45720" h="177800">
                  <a:moveTo>
                    <a:pt x="0" y="177545"/>
                  </a:moveTo>
                  <a:lnTo>
                    <a:pt x="45719" y="177545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779882" y="5591555"/>
              <a:ext cx="45720" cy="177800"/>
            </a:xfrm>
            <a:custGeom>
              <a:avLst/>
              <a:gdLst/>
              <a:ahLst/>
              <a:cxnLst/>
              <a:rect l="l" t="t" r="r" b="b"/>
              <a:pathLst>
                <a:path w="45720" h="177800">
                  <a:moveTo>
                    <a:pt x="0" y="177545"/>
                  </a:moveTo>
                  <a:lnTo>
                    <a:pt x="45719" y="177545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811886" y="5591555"/>
              <a:ext cx="45720" cy="177800"/>
            </a:xfrm>
            <a:custGeom>
              <a:avLst/>
              <a:gdLst/>
              <a:ahLst/>
              <a:cxnLst/>
              <a:rect l="l" t="t" r="r" b="b"/>
              <a:pathLst>
                <a:path w="45720" h="177800">
                  <a:moveTo>
                    <a:pt x="0" y="177545"/>
                  </a:moveTo>
                  <a:lnTo>
                    <a:pt x="45719" y="177545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848462" y="5591555"/>
              <a:ext cx="43180" cy="177800"/>
            </a:xfrm>
            <a:custGeom>
              <a:avLst/>
              <a:gdLst/>
              <a:ahLst/>
              <a:cxnLst/>
              <a:rect l="l" t="t" r="r" b="b"/>
              <a:pathLst>
                <a:path w="43179" h="177800">
                  <a:moveTo>
                    <a:pt x="0" y="177545"/>
                  </a:moveTo>
                  <a:lnTo>
                    <a:pt x="42671" y="177545"/>
                  </a:lnTo>
                  <a:lnTo>
                    <a:pt x="42671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880466" y="5591555"/>
              <a:ext cx="41910" cy="177800"/>
            </a:xfrm>
            <a:custGeom>
              <a:avLst/>
              <a:gdLst/>
              <a:ahLst/>
              <a:cxnLst/>
              <a:rect l="l" t="t" r="r" b="b"/>
              <a:pathLst>
                <a:path w="41909" h="177800">
                  <a:moveTo>
                    <a:pt x="0" y="177545"/>
                  </a:moveTo>
                  <a:lnTo>
                    <a:pt x="41909" y="177545"/>
                  </a:lnTo>
                  <a:lnTo>
                    <a:pt x="4190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913232" y="5591555"/>
              <a:ext cx="41275" cy="177800"/>
            </a:xfrm>
            <a:custGeom>
              <a:avLst/>
              <a:gdLst/>
              <a:ahLst/>
              <a:cxnLst/>
              <a:rect l="l" t="t" r="r" b="b"/>
              <a:pathLst>
                <a:path w="41275" h="177800">
                  <a:moveTo>
                    <a:pt x="0" y="177545"/>
                  </a:moveTo>
                  <a:lnTo>
                    <a:pt x="41147" y="177545"/>
                  </a:lnTo>
                  <a:lnTo>
                    <a:pt x="41147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949046" y="5591555"/>
              <a:ext cx="41910" cy="177800"/>
            </a:xfrm>
            <a:custGeom>
              <a:avLst/>
              <a:gdLst/>
              <a:ahLst/>
              <a:cxnLst/>
              <a:rect l="l" t="t" r="r" b="b"/>
              <a:pathLst>
                <a:path w="41909" h="177800">
                  <a:moveTo>
                    <a:pt x="0" y="177545"/>
                  </a:moveTo>
                  <a:lnTo>
                    <a:pt x="41909" y="177545"/>
                  </a:lnTo>
                  <a:lnTo>
                    <a:pt x="41909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977240" y="5591555"/>
              <a:ext cx="40640" cy="177800"/>
            </a:xfrm>
            <a:custGeom>
              <a:avLst/>
              <a:gdLst/>
              <a:ahLst/>
              <a:cxnLst/>
              <a:rect l="l" t="t" r="r" b="b"/>
              <a:pathLst>
                <a:path w="40640" h="177800">
                  <a:moveTo>
                    <a:pt x="0" y="177545"/>
                  </a:moveTo>
                  <a:lnTo>
                    <a:pt x="40385" y="177545"/>
                  </a:lnTo>
                  <a:lnTo>
                    <a:pt x="40385" y="0"/>
                  </a:lnTo>
                  <a:lnTo>
                    <a:pt x="0" y="0"/>
                  </a:lnTo>
                  <a:lnTo>
                    <a:pt x="0" y="177545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145136" y="5554217"/>
              <a:ext cx="868680" cy="209550"/>
            </a:xfrm>
            <a:custGeom>
              <a:avLst/>
              <a:gdLst/>
              <a:ahLst/>
              <a:cxnLst/>
              <a:rect l="l" t="t" r="r" b="b"/>
              <a:pathLst>
                <a:path w="868679" h="209550">
                  <a:moveTo>
                    <a:pt x="0" y="0"/>
                  </a:moveTo>
                  <a:lnTo>
                    <a:pt x="0" y="209549"/>
                  </a:lnTo>
                  <a:lnTo>
                    <a:pt x="868679" y="209549"/>
                  </a:lnTo>
                  <a:lnTo>
                    <a:pt x="8686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783948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821286" y="5860541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48767" y="73151"/>
                  </a:moveTo>
                  <a:lnTo>
                    <a:pt x="48767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8767" y="73151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856338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898246" y="5860541"/>
              <a:ext cx="81915" cy="73660"/>
            </a:xfrm>
            <a:custGeom>
              <a:avLst/>
              <a:gdLst/>
              <a:ahLst/>
              <a:cxnLst/>
              <a:rect l="l" t="t" r="r" b="b"/>
              <a:pathLst>
                <a:path w="81915" h="73660">
                  <a:moveTo>
                    <a:pt x="81534" y="0"/>
                  </a:moveTo>
                  <a:lnTo>
                    <a:pt x="45720" y="0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0" y="73152"/>
                  </a:lnTo>
                  <a:lnTo>
                    <a:pt x="35052" y="73152"/>
                  </a:lnTo>
                  <a:lnTo>
                    <a:pt x="45720" y="73152"/>
                  </a:lnTo>
                  <a:lnTo>
                    <a:pt x="81534" y="73152"/>
                  </a:lnTo>
                  <a:lnTo>
                    <a:pt x="81534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970638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012548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044552" y="5860541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49529" y="7315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9529" y="73151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081890" y="5860541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48767" y="73151"/>
                  </a:moveTo>
                  <a:lnTo>
                    <a:pt x="48767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8767" y="73151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126848" y="5860541"/>
              <a:ext cx="40640" cy="73660"/>
            </a:xfrm>
            <a:custGeom>
              <a:avLst/>
              <a:gdLst/>
              <a:ahLst/>
              <a:cxnLst/>
              <a:rect l="l" t="t" r="r" b="b"/>
              <a:pathLst>
                <a:path w="40640" h="73660">
                  <a:moveTo>
                    <a:pt x="40385" y="7315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0385" y="73151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158852" y="5860541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49529" y="7315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9529" y="7315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196190" y="5860541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49529" y="7315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9529" y="73151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236576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273152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309728" y="5860541"/>
              <a:ext cx="50800" cy="73660"/>
            </a:xfrm>
            <a:custGeom>
              <a:avLst/>
              <a:gdLst/>
              <a:ahLst/>
              <a:cxnLst/>
              <a:rect l="l" t="t" r="r" b="b"/>
              <a:pathLst>
                <a:path w="50800" h="73660">
                  <a:moveTo>
                    <a:pt x="50291" y="73151"/>
                  </a:moveTo>
                  <a:lnTo>
                    <a:pt x="50291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50291" y="73151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350876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387452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424028" y="5860541"/>
              <a:ext cx="50800" cy="73660"/>
            </a:xfrm>
            <a:custGeom>
              <a:avLst/>
              <a:gdLst/>
              <a:ahLst/>
              <a:cxnLst/>
              <a:rect l="l" t="t" r="r" b="b"/>
              <a:pathLst>
                <a:path w="50800" h="73660">
                  <a:moveTo>
                    <a:pt x="50291" y="73151"/>
                  </a:moveTo>
                  <a:lnTo>
                    <a:pt x="50291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50291" y="73151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459842" y="5860541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4" h="73660">
                  <a:moveTo>
                    <a:pt x="51053" y="73151"/>
                  </a:moveTo>
                  <a:lnTo>
                    <a:pt x="51053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51053" y="7315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497180" y="5860541"/>
              <a:ext cx="45085" cy="73660"/>
            </a:xfrm>
            <a:custGeom>
              <a:avLst/>
              <a:gdLst/>
              <a:ahLst/>
              <a:cxnLst/>
              <a:rect l="l" t="t" r="r" b="b"/>
              <a:pathLst>
                <a:path w="45084" h="73660">
                  <a:moveTo>
                    <a:pt x="44957" y="73151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4957" y="73151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538328" y="5860541"/>
              <a:ext cx="45085" cy="73660"/>
            </a:xfrm>
            <a:custGeom>
              <a:avLst/>
              <a:gdLst/>
              <a:ahLst/>
              <a:cxnLst/>
              <a:rect l="l" t="t" r="r" b="b"/>
              <a:pathLst>
                <a:path w="45084" h="73660">
                  <a:moveTo>
                    <a:pt x="44957" y="73151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4957" y="73151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574142" y="5860541"/>
              <a:ext cx="46990" cy="73660"/>
            </a:xfrm>
            <a:custGeom>
              <a:avLst/>
              <a:gdLst/>
              <a:ahLst/>
              <a:cxnLst/>
              <a:rect l="l" t="t" r="r" b="b"/>
              <a:pathLst>
                <a:path w="46990" h="73660">
                  <a:moveTo>
                    <a:pt x="46481" y="73151"/>
                  </a:moveTo>
                  <a:lnTo>
                    <a:pt x="46481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6481" y="73151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611480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651866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684632" y="5860541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49529" y="7315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9529" y="73151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725780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762356" y="5860541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49529" y="7315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9529" y="73151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798932" y="5860541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49529" y="73151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9529" y="73151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834746" y="5860541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4" h="73660">
                  <a:moveTo>
                    <a:pt x="51053" y="73151"/>
                  </a:moveTo>
                  <a:lnTo>
                    <a:pt x="51053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51053" y="73151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876656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913232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AAAA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949046" y="5860541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4" h="73660">
                  <a:moveTo>
                    <a:pt x="51053" y="73151"/>
                  </a:moveTo>
                  <a:lnTo>
                    <a:pt x="51053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51053" y="73151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990956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028294" y="5860541"/>
              <a:ext cx="45085" cy="73660"/>
            </a:xfrm>
            <a:custGeom>
              <a:avLst/>
              <a:gdLst/>
              <a:ahLst/>
              <a:cxnLst/>
              <a:rect l="l" t="t" r="r" b="b"/>
              <a:pathLst>
                <a:path w="45084" h="73660">
                  <a:moveTo>
                    <a:pt x="44957" y="73151"/>
                  </a:moveTo>
                  <a:lnTo>
                    <a:pt x="44957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4957" y="73151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063346" y="5860541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4" h="73660">
                  <a:moveTo>
                    <a:pt x="51053" y="73151"/>
                  </a:moveTo>
                  <a:lnTo>
                    <a:pt x="51053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51053" y="73151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099922" y="5860541"/>
              <a:ext cx="46990" cy="73660"/>
            </a:xfrm>
            <a:custGeom>
              <a:avLst/>
              <a:gdLst/>
              <a:ahLst/>
              <a:cxnLst/>
              <a:rect l="l" t="t" r="r" b="b"/>
              <a:pathLst>
                <a:path w="46990" h="73660">
                  <a:moveTo>
                    <a:pt x="46481" y="73151"/>
                  </a:moveTo>
                  <a:lnTo>
                    <a:pt x="46481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6481" y="73151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142592" y="5860541"/>
              <a:ext cx="81280" cy="73660"/>
            </a:xfrm>
            <a:custGeom>
              <a:avLst/>
              <a:gdLst/>
              <a:ahLst/>
              <a:cxnLst/>
              <a:rect l="l" t="t" r="r" b="b"/>
              <a:pathLst>
                <a:path w="81279" h="73660">
                  <a:moveTo>
                    <a:pt x="80772" y="0"/>
                  </a:moveTo>
                  <a:lnTo>
                    <a:pt x="40386" y="0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0" y="73152"/>
                  </a:lnTo>
                  <a:lnTo>
                    <a:pt x="35052" y="73152"/>
                  </a:lnTo>
                  <a:lnTo>
                    <a:pt x="40386" y="73152"/>
                  </a:lnTo>
                  <a:lnTo>
                    <a:pt x="80772" y="73152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214222" y="5860541"/>
              <a:ext cx="46990" cy="73660"/>
            </a:xfrm>
            <a:custGeom>
              <a:avLst/>
              <a:gdLst/>
              <a:ahLst/>
              <a:cxnLst/>
              <a:rect l="l" t="t" r="r" b="b"/>
              <a:pathLst>
                <a:path w="46990" h="73660">
                  <a:moveTo>
                    <a:pt x="46481" y="73151"/>
                  </a:moveTo>
                  <a:lnTo>
                    <a:pt x="46481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6481" y="73151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51560" y="5860541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73151"/>
                  </a:moveTo>
                  <a:lnTo>
                    <a:pt x="4571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5719" y="73151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288136" y="5860541"/>
              <a:ext cx="36195" cy="73660"/>
            </a:xfrm>
            <a:custGeom>
              <a:avLst/>
              <a:gdLst/>
              <a:ahLst/>
              <a:cxnLst/>
              <a:rect l="l" t="t" r="r" b="b"/>
              <a:pathLst>
                <a:path w="36195" h="73660">
                  <a:moveTo>
                    <a:pt x="35813" y="73151"/>
                  </a:moveTo>
                  <a:lnTo>
                    <a:pt x="35813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35813" y="73151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320140" y="5860541"/>
              <a:ext cx="40640" cy="73660"/>
            </a:xfrm>
            <a:custGeom>
              <a:avLst/>
              <a:gdLst/>
              <a:ahLst/>
              <a:cxnLst/>
              <a:rect l="l" t="t" r="r" b="b"/>
              <a:pathLst>
                <a:path w="40640" h="73660">
                  <a:moveTo>
                    <a:pt x="40385" y="73151"/>
                  </a:moveTo>
                  <a:lnTo>
                    <a:pt x="40385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0385" y="73151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351382" y="5860541"/>
              <a:ext cx="41275" cy="73660"/>
            </a:xfrm>
            <a:custGeom>
              <a:avLst/>
              <a:gdLst/>
              <a:ahLst/>
              <a:cxnLst/>
              <a:rect l="l" t="t" r="r" b="b"/>
              <a:pathLst>
                <a:path w="41275" h="73660">
                  <a:moveTo>
                    <a:pt x="41147" y="73151"/>
                  </a:moveTo>
                  <a:lnTo>
                    <a:pt x="41147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1147" y="73151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383386" y="5860541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09" h="73660">
                  <a:moveTo>
                    <a:pt x="41909" y="73151"/>
                  </a:moveTo>
                  <a:lnTo>
                    <a:pt x="41909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41909" y="73151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15390" y="5860541"/>
              <a:ext cx="36830" cy="73660"/>
            </a:xfrm>
            <a:custGeom>
              <a:avLst/>
              <a:gdLst/>
              <a:ahLst/>
              <a:cxnLst/>
              <a:rect l="l" t="t" r="r" b="b"/>
              <a:pathLst>
                <a:path w="36829" h="73660">
                  <a:moveTo>
                    <a:pt x="36575" y="73151"/>
                  </a:moveTo>
                  <a:lnTo>
                    <a:pt x="36575" y="0"/>
                  </a:lnTo>
                  <a:lnTo>
                    <a:pt x="0" y="0"/>
                  </a:lnTo>
                  <a:lnTo>
                    <a:pt x="0" y="73151"/>
                  </a:lnTo>
                  <a:lnTo>
                    <a:pt x="36575" y="73151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6706224" y="5860541"/>
              <a:ext cx="1746250" cy="68580"/>
            </a:xfrm>
            <a:custGeom>
              <a:avLst/>
              <a:gdLst/>
              <a:ahLst/>
              <a:cxnLst/>
              <a:rect l="l" t="t" r="r" b="b"/>
              <a:pathLst>
                <a:path w="1746250" h="68579">
                  <a:moveTo>
                    <a:pt x="0" y="0"/>
                  </a:moveTo>
                  <a:lnTo>
                    <a:pt x="0" y="68579"/>
                  </a:lnTo>
                  <a:lnTo>
                    <a:pt x="1745741" y="68579"/>
                  </a:lnTo>
                  <a:lnTo>
                    <a:pt x="174574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6706224" y="5708903"/>
              <a:ext cx="1746250" cy="151765"/>
            </a:xfrm>
            <a:custGeom>
              <a:avLst/>
              <a:gdLst/>
              <a:ahLst/>
              <a:cxnLst/>
              <a:rect l="l" t="t" r="r" b="b"/>
              <a:pathLst>
                <a:path w="1746250" h="151764">
                  <a:moveTo>
                    <a:pt x="1745741" y="151637"/>
                  </a:moveTo>
                  <a:lnTo>
                    <a:pt x="1311401" y="0"/>
                  </a:lnTo>
                  <a:lnTo>
                    <a:pt x="433577" y="0"/>
                  </a:lnTo>
                  <a:lnTo>
                    <a:pt x="0" y="151637"/>
                  </a:lnTo>
                  <a:lnTo>
                    <a:pt x="1745741" y="151637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706224" y="5708903"/>
              <a:ext cx="1746250" cy="151765"/>
            </a:xfrm>
            <a:custGeom>
              <a:avLst/>
              <a:gdLst/>
              <a:ahLst/>
              <a:cxnLst/>
              <a:rect l="l" t="t" r="r" b="b"/>
              <a:pathLst>
                <a:path w="1746250" h="151764">
                  <a:moveTo>
                    <a:pt x="0" y="151637"/>
                  </a:moveTo>
                  <a:lnTo>
                    <a:pt x="433577" y="0"/>
                  </a:lnTo>
                  <a:lnTo>
                    <a:pt x="1311401" y="0"/>
                  </a:lnTo>
                  <a:lnTo>
                    <a:pt x="1745741" y="151637"/>
                  </a:lnTo>
                  <a:lnTo>
                    <a:pt x="0" y="1516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6239880" y="3168395"/>
              <a:ext cx="2666365" cy="2423160"/>
            </a:xfrm>
            <a:custGeom>
              <a:avLst/>
              <a:gdLst/>
              <a:ahLst/>
              <a:cxnLst/>
              <a:rect l="l" t="t" r="r" b="b"/>
              <a:pathLst>
                <a:path w="2666365" h="2423160">
                  <a:moveTo>
                    <a:pt x="2666237" y="2423159"/>
                  </a:moveTo>
                  <a:lnTo>
                    <a:pt x="2666237" y="0"/>
                  </a:lnTo>
                  <a:lnTo>
                    <a:pt x="0" y="0"/>
                  </a:lnTo>
                  <a:lnTo>
                    <a:pt x="0" y="2423159"/>
                  </a:lnTo>
                  <a:lnTo>
                    <a:pt x="2666237" y="242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239880" y="3168395"/>
              <a:ext cx="2666365" cy="2423160"/>
            </a:xfrm>
            <a:custGeom>
              <a:avLst/>
              <a:gdLst/>
              <a:ahLst/>
              <a:cxnLst/>
              <a:rect l="l" t="t" r="r" b="b"/>
              <a:pathLst>
                <a:path w="2666365" h="2423160">
                  <a:moveTo>
                    <a:pt x="0" y="0"/>
                  </a:moveTo>
                  <a:lnTo>
                    <a:pt x="0" y="2423159"/>
                  </a:lnTo>
                  <a:lnTo>
                    <a:pt x="2666237" y="2423159"/>
                  </a:lnTo>
                  <a:lnTo>
                    <a:pt x="266623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6523344" y="3424427"/>
              <a:ext cx="2117090" cy="1644650"/>
            </a:xfrm>
            <a:custGeom>
              <a:avLst/>
              <a:gdLst/>
              <a:ahLst/>
              <a:cxnLst/>
              <a:rect l="l" t="t" r="r" b="b"/>
              <a:pathLst>
                <a:path w="2117090" h="1644650">
                  <a:moveTo>
                    <a:pt x="2116835" y="1644395"/>
                  </a:moveTo>
                  <a:lnTo>
                    <a:pt x="2116835" y="0"/>
                  </a:lnTo>
                  <a:lnTo>
                    <a:pt x="0" y="0"/>
                  </a:lnTo>
                  <a:lnTo>
                    <a:pt x="0" y="1644395"/>
                  </a:lnTo>
                  <a:lnTo>
                    <a:pt x="2116835" y="164439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6523344" y="3424427"/>
              <a:ext cx="2117090" cy="1644650"/>
            </a:xfrm>
            <a:custGeom>
              <a:avLst/>
              <a:gdLst/>
              <a:ahLst/>
              <a:cxnLst/>
              <a:rect l="l" t="t" r="r" b="b"/>
              <a:pathLst>
                <a:path w="2117090" h="1644650">
                  <a:moveTo>
                    <a:pt x="0" y="0"/>
                  </a:moveTo>
                  <a:lnTo>
                    <a:pt x="0" y="1644395"/>
                  </a:lnTo>
                  <a:lnTo>
                    <a:pt x="2116835" y="1644395"/>
                  </a:lnTo>
                  <a:lnTo>
                    <a:pt x="211683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337666" y="3452621"/>
              <a:ext cx="260985" cy="1590040"/>
            </a:xfrm>
            <a:custGeom>
              <a:avLst/>
              <a:gdLst/>
              <a:ahLst/>
              <a:cxnLst/>
              <a:rect l="l" t="t" r="r" b="b"/>
              <a:pathLst>
                <a:path w="260984" h="1590039">
                  <a:moveTo>
                    <a:pt x="0" y="1589531"/>
                  </a:moveTo>
                  <a:lnTo>
                    <a:pt x="260603" y="1589531"/>
                  </a:lnTo>
                  <a:lnTo>
                    <a:pt x="260603" y="0"/>
                  </a:lnTo>
                  <a:lnTo>
                    <a:pt x="0" y="0"/>
                  </a:lnTo>
                  <a:lnTo>
                    <a:pt x="0" y="1589531"/>
                  </a:lnTo>
                  <a:close/>
                </a:path>
              </a:pathLst>
            </a:custGeom>
            <a:solidFill>
              <a:srgbClr val="0101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278230" y="3452621"/>
              <a:ext cx="284480" cy="1590040"/>
            </a:xfrm>
            <a:custGeom>
              <a:avLst/>
              <a:gdLst/>
              <a:ahLst/>
              <a:cxnLst/>
              <a:rect l="l" t="t" r="r" b="b"/>
              <a:pathLst>
                <a:path w="284479" h="1590039">
                  <a:moveTo>
                    <a:pt x="0" y="1589531"/>
                  </a:moveTo>
                  <a:lnTo>
                    <a:pt x="284225" y="1589531"/>
                  </a:lnTo>
                  <a:lnTo>
                    <a:pt x="284225" y="0"/>
                  </a:lnTo>
                  <a:lnTo>
                    <a:pt x="0" y="0"/>
                  </a:lnTo>
                  <a:lnTo>
                    <a:pt x="0" y="1589531"/>
                  </a:lnTo>
                  <a:close/>
                </a:path>
              </a:pathLst>
            </a:custGeom>
            <a:solidFill>
              <a:srgbClr val="0101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573636" y="3452621"/>
              <a:ext cx="1924050" cy="1590040"/>
            </a:xfrm>
            <a:custGeom>
              <a:avLst/>
              <a:gdLst/>
              <a:ahLst/>
              <a:cxnLst/>
              <a:rect l="l" t="t" r="r" b="b"/>
              <a:pathLst>
                <a:path w="1924050" h="1590039">
                  <a:moveTo>
                    <a:pt x="1924049" y="1589531"/>
                  </a:moveTo>
                  <a:lnTo>
                    <a:pt x="1924049" y="0"/>
                  </a:lnTo>
                  <a:lnTo>
                    <a:pt x="0" y="0"/>
                  </a:lnTo>
                  <a:lnTo>
                    <a:pt x="0" y="1589531"/>
                  </a:lnTo>
                  <a:lnTo>
                    <a:pt x="1924049" y="1589531"/>
                  </a:lnTo>
                  <a:close/>
                </a:path>
              </a:pathLst>
            </a:custGeom>
            <a:solidFill>
              <a:srgbClr val="010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573636" y="3452621"/>
              <a:ext cx="1878330" cy="1590040"/>
            </a:xfrm>
            <a:custGeom>
              <a:avLst/>
              <a:gdLst/>
              <a:ahLst/>
              <a:cxnLst/>
              <a:rect l="l" t="t" r="r" b="b"/>
              <a:pathLst>
                <a:path w="1878329" h="1590039">
                  <a:moveTo>
                    <a:pt x="1878329" y="1589531"/>
                  </a:moveTo>
                  <a:lnTo>
                    <a:pt x="1878329" y="0"/>
                  </a:lnTo>
                  <a:lnTo>
                    <a:pt x="0" y="0"/>
                  </a:lnTo>
                  <a:lnTo>
                    <a:pt x="0" y="1589531"/>
                  </a:lnTo>
                  <a:lnTo>
                    <a:pt x="1878329" y="1589531"/>
                  </a:lnTo>
                  <a:close/>
                </a:path>
              </a:pathLst>
            </a:custGeom>
            <a:solidFill>
              <a:srgbClr val="0101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6573636" y="3452621"/>
              <a:ext cx="1815464" cy="1590040"/>
            </a:xfrm>
            <a:custGeom>
              <a:avLst/>
              <a:gdLst/>
              <a:ahLst/>
              <a:cxnLst/>
              <a:rect l="l" t="t" r="r" b="b"/>
              <a:pathLst>
                <a:path w="1815465" h="1590039">
                  <a:moveTo>
                    <a:pt x="1815083" y="1589531"/>
                  </a:moveTo>
                  <a:lnTo>
                    <a:pt x="1815083" y="0"/>
                  </a:lnTo>
                  <a:lnTo>
                    <a:pt x="0" y="0"/>
                  </a:lnTo>
                  <a:lnTo>
                    <a:pt x="0" y="1589531"/>
                  </a:lnTo>
                  <a:lnTo>
                    <a:pt x="1815083" y="1589531"/>
                  </a:lnTo>
                  <a:close/>
                </a:path>
              </a:pathLst>
            </a:custGeom>
            <a:solidFill>
              <a:srgbClr val="0101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6573636" y="3452621"/>
              <a:ext cx="1764030" cy="1590040"/>
            </a:xfrm>
            <a:custGeom>
              <a:avLst/>
              <a:gdLst/>
              <a:ahLst/>
              <a:cxnLst/>
              <a:rect l="l" t="t" r="r" b="b"/>
              <a:pathLst>
                <a:path w="1764029" h="1590039">
                  <a:moveTo>
                    <a:pt x="1764029" y="1589531"/>
                  </a:moveTo>
                  <a:lnTo>
                    <a:pt x="1764029" y="0"/>
                  </a:lnTo>
                  <a:lnTo>
                    <a:pt x="0" y="0"/>
                  </a:lnTo>
                  <a:lnTo>
                    <a:pt x="0" y="1589531"/>
                  </a:lnTo>
                  <a:lnTo>
                    <a:pt x="1764029" y="1589531"/>
                  </a:lnTo>
                  <a:close/>
                </a:path>
              </a:pathLst>
            </a:custGeom>
            <a:solidFill>
              <a:srgbClr val="0101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6573636" y="3452621"/>
              <a:ext cx="1704975" cy="1590040"/>
            </a:xfrm>
            <a:custGeom>
              <a:avLst/>
              <a:gdLst/>
              <a:ahLst/>
              <a:cxnLst/>
              <a:rect l="l" t="t" r="r" b="b"/>
              <a:pathLst>
                <a:path w="1704975" h="1590039">
                  <a:moveTo>
                    <a:pt x="1704593" y="1589531"/>
                  </a:moveTo>
                  <a:lnTo>
                    <a:pt x="1704593" y="0"/>
                  </a:lnTo>
                  <a:lnTo>
                    <a:pt x="0" y="0"/>
                  </a:lnTo>
                  <a:lnTo>
                    <a:pt x="0" y="1589531"/>
                  </a:lnTo>
                  <a:lnTo>
                    <a:pt x="1704593" y="1589531"/>
                  </a:lnTo>
                  <a:close/>
                </a:path>
              </a:pathLst>
            </a:custGeom>
            <a:solidFill>
              <a:srgbClr val="0101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6573636" y="3452621"/>
              <a:ext cx="1649730" cy="1553210"/>
            </a:xfrm>
            <a:custGeom>
              <a:avLst/>
              <a:gdLst/>
              <a:ahLst/>
              <a:cxnLst/>
              <a:rect l="l" t="t" r="r" b="b"/>
              <a:pathLst>
                <a:path w="1649729" h="1553210">
                  <a:moveTo>
                    <a:pt x="1649729" y="1552955"/>
                  </a:moveTo>
                  <a:lnTo>
                    <a:pt x="1649729" y="0"/>
                  </a:lnTo>
                  <a:lnTo>
                    <a:pt x="0" y="0"/>
                  </a:lnTo>
                  <a:lnTo>
                    <a:pt x="0" y="1552955"/>
                  </a:lnTo>
                  <a:lnTo>
                    <a:pt x="1649729" y="1552955"/>
                  </a:lnTo>
                  <a:close/>
                </a:path>
              </a:pathLst>
            </a:custGeom>
            <a:solidFill>
              <a:srgbClr val="0101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6573636" y="3452621"/>
              <a:ext cx="1591945" cy="1493520"/>
            </a:xfrm>
            <a:custGeom>
              <a:avLst/>
              <a:gdLst/>
              <a:ahLst/>
              <a:cxnLst/>
              <a:rect l="l" t="t" r="r" b="b"/>
              <a:pathLst>
                <a:path w="1591945" h="1493520">
                  <a:moveTo>
                    <a:pt x="1591817" y="1493519"/>
                  </a:moveTo>
                  <a:lnTo>
                    <a:pt x="1591817" y="0"/>
                  </a:lnTo>
                  <a:lnTo>
                    <a:pt x="0" y="0"/>
                  </a:lnTo>
                  <a:lnTo>
                    <a:pt x="0" y="1493519"/>
                  </a:lnTo>
                  <a:lnTo>
                    <a:pt x="1591817" y="1493519"/>
                  </a:lnTo>
                  <a:close/>
                </a:path>
              </a:pathLst>
            </a:custGeom>
            <a:solidFill>
              <a:srgbClr val="0101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6573636" y="3452621"/>
              <a:ext cx="1541145" cy="1438910"/>
            </a:xfrm>
            <a:custGeom>
              <a:avLst/>
              <a:gdLst/>
              <a:ahLst/>
              <a:cxnLst/>
              <a:rect l="l" t="t" r="r" b="b"/>
              <a:pathLst>
                <a:path w="1541145" h="1438910">
                  <a:moveTo>
                    <a:pt x="1540763" y="1438655"/>
                  </a:moveTo>
                  <a:lnTo>
                    <a:pt x="1540763" y="0"/>
                  </a:lnTo>
                  <a:lnTo>
                    <a:pt x="0" y="0"/>
                  </a:lnTo>
                  <a:lnTo>
                    <a:pt x="0" y="1438655"/>
                  </a:lnTo>
                  <a:lnTo>
                    <a:pt x="1540763" y="1438655"/>
                  </a:lnTo>
                  <a:close/>
                </a:path>
              </a:pathLst>
            </a:custGeom>
            <a:solidFill>
              <a:srgbClr val="010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6573636" y="3452621"/>
              <a:ext cx="1481455" cy="1384300"/>
            </a:xfrm>
            <a:custGeom>
              <a:avLst/>
              <a:gdLst/>
              <a:ahLst/>
              <a:cxnLst/>
              <a:rect l="l" t="t" r="r" b="b"/>
              <a:pathLst>
                <a:path w="1481454" h="1384300">
                  <a:moveTo>
                    <a:pt x="1481327" y="1383791"/>
                  </a:moveTo>
                  <a:lnTo>
                    <a:pt x="1481327" y="0"/>
                  </a:lnTo>
                  <a:lnTo>
                    <a:pt x="0" y="0"/>
                  </a:lnTo>
                  <a:lnTo>
                    <a:pt x="0" y="1383791"/>
                  </a:lnTo>
                  <a:lnTo>
                    <a:pt x="1481327" y="1383791"/>
                  </a:lnTo>
                  <a:close/>
                </a:path>
              </a:pathLst>
            </a:custGeom>
            <a:solidFill>
              <a:srgbClr val="010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6573636" y="3452621"/>
              <a:ext cx="1426845" cy="1324610"/>
            </a:xfrm>
            <a:custGeom>
              <a:avLst/>
              <a:gdLst/>
              <a:ahLst/>
              <a:cxnLst/>
              <a:rect l="l" t="t" r="r" b="b"/>
              <a:pathLst>
                <a:path w="1426845" h="1324610">
                  <a:moveTo>
                    <a:pt x="1426463" y="1324355"/>
                  </a:moveTo>
                  <a:lnTo>
                    <a:pt x="1426463" y="0"/>
                  </a:lnTo>
                  <a:lnTo>
                    <a:pt x="0" y="0"/>
                  </a:lnTo>
                  <a:lnTo>
                    <a:pt x="0" y="1324355"/>
                  </a:lnTo>
                  <a:lnTo>
                    <a:pt x="1426463" y="1324355"/>
                  </a:lnTo>
                  <a:close/>
                </a:path>
              </a:pathLst>
            </a:custGeom>
            <a:solidFill>
              <a:srgbClr val="0101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6573636" y="3452621"/>
              <a:ext cx="1371600" cy="1270000"/>
            </a:xfrm>
            <a:custGeom>
              <a:avLst/>
              <a:gdLst/>
              <a:ahLst/>
              <a:cxnLst/>
              <a:rect l="l" t="t" r="r" b="b"/>
              <a:pathLst>
                <a:path w="1371600" h="1270000">
                  <a:moveTo>
                    <a:pt x="1371599" y="1269491"/>
                  </a:moveTo>
                  <a:lnTo>
                    <a:pt x="1371599" y="0"/>
                  </a:lnTo>
                  <a:lnTo>
                    <a:pt x="0" y="0"/>
                  </a:lnTo>
                  <a:lnTo>
                    <a:pt x="0" y="1269491"/>
                  </a:lnTo>
                  <a:lnTo>
                    <a:pt x="1371599" y="1269491"/>
                  </a:lnTo>
                  <a:close/>
                </a:path>
              </a:pathLst>
            </a:custGeom>
            <a:solidFill>
              <a:srgbClr val="0101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6573636" y="3452621"/>
              <a:ext cx="1317625" cy="1210310"/>
            </a:xfrm>
            <a:custGeom>
              <a:avLst/>
              <a:gdLst/>
              <a:ahLst/>
              <a:cxnLst/>
              <a:rect l="l" t="t" r="r" b="b"/>
              <a:pathLst>
                <a:path w="1317625" h="1210310">
                  <a:moveTo>
                    <a:pt x="1317497" y="1210055"/>
                  </a:moveTo>
                  <a:lnTo>
                    <a:pt x="1317497" y="0"/>
                  </a:lnTo>
                  <a:lnTo>
                    <a:pt x="0" y="0"/>
                  </a:lnTo>
                  <a:lnTo>
                    <a:pt x="0" y="1210055"/>
                  </a:lnTo>
                  <a:lnTo>
                    <a:pt x="1317497" y="1210055"/>
                  </a:lnTo>
                  <a:close/>
                </a:path>
              </a:pathLst>
            </a:custGeom>
            <a:solidFill>
              <a:srgbClr val="0101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6573636" y="3452621"/>
              <a:ext cx="1257300" cy="1155700"/>
            </a:xfrm>
            <a:custGeom>
              <a:avLst/>
              <a:gdLst/>
              <a:ahLst/>
              <a:cxnLst/>
              <a:rect l="l" t="t" r="r" b="b"/>
              <a:pathLst>
                <a:path w="1257300" h="1155700">
                  <a:moveTo>
                    <a:pt x="1257299" y="1155191"/>
                  </a:moveTo>
                  <a:lnTo>
                    <a:pt x="1257299" y="0"/>
                  </a:lnTo>
                  <a:lnTo>
                    <a:pt x="0" y="0"/>
                  </a:lnTo>
                  <a:lnTo>
                    <a:pt x="0" y="1155191"/>
                  </a:lnTo>
                  <a:lnTo>
                    <a:pt x="1257299" y="1155191"/>
                  </a:lnTo>
                  <a:close/>
                </a:path>
              </a:pathLst>
            </a:custGeom>
            <a:solidFill>
              <a:srgbClr val="0101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6573636" y="3452621"/>
              <a:ext cx="1202690" cy="1101090"/>
            </a:xfrm>
            <a:custGeom>
              <a:avLst/>
              <a:gdLst/>
              <a:ahLst/>
              <a:cxnLst/>
              <a:rect l="l" t="t" r="r" b="b"/>
              <a:pathLst>
                <a:path w="1202690" h="1101089">
                  <a:moveTo>
                    <a:pt x="1202435" y="1101089"/>
                  </a:moveTo>
                  <a:lnTo>
                    <a:pt x="1202435" y="0"/>
                  </a:lnTo>
                  <a:lnTo>
                    <a:pt x="0" y="0"/>
                  </a:lnTo>
                  <a:lnTo>
                    <a:pt x="0" y="1101089"/>
                  </a:lnTo>
                  <a:lnTo>
                    <a:pt x="1202435" y="1101089"/>
                  </a:lnTo>
                  <a:close/>
                </a:path>
              </a:pathLst>
            </a:custGeom>
            <a:solidFill>
              <a:srgbClr val="0101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6573636" y="3452621"/>
              <a:ext cx="1143000" cy="1042035"/>
            </a:xfrm>
            <a:custGeom>
              <a:avLst/>
              <a:gdLst/>
              <a:ahLst/>
              <a:cxnLst/>
              <a:rect l="l" t="t" r="r" b="b"/>
              <a:pathLst>
                <a:path w="1143000" h="1042035">
                  <a:moveTo>
                    <a:pt x="1142999" y="1041653"/>
                  </a:moveTo>
                  <a:lnTo>
                    <a:pt x="1142999" y="0"/>
                  </a:lnTo>
                  <a:lnTo>
                    <a:pt x="0" y="0"/>
                  </a:lnTo>
                  <a:lnTo>
                    <a:pt x="0" y="1041653"/>
                  </a:lnTo>
                  <a:lnTo>
                    <a:pt x="1142999" y="1041653"/>
                  </a:lnTo>
                  <a:close/>
                </a:path>
              </a:pathLst>
            </a:custGeom>
            <a:solidFill>
              <a:srgbClr val="0101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6573636" y="3452621"/>
              <a:ext cx="1092200" cy="990600"/>
            </a:xfrm>
            <a:custGeom>
              <a:avLst/>
              <a:gdLst/>
              <a:ahLst/>
              <a:cxnLst/>
              <a:rect l="l" t="t" r="r" b="b"/>
              <a:pathLst>
                <a:path w="1092200" h="990600">
                  <a:moveTo>
                    <a:pt x="1091945" y="990599"/>
                  </a:moveTo>
                  <a:lnTo>
                    <a:pt x="1091945" y="0"/>
                  </a:lnTo>
                  <a:lnTo>
                    <a:pt x="0" y="0"/>
                  </a:lnTo>
                  <a:lnTo>
                    <a:pt x="0" y="990599"/>
                  </a:lnTo>
                  <a:lnTo>
                    <a:pt x="1091945" y="990599"/>
                  </a:lnTo>
                  <a:close/>
                </a:path>
              </a:pathLst>
            </a:custGeom>
            <a:solidFill>
              <a:srgbClr val="0101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6573636" y="3452621"/>
              <a:ext cx="1028700" cy="927735"/>
            </a:xfrm>
            <a:custGeom>
              <a:avLst/>
              <a:gdLst/>
              <a:ahLst/>
              <a:cxnLst/>
              <a:rect l="l" t="t" r="r" b="b"/>
              <a:pathLst>
                <a:path w="1028700" h="927735">
                  <a:moveTo>
                    <a:pt x="1028699" y="927353"/>
                  </a:moveTo>
                  <a:lnTo>
                    <a:pt x="1028699" y="0"/>
                  </a:lnTo>
                  <a:lnTo>
                    <a:pt x="0" y="0"/>
                  </a:lnTo>
                  <a:lnTo>
                    <a:pt x="0" y="927353"/>
                  </a:lnTo>
                  <a:lnTo>
                    <a:pt x="1028699" y="927353"/>
                  </a:lnTo>
                  <a:close/>
                </a:path>
              </a:pathLst>
            </a:custGeom>
            <a:solidFill>
              <a:srgbClr val="0101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6627738" y="3452621"/>
              <a:ext cx="929005" cy="876300"/>
            </a:xfrm>
            <a:custGeom>
              <a:avLst/>
              <a:gdLst/>
              <a:ahLst/>
              <a:cxnLst/>
              <a:rect l="l" t="t" r="r" b="b"/>
              <a:pathLst>
                <a:path w="929004" h="876300">
                  <a:moveTo>
                    <a:pt x="928877" y="876299"/>
                  </a:moveTo>
                  <a:lnTo>
                    <a:pt x="928877" y="0"/>
                  </a:lnTo>
                  <a:lnTo>
                    <a:pt x="0" y="0"/>
                  </a:lnTo>
                  <a:lnTo>
                    <a:pt x="0" y="876299"/>
                  </a:lnTo>
                  <a:lnTo>
                    <a:pt x="928877" y="876299"/>
                  </a:lnTo>
                  <a:close/>
                </a:path>
              </a:pathLst>
            </a:custGeom>
            <a:solidFill>
              <a:srgbClr val="0101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6678792" y="3456431"/>
              <a:ext cx="800100" cy="805815"/>
            </a:xfrm>
            <a:custGeom>
              <a:avLst/>
              <a:gdLst/>
              <a:ahLst/>
              <a:cxnLst/>
              <a:rect l="l" t="t" r="r" b="b"/>
              <a:pathLst>
                <a:path w="800100" h="805814">
                  <a:moveTo>
                    <a:pt x="800099" y="805433"/>
                  </a:moveTo>
                  <a:lnTo>
                    <a:pt x="800099" y="0"/>
                  </a:lnTo>
                  <a:lnTo>
                    <a:pt x="0" y="0"/>
                  </a:lnTo>
                  <a:lnTo>
                    <a:pt x="0" y="805433"/>
                  </a:lnTo>
                  <a:lnTo>
                    <a:pt x="800099" y="805433"/>
                  </a:lnTo>
                  <a:close/>
                </a:path>
              </a:pathLst>
            </a:custGeom>
            <a:solidFill>
              <a:srgbClr val="0101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6742038" y="3507485"/>
              <a:ext cx="681990" cy="694690"/>
            </a:xfrm>
            <a:custGeom>
              <a:avLst/>
              <a:gdLst/>
              <a:ahLst/>
              <a:cxnLst/>
              <a:rect l="l" t="t" r="r" b="b"/>
              <a:pathLst>
                <a:path w="681990" h="694689">
                  <a:moveTo>
                    <a:pt x="681989" y="694181"/>
                  </a:moveTo>
                  <a:lnTo>
                    <a:pt x="681989" y="0"/>
                  </a:lnTo>
                  <a:lnTo>
                    <a:pt x="0" y="0"/>
                  </a:lnTo>
                  <a:lnTo>
                    <a:pt x="0" y="694181"/>
                  </a:lnTo>
                  <a:lnTo>
                    <a:pt x="681989" y="694181"/>
                  </a:lnTo>
                  <a:close/>
                </a:path>
              </a:pathLst>
            </a:custGeom>
            <a:solidFill>
              <a:srgbClr val="0101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6787758" y="3557015"/>
              <a:ext cx="581025" cy="580390"/>
            </a:xfrm>
            <a:custGeom>
              <a:avLst/>
              <a:gdLst/>
              <a:ahLst/>
              <a:cxnLst/>
              <a:rect l="l" t="t" r="r" b="b"/>
              <a:pathLst>
                <a:path w="581025" h="580389">
                  <a:moveTo>
                    <a:pt x="580643" y="579881"/>
                  </a:moveTo>
                  <a:lnTo>
                    <a:pt x="580643" y="0"/>
                  </a:lnTo>
                  <a:lnTo>
                    <a:pt x="0" y="0"/>
                  </a:lnTo>
                  <a:lnTo>
                    <a:pt x="0" y="579881"/>
                  </a:lnTo>
                  <a:lnTo>
                    <a:pt x="580643" y="579881"/>
                  </a:lnTo>
                  <a:close/>
                </a:path>
              </a:pathLst>
            </a:custGeom>
            <a:solidFill>
              <a:srgbClr val="0101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6852528" y="3621023"/>
              <a:ext cx="457200" cy="466725"/>
            </a:xfrm>
            <a:custGeom>
              <a:avLst/>
              <a:gdLst/>
              <a:ahLst/>
              <a:cxnLst/>
              <a:rect l="l" t="t" r="r" b="b"/>
              <a:pathLst>
                <a:path w="457200" h="466725">
                  <a:moveTo>
                    <a:pt x="457199" y="466343"/>
                  </a:moveTo>
                  <a:lnTo>
                    <a:pt x="457199" y="0"/>
                  </a:lnTo>
                  <a:lnTo>
                    <a:pt x="0" y="0"/>
                  </a:lnTo>
                  <a:lnTo>
                    <a:pt x="0" y="466343"/>
                  </a:lnTo>
                  <a:lnTo>
                    <a:pt x="457199" y="466343"/>
                  </a:lnTo>
                  <a:close/>
                </a:path>
              </a:pathLst>
            </a:custGeom>
            <a:solidFill>
              <a:srgbClr val="0101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6902058" y="3675887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352043" y="352043"/>
                  </a:moveTo>
                  <a:lnTo>
                    <a:pt x="352043" y="0"/>
                  </a:lnTo>
                  <a:lnTo>
                    <a:pt x="0" y="0"/>
                  </a:lnTo>
                  <a:lnTo>
                    <a:pt x="0" y="352043"/>
                  </a:lnTo>
                  <a:lnTo>
                    <a:pt x="352043" y="352043"/>
                  </a:lnTo>
                  <a:close/>
                </a:path>
              </a:pathLst>
            </a:custGeom>
            <a:solidFill>
              <a:srgbClr val="0101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6962256" y="3735323"/>
              <a:ext cx="242570" cy="241935"/>
            </a:xfrm>
            <a:custGeom>
              <a:avLst/>
              <a:gdLst/>
              <a:ahLst/>
              <a:cxnLst/>
              <a:rect l="l" t="t" r="r" b="b"/>
              <a:pathLst>
                <a:path w="242570" h="241935">
                  <a:moveTo>
                    <a:pt x="242315" y="241553"/>
                  </a:moveTo>
                  <a:lnTo>
                    <a:pt x="242315" y="0"/>
                  </a:lnTo>
                  <a:lnTo>
                    <a:pt x="0" y="0"/>
                  </a:lnTo>
                  <a:lnTo>
                    <a:pt x="0" y="241553"/>
                  </a:lnTo>
                  <a:lnTo>
                    <a:pt x="242315" y="241553"/>
                  </a:lnTo>
                  <a:close/>
                </a:path>
              </a:pathLst>
            </a:custGeom>
            <a:solidFill>
              <a:srgbClr val="0101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6239880" y="3452621"/>
              <a:ext cx="2666365" cy="2139315"/>
            </a:xfrm>
            <a:custGeom>
              <a:avLst/>
              <a:gdLst/>
              <a:ahLst/>
              <a:cxnLst/>
              <a:rect l="l" t="t" r="r" b="b"/>
              <a:pathLst>
                <a:path w="2666365" h="2139315">
                  <a:moveTo>
                    <a:pt x="333755" y="0"/>
                  </a:moveTo>
                  <a:lnTo>
                    <a:pt x="333755" y="1581149"/>
                  </a:lnTo>
                  <a:lnTo>
                    <a:pt x="2349245" y="1581149"/>
                  </a:lnTo>
                  <a:lnTo>
                    <a:pt x="2349245" y="0"/>
                  </a:lnTo>
                  <a:lnTo>
                    <a:pt x="333755" y="0"/>
                  </a:lnTo>
                  <a:close/>
                </a:path>
                <a:path w="2666365" h="2139315">
                  <a:moveTo>
                    <a:pt x="0" y="1914143"/>
                  </a:moveTo>
                  <a:lnTo>
                    <a:pt x="2666237" y="1914143"/>
                  </a:lnTo>
                </a:path>
                <a:path w="2666365" h="2139315">
                  <a:moveTo>
                    <a:pt x="996695" y="1914143"/>
                  </a:moveTo>
                  <a:lnTo>
                    <a:pt x="996695" y="2138933"/>
                  </a:lnTo>
                </a:path>
                <a:path w="2666365" h="2139315">
                  <a:moveTo>
                    <a:pt x="1682495" y="1914143"/>
                  </a:moveTo>
                  <a:lnTo>
                    <a:pt x="1682495" y="2138933"/>
                  </a:lnTo>
                </a:path>
                <a:path w="2666365" h="2139315">
                  <a:moveTo>
                    <a:pt x="2257805" y="1973579"/>
                  </a:moveTo>
                  <a:lnTo>
                    <a:pt x="2257805" y="2087879"/>
                  </a:lnTo>
                  <a:lnTo>
                    <a:pt x="2363723" y="2087879"/>
                  </a:lnTo>
                  <a:lnTo>
                    <a:pt x="2363723" y="1973579"/>
                  </a:lnTo>
                  <a:lnTo>
                    <a:pt x="2257805" y="19735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5" name="object 105"/>
          <p:cNvSpPr txBox="1">
            <a:spLocks noGrp="1"/>
          </p:cNvSpPr>
          <p:nvPr>
            <p:ph type="title"/>
          </p:nvPr>
        </p:nvSpPr>
        <p:spPr>
          <a:xfrm>
            <a:off x="2148966" y="1204975"/>
            <a:ext cx="63969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CRT</a:t>
            </a:r>
            <a:r>
              <a:rPr dirty="0" spc="-10"/>
              <a:t> </a:t>
            </a:r>
            <a:r>
              <a:rPr dirty="0" spc="-5"/>
              <a:t>(Cathode</a:t>
            </a:r>
            <a:r>
              <a:rPr dirty="0"/>
              <a:t> </a:t>
            </a:r>
            <a:r>
              <a:rPr dirty="0" spc="-5"/>
              <a:t>Ray Tube)</a:t>
            </a:r>
          </a:p>
        </p:txBody>
      </p:sp>
      <p:sp>
        <p:nvSpPr>
          <p:cNvPr id="106" name="object 10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0128" y="2255468"/>
            <a:ext cx="7381875" cy="367411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LCDs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comprise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flat-panel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monitors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Features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flat-panel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monitors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include: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Lighter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weight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More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compact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More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expensive</a:t>
            </a:r>
            <a:endParaRPr sz="2800">
              <a:latin typeface="Arial"/>
              <a:cs typeface="Arial"/>
            </a:endParaRPr>
          </a:p>
          <a:p>
            <a:pPr lvl="1" marL="755015" marR="3112135" indent="-285750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Dominate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portable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computer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market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803635" y="3701414"/>
            <a:ext cx="3430270" cy="2722245"/>
            <a:chOff x="5803635" y="3701414"/>
            <a:chExt cx="3430270" cy="2722245"/>
          </a:xfrm>
        </p:grpSpPr>
        <p:sp>
          <p:nvSpPr>
            <p:cNvPr id="4" name="object 4"/>
            <p:cNvSpPr/>
            <p:nvPr/>
          </p:nvSpPr>
          <p:spPr>
            <a:xfrm>
              <a:off x="8098398" y="5123687"/>
              <a:ext cx="1018540" cy="1299210"/>
            </a:xfrm>
            <a:custGeom>
              <a:avLst/>
              <a:gdLst/>
              <a:ahLst/>
              <a:cxnLst/>
              <a:rect l="l" t="t" r="r" b="b"/>
              <a:pathLst>
                <a:path w="1018540" h="1299210">
                  <a:moveTo>
                    <a:pt x="1018031" y="340613"/>
                  </a:moveTo>
                  <a:lnTo>
                    <a:pt x="1018031" y="0"/>
                  </a:lnTo>
                  <a:lnTo>
                    <a:pt x="864869" y="84581"/>
                  </a:lnTo>
                  <a:lnTo>
                    <a:pt x="420623" y="639317"/>
                  </a:lnTo>
                  <a:lnTo>
                    <a:pt x="0" y="1066037"/>
                  </a:lnTo>
                  <a:lnTo>
                    <a:pt x="0" y="1299209"/>
                  </a:lnTo>
                  <a:lnTo>
                    <a:pt x="1018031" y="34061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098398" y="5123687"/>
              <a:ext cx="1018540" cy="1299210"/>
            </a:xfrm>
            <a:custGeom>
              <a:avLst/>
              <a:gdLst/>
              <a:ahLst/>
              <a:cxnLst/>
              <a:rect l="l" t="t" r="r" b="b"/>
              <a:pathLst>
                <a:path w="1018540" h="1299210">
                  <a:moveTo>
                    <a:pt x="864869" y="84581"/>
                  </a:moveTo>
                  <a:lnTo>
                    <a:pt x="420623" y="639317"/>
                  </a:lnTo>
                  <a:lnTo>
                    <a:pt x="0" y="1066037"/>
                  </a:lnTo>
                  <a:lnTo>
                    <a:pt x="0" y="1299209"/>
                  </a:lnTo>
                  <a:lnTo>
                    <a:pt x="1018031" y="340613"/>
                  </a:lnTo>
                  <a:lnTo>
                    <a:pt x="1018031" y="0"/>
                  </a:lnTo>
                  <a:lnTo>
                    <a:pt x="864869" y="845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4016" y="5569457"/>
              <a:ext cx="2294890" cy="847725"/>
            </a:xfrm>
            <a:custGeom>
              <a:avLst/>
              <a:gdLst/>
              <a:ahLst/>
              <a:cxnLst/>
              <a:rect l="l" t="t" r="r" b="b"/>
              <a:pathLst>
                <a:path w="2294890" h="847725">
                  <a:moveTo>
                    <a:pt x="2294381" y="847343"/>
                  </a:moveTo>
                  <a:lnTo>
                    <a:pt x="2294381" y="700277"/>
                  </a:lnTo>
                  <a:lnTo>
                    <a:pt x="2250947" y="663701"/>
                  </a:lnTo>
                  <a:lnTo>
                    <a:pt x="60197" y="0"/>
                  </a:lnTo>
                  <a:lnTo>
                    <a:pt x="0" y="18287"/>
                  </a:lnTo>
                  <a:lnTo>
                    <a:pt x="0" y="165353"/>
                  </a:lnTo>
                  <a:lnTo>
                    <a:pt x="2294381" y="84734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04016" y="5569457"/>
              <a:ext cx="2294890" cy="847725"/>
            </a:xfrm>
            <a:custGeom>
              <a:avLst/>
              <a:gdLst/>
              <a:ahLst/>
              <a:cxnLst/>
              <a:rect l="l" t="t" r="r" b="b"/>
              <a:pathLst>
                <a:path w="2294890" h="847725">
                  <a:moveTo>
                    <a:pt x="0" y="18287"/>
                  </a:moveTo>
                  <a:lnTo>
                    <a:pt x="0" y="165353"/>
                  </a:lnTo>
                  <a:lnTo>
                    <a:pt x="2294381" y="847343"/>
                  </a:lnTo>
                  <a:lnTo>
                    <a:pt x="2294381" y="700277"/>
                  </a:lnTo>
                  <a:lnTo>
                    <a:pt x="2250947" y="663701"/>
                  </a:lnTo>
                  <a:lnTo>
                    <a:pt x="60197" y="0"/>
                  </a:lnTo>
                  <a:lnTo>
                    <a:pt x="0" y="182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622654" y="5436869"/>
              <a:ext cx="364490" cy="397510"/>
            </a:xfrm>
            <a:custGeom>
              <a:avLst/>
              <a:gdLst/>
              <a:ahLst/>
              <a:cxnLst/>
              <a:rect l="l" t="t" r="r" b="b"/>
              <a:pathLst>
                <a:path w="364490" h="397510">
                  <a:moveTo>
                    <a:pt x="364235" y="51053"/>
                  </a:moveTo>
                  <a:lnTo>
                    <a:pt x="364235" y="0"/>
                  </a:lnTo>
                  <a:lnTo>
                    <a:pt x="242315" y="118109"/>
                  </a:lnTo>
                  <a:lnTo>
                    <a:pt x="222503" y="118109"/>
                  </a:lnTo>
                  <a:lnTo>
                    <a:pt x="99821" y="231647"/>
                  </a:lnTo>
                  <a:lnTo>
                    <a:pt x="99821" y="259841"/>
                  </a:lnTo>
                  <a:lnTo>
                    <a:pt x="0" y="345947"/>
                  </a:lnTo>
                  <a:lnTo>
                    <a:pt x="0" y="397001"/>
                  </a:lnTo>
                  <a:lnTo>
                    <a:pt x="109727" y="297941"/>
                  </a:lnTo>
                  <a:lnTo>
                    <a:pt x="137921" y="297941"/>
                  </a:lnTo>
                  <a:lnTo>
                    <a:pt x="275081" y="169163"/>
                  </a:lnTo>
                  <a:lnTo>
                    <a:pt x="275081" y="141731"/>
                  </a:lnTo>
                  <a:lnTo>
                    <a:pt x="364235" y="5105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622654" y="5436869"/>
              <a:ext cx="364490" cy="397510"/>
            </a:xfrm>
            <a:custGeom>
              <a:avLst/>
              <a:gdLst/>
              <a:ahLst/>
              <a:cxnLst/>
              <a:rect l="l" t="t" r="r" b="b"/>
              <a:pathLst>
                <a:path w="364490" h="397510">
                  <a:moveTo>
                    <a:pt x="0" y="345947"/>
                  </a:moveTo>
                  <a:lnTo>
                    <a:pt x="0" y="397001"/>
                  </a:lnTo>
                  <a:lnTo>
                    <a:pt x="109727" y="297941"/>
                  </a:lnTo>
                  <a:lnTo>
                    <a:pt x="137921" y="297941"/>
                  </a:lnTo>
                  <a:lnTo>
                    <a:pt x="275081" y="169163"/>
                  </a:lnTo>
                  <a:lnTo>
                    <a:pt x="275081" y="141731"/>
                  </a:lnTo>
                  <a:lnTo>
                    <a:pt x="364235" y="51053"/>
                  </a:lnTo>
                  <a:lnTo>
                    <a:pt x="364235" y="0"/>
                  </a:lnTo>
                  <a:lnTo>
                    <a:pt x="242315" y="118109"/>
                  </a:lnTo>
                  <a:lnTo>
                    <a:pt x="222503" y="118109"/>
                  </a:lnTo>
                  <a:lnTo>
                    <a:pt x="99821" y="231647"/>
                  </a:lnTo>
                  <a:lnTo>
                    <a:pt x="99821" y="259841"/>
                  </a:lnTo>
                  <a:lnTo>
                    <a:pt x="0" y="345947"/>
                  </a:lnTo>
                </a:path>
                <a:path w="364490" h="397510">
                  <a:moveTo>
                    <a:pt x="109727" y="297941"/>
                  </a:moveTo>
                  <a:lnTo>
                    <a:pt x="85343" y="297941"/>
                  </a:lnTo>
                </a:path>
                <a:path w="364490" h="397510">
                  <a:moveTo>
                    <a:pt x="236981" y="132587"/>
                  </a:moveTo>
                  <a:lnTo>
                    <a:pt x="275081" y="132587"/>
                  </a:lnTo>
                </a:path>
                <a:path w="364490" h="397510">
                  <a:moveTo>
                    <a:pt x="275081" y="169163"/>
                  </a:moveTo>
                  <a:lnTo>
                    <a:pt x="232409" y="1691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608176" y="5759195"/>
              <a:ext cx="24130" cy="108585"/>
            </a:xfrm>
            <a:custGeom>
              <a:avLst/>
              <a:gdLst/>
              <a:ahLst/>
              <a:cxnLst/>
              <a:rect l="l" t="t" r="r" b="b"/>
              <a:pathLst>
                <a:path w="24129" h="108585">
                  <a:moveTo>
                    <a:pt x="23621" y="98297"/>
                  </a:moveTo>
                  <a:lnTo>
                    <a:pt x="23621" y="0"/>
                  </a:lnTo>
                  <a:lnTo>
                    <a:pt x="0" y="9143"/>
                  </a:lnTo>
                  <a:lnTo>
                    <a:pt x="0" y="108203"/>
                  </a:lnTo>
                  <a:lnTo>
                    <a:pt x="23621" y="9829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84660" y="5123687"/>
              <a:ext cx="2247265" cy="744220"/>
            </a:xfrm>
            <a:custGeom>
              <a:avLst/>
              <a:gdLst/>
              <a:ahLst/>
              <a:cxnLst/>
              <a:rect l="l" t="t" r="r" b="b"/>
              <a:pathLst>
                <a:path w="2247265" h="744220">
                  <a:moveTo>
                    <a:pt x="2223515" y="644651"/>
                  </a:moveTo>
                  <a:lnTo>
                    <a:pt x="2223515" y="743711"/>
                  </a:lnTo>
                  <a:lnTo>
                    <a:pt x="2247137" y="733805"/>
                  </a:lnTo>
                  <a:lnTo>
                    <a:pt x="2247137" y="635507"/>
                  </a:lnTo>
                  <a:lnTo>
                    <a:pt x="2223515" y="644651"/>
                  </a:lnTo>
                </a:path>
                <a:path w="2247265" h="744220">
                  <a:moveTo>
                    <a:pt x="0" y="0"/>
                  </a:moveTo>
                  <a:lnTo>
                    <a:pt x="2223515" y="5829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04016" y="4968239"/>
              <a:ext cx="3312795" cy="1297940"/>
            </a:xfrm>
            <a:custGeom>
              <a:avLst/>
              <a:gdLst/>
              <a:ahLst/>
              <a:cxnLst/>
              <a:rect l="l" t="t" r="r" b="b"/>
              <a:pathLst>
                <a:path w="3312795" h="1297939">
                  <a:moveTo>
                    <a:pt x="3312413" y="155447"/>
                  </a:moveTo>
                  <a:lnTo>
                    <a:pt x="3126485" y="112775"/>
                  </a:lnTo>
                  <a:lnTo>
                    <a:pt x="1072133" y="70865"/>
                  </a:lnTo>
                  <a:lnTo>
                    <a:pt x="799337" y="0"/>
                  </a:lnTo>
                  <a:lnTo>
                    <a:pt x="577595" y="155447"/>
                  </a:lnTo>
                  <a:lnTo>
                    <a:pt x="577595" y="198881"/>
                  </a:lnTo>
                  <a:lnTo>
                    <a:pt x="0" y="610361"/>
                  </a:lnTo>
                  <a:lnTo>
                    <a:pt x="2294381" y="1297685"/>
                  </a:lnTo>
                  <a:lnTo>
                    <a:pt x="2804159" y="803909"/>
                  </a:lnTo>
                  <a:lnTo>
                    <a:pt x="2804159" y="738377"/>
                  </a:lnTo>
                  <a:lnTo>
                    <a:pt x="3028187" y="525017"/>
                  </a:lnTo>
                  <a:lnTo>
                    <a:pt x="3079241" y="374141"/>
                  </a:lnTo>
                  <a:lnTo>
                    <a:pt x="3312413" y="15544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804016" y="4968239"/>
              <a:ext cx="3312795" cy="1297940"/>
            </a:xfrm>
            <a:custGeom>
              <a:avLst/>
              <a:gdLst/>
              <a:ahLst/>
              <a:cxnLst/>
              <a:rect l="l" t="t" r="r" b="b"/>
              <a:pathLst>
                <a:path w="3312795" h="1297939">
                  <a:moveTo>
                    <a:pt x="799337" y="0"/>
                  </a:moveTo>
                  <a:lnTo>
                    <a:pt x="577595" y="155447"/>
                  </a:lnTo>
                  <a:lnTo>
                    <a:pt x="577595" y="198881"/>
                  </a:lnTo>
                  <a:lnTo>
                    <a:pt x="0" y="610361"/>
                  </a:lnTo>
                  <a:lnTo>
                    <a:pt x="2294381" y="1297685"/>
                  </a:lnTo>
                  <a:lnTo>
                    <a:pt x="2804159" y="803909"/>
                  </a:lnTo>
                  <a:lnTo>
                    <a:pt x="2804159" y="738377"/>
                  </a:lnTo>
                  <a:lnTo>
                    <a:pt x="3028187" y="525017"/>
                  </a:lnTo>
                  <a:lnTo>
                    <a:pt x="3079241" y="374141"/>
                  </a:lnTo>
                  <a:lnTo>
                    <a:pt x="3312413" y="155447"/>
                  </a:lnTo>
                  <a:lnTo>
                    <a:pt x="3126485" y="112775"/>
                  </a:lnTo>
                  <a:lnTo>
                    <a:pt x="1072133" y="70865"/>
                  </a:lnTo>
                  <a:lnTo>
                    <a:pt x="79933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0667" y="5066156"/>
              <a:ext cx="199643" cy="8991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44630" y="5237987"/>
              <a:ext cx="1986914" cy="809625"/>
            </a:xfrm>
            <a:custGeom>
              <a:avLst/>
              <a:gdLst/>
              <a:ahLst/>
              <a:cxnLst/>
              <a:rect l="l" t="t" r="r" b="b"/>
              <a:pathLst>
                <a:path w="1986915" h="809625">
                  <a:moveTo>
                    <a:pt x="1986533" y="468629"/>
                  </a:moveTo>
                  <a:lnTo>
                    <a:pt x="1930145" y="445007"/>
                  </a:lnTo>
                  <a:lnTo>
                    <a:pt x="259841" y="0"/>
                  </a:lnTo>
                  <a:lnTo>
                    <a:pt x="145541" y="89153"/>
                  </a:lnTo>
                  <a:lnTo>
                    <a:pt x="121919" y="150875"/>
                  </a:lnTo>
                  <a:lnTo>
                    <a:pt x="0" y="293369"/>
                  </a:lnTo>
                  <a:lnTo>
                    <a:pt x="1744979" y="809243"/>
                  </a:lnTo>
                  <a:lnTo>
                    <a:pt x="1839467" y="710183"/>
                  </a:lnTo>
                  <a:lnTo>
                    <a:pt x="1986533" y="46862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44630" y="5237987"/>
              <a:ext cx="2157730" cy="809625"/>
            </a:xfrm>
            <a:custGeom>
              <a:avLst/>
              <a:gdLst/>
              <a:ahLst/>
              <a:cxnLst/>
              <a:rect l="l" t="t" r="r" b="b"/>
              <a:pathLst>
                <a:path w="2157729" h="809625">
                  <a:moveTo>
                    <a:pt x="259841" y="0"/>
                  </a:moveTo>
                  <a:lnTo>
                    <a:pt x="145541" y="89153"/>
                  </a:lnTo>
                  <a:lnTo>
                    <a:pt x="121919" y="150875"/>
                  </a:lnTo>
                  <a:lnTo>
                    <a:pt x="0" y="293369"/>
                  </a:lnTo>
                  <a:lnTo>
                    <a:pt x="1744979" y="809243"/>
                  </a:lnTo>
                  <a:lnTo>
                    <a:pt x="1839467" y="710183"/>
                  </a:lnTo>
                  <a:lnTo>
                    <a:pt x="1986533" y="468629"/>
                  </a:lnTo>
                  <a:lnTo>
                    <a:pt x="1930145" y="445007"/>
                  </a:lnTo>
                  <a:lnTo>
                    <a:pt x="259841" y="0"/>
                  </a:lnTo>
                </a:path>
                <a:path w="2157729" h="809625">
                  <a:moveTo>
                    <a:pt x="221741" y="89153"/>
                  </a:moveTo>
                  <a:lnTo>
                    <a:pt x="1868423" y="525017"/>
                  </a:lnTo>
                </a:path>
                <a:path w="2157729" h="809625">
                  <a:moveTo>
                    <a:pt x="165353" y="150875"/>
                  </a:moveTo>
                  <a:lnTo>
                    <a:pt x="1791461" y="601217"/>
                  </a:lnTo>
                </a:path>
                <a:path w="2157729" h="809625">
                  <a:moveTo>
                    <a:pt x="107441" y="231647"/>
                  </a:moveTo>
                  <a:lnTo>
                    <a:pt x="1778507" y="687323"/>
                  </a:lnTo>
                </a:path>
                <a:path w="2157729" h="809625">
                  <a:moveTo>
                    <a:pt x="334517" y="122681"/>
                  </a:moveTo>
                  <a:lnTo>
                    <a:pt x="268985" y="174497"/>
                  </a:lnTo>
                </a:path>
                <a:path w="2157729" h="809625">
                  <a:moveTo>
                    <a:pt x="486155" y="74675"/>
                  </a:moveTo>
                  <a:lnTo>
                    <a:pt x="420623" y="142493"/>
                  </a:lnTo>
                </a:path>
                <a:path w="2157729" h="809625">
                  <a:moveTo>
                    <a:pt x="364235" y="47243"/>
                  </a:moveTo>
                  <a:lnTo>
                    <a:pt x="293369" y="112775"/>
                  </a:lnTo>
                </a:path>
                <a:path w="2157729" h="809625">
                  <a:moveTo>
                    <a:pt x="600455" y="112775"/>
                  </a:moveTo>
                  <a:lnTo>
                    <a:pt x="533399" y="165353"/>
                  </a:lnTo>
                </a:path>
                <a:path w="2157729" h="809625">
                  <a:moveTo>
                    <a:pt x="728471" y="145541"/>
                  </a:moveTo>
                  <a:lnTo>
                    <a:pt x="656843" y="202691"/>
                  </a:lnTo>
                </a:path>
                <a:path w="2157729" h="809625">
                  <a:moveTo>
                    <a:pt x="955547" y="374141"/>
                  </a:moveTo>
                  <a:lnTo>
                    <a:pt x="874013" y="435863"/>
                  </a:lnTo>
                </a:path>
                <a:path w="2157729" h="809625">
                  <a:moveTo>
                    <a:pt x="1083563" y="406145"/>
                  </a:moveTo>
                  <a:lnTo>
                    <a:pt x="1007363" y="477011"/>
                  </a:lnTo>
                </a:path>
                <a:path w="2157729" h="809625">
                  <a:moveTo>
                    <a:pt x="1210817" y="445007"/>
                  </a:moveTo>
                  <a:lnTo>
                    <a:pt x="1130045" y="506729"/>
                  </a:lnTo>
                </a:path>
                <a:path w="2157729" h="809625">
                  <a:moveTo>
                    <a:pt x="1370837" y="483107"/>
                  </a:moveTo>
                  <a:lnTo>
                    <a:pt x="1285493" y="553973"/>
                  </a:lnTo>
                </a:path>
                <a:path w="2157729" h="809625">
                  <a:moveTo>
                    <a:pt x="1508759" y="525017"/>
                  </a:moveTo>
                  <a:lnTo>
                    <a:pt x="1432559" y="586739"/>
                  </a:lnTo>
                </a:path>
                <a:path w="2157729" h="809625">
                  <a:moveTo>
                    <a:pt x="1651253" y="568451"/>
                  </a:moveTo>
                  <a:lnTo>
                    <a:pt x="1575053" y="629411"/>
                  </a:lnTo>
                </a:path>
                <a:path w="2157729" h="809625">
                  <a:moveTo>
                    <a:pt x="1684019" y="468629"/>
                  </a:moveTo>
                  <a:lnTo>
                    <a:pt x="1598675" y="544829"/>
                  </a:lnTo>
                </a:path>
                <a:path w="2157729" h="809625">
                  <a:moveTo>
                    <a:pt x="1551431" y="435863"/>
                  </a:moveTo>
                  <a:lnTo>
                    <a:pt x="1465325" y="506729"/>
                  </a:lnTo>
                </a:path>
                <a:path w="2157729" h="809625">
                  <a:moveTo>
                    <a:pt x="1399793" y="402335"/>
                  </a:moveTo>
                  <a:lnTo>
                    <a:pt x="1323593" y="468629"/>
                  </a:lnTo>
                </a:path>
                <a:path w="2157729" h="809625">
                  <a:moveTo>
                    <a:pt x="1248917" y="364235"/>
                  </a:moveTo>
                  <a:lnTo>
                    <a:pt x="1167383" y="425957"/>
                  </a:lnTo>
                </a:path>
                <a:path w="2157729" h="809625">
                  <a:moveTo>
                    <a:pt x="1120139" y="326135"/>
                  </a:moveTo>
                  <a:lnTo>
                    <a:pt x="1035557" y="392429"/>
                  </a:lnTo>
                </a:path>
                <a:path w="2157729" h="809625">
                  <a:moveTo>
                    <a:pt x="992123" y="293369"/>
                  </a:moveTo>
                  <a:lnTo>
                    <a:pt x="917447" y="355091"/>
                  </a:lnTo>
                </a:path>
                <a:path w="2157729" h="809625">
                  <a:moveTo>
                    <a:pt x="874013" y="179069"/>
                  </a:moveTo>
                  <a:lnTo>
                    <a:pt x="799337" y="240791"/>
                  </a:lnTo>
                </a:path>
                <a:path w="2157729" h="809625">
                  <a:moveTo>
                    <a:pt x="992123" y="217169"/>
                  </a:moveTo>
                  <a:lnTo>
                    <a:pt x="926591" y="273557"/>
                  </a:lnTo>
                </a:path>
                <a:path w="2157729" h="809625">
                  <a:moveTo>
                    <a:pt x="1134617" y="255269"/>
                  </a:moveTo>
                  <a:lnTo>
                    <a:pt x="1068323" y="307847"/>
                  </a:lnTo>
                </a:path>
                <a:path w="2157729" h="809625">
                  <a:moveTo>
                    <a:pt x="1272539" y="288035"/>
                  </a:moveTo>
                  <a:lnTo>
                    <a:pt x="1196339" y="340613"/>
                  </a:lnTo>
                </a:path>
                <a:path w="2157729" h="809625">
                  <a:moveTo>
                    <a:pt x="1399793" y="316991"/>
                  </a:moveTo>
                  <a:lnTo>
                    <a:pt x="1332737" y="378713"/>
                  </a:lnTo>
                </a:path>
                <a:path w="2157729" h="809625">
                  <a:moveTo>
                    <a:pt x="1536953" y="364235"/>
                  </a:moveTo>
                  <a:lnTo>
                    <a:pt x="1465325" y="420623"/>
                  </a:lnTo>
                </a:path>
                <a:path w="2157729" h="809625">
                  <a:moveTo>
                    <a:pt x="1684019" y="397763"/>
                  </a:moveTo>
                  <a:lnTo>
                    <a:pt x="1616963" y="454151"/>
                  </a:lnTo>
                </a:path>
                <a:path w="2157729" h="809625">
                  <a:moveTo>
                    <a:pt x="926591" y="458723"/>
                  </a:moveTo>
                  <a:lnTo>
                    <a:pt x="837437" y="534161"/>
                  </a:lnTo>
                </a:path>
                <a:path w="2157729" h="809625">
                  <a:moveTo>
                    <a:pt x="1063751" y="496823"/>
                  </a:moveTo>
                  <a:lnTo>
                    <a:pt x="969263" y="572261"/>
                  </a:lnTo>
                </a:path>
                <a:path w="2157729" h="809625">
                  <a:moveTo>
                    <a:pt x="1181099" y="530351"/>
                  </a:moveTo>
                  <a:lnTo>
                    <a:pt x="1086611" y="605789"/>
                  </a:lnTo>
                </a:path>
                <a:path w="2157729" h="809625">
                  <a:moveTo>
                    <a:pt x="1338071" y="572261"/>
                  </a:moveTo>
                  <a:lnTo>
                    <a:pt x="1248917" y="649223"/>
                  </a:lnTo>
                </a:path>
                <a:path w="2157729" h="809625">
                  <a:moveTo>
                    <a:pt x="1475231" y="605789"/>
                  </a:moveTo>
                  <a:lnTo>
                    <a:pt x="1379981" y="687323"/>
                  </a:lnTo>
                </a:path>
                <a:path w="2157729" h="809625">
                  <a:moveTo>
                    <a:pt x="1651253" y="652271"/>
                  </a:moveTo>
                  <a:lnTo>
                    <a:pt x="1551431" y="734567"/>
                  </a:lnTo>
                </a:path>
                <a:path w="2157729" h="809625">
                  <a:moveTo>
                    <a:pt x="652271" y="378713"/>
                  </a:moveTo>
                  <a:lnTo>
                    <a:pt x="557783" y="454151"/>
                  </a:lnTo>
                </a:path>
                <a:path w="2157729" h="809625">
                  <a:moveTo>
                    <a:pt x="779525" y="416051"/>
                  </a:moveTo>
                  <a:lnTo>
                    <a:pt x="690371" y="496823"/>
                  </a:lnTo>
                </a:path>
                <a:path w="2157729" h="809625">
                  <a:moveTo>
                    <a:pt x="1821179" y="435863"/>
                  </a:moveTo>
                  <a:lnTo>
                    <a:pt x="1758695" y="492251"/>
                  </a:lnTo>
                </a:path>
                <a:path w="2157729" h="809625">
                  <a:moveTo>
                    <a:pt x="240029" y="269747"/>
                  </a:moveTo>
                  <a:lnTo>
                    <a:pt x="160019" y="340613"/>
                  </a:lnTo>
                </a:path>
                <a:path w="2157729" h="809625">
                  <a:moveTo>
                    <a:pt x="372617" y="307847"/>
                  </a:moveTo>
                  <a:lnTo>
                    <a:pt x="293369" y="378713"/>
                  </a:lnTo>
                </a:path>
                <a:path w="2157729" h="809625">
                  <a:moveTo>
                    <a:pt x="519683" y="349757"/>
                  </a:moveTo>
                  <a:lnTo>
                    <a:pt x="424433" y="420623"/>
                  </a:lnTo>
                </a:path>
                <a:path w="2157729" h="809625">
                  <a:moveTo>
                    <a:pt x="458723" y="150875"/>
                  </a:moveTo>
                  <a:lnTo>
                    <a:pt x="387857" y="217169"/>
                  </a:lnTo>
                </a:path>
                <a:path w="2157729" h="809625">
                  <a:moveTo>
                    <a:pt x="557783" y="264413"/>
                  </a:moveTo>
                  <a:lnTo>
                    <a:pt x="467867" y="331469"/>
                  </a:lnTo>
                </a:path>
                <a:path w="2157729" h="809625">
                  <a:moveTo>
                    <a:pt x="850391" y="255269"/>
                  </a:moveTo>
                  <a:lnTo>
                    <a:pt x="775715" y="316991"/>
                  </a:lnTo>
                </a:path>
                <a:path w="2157729" h="809625">
                  <a:moveTo>
                    <a:pt x="713231" y="217169"/>
                  </a:moveTo>
                  <a:lnTo>
                    <a:pt x="637031" y="278891"/>
                  </a:lnTo>
                </a:path>
                <a:path w="2157729" h="809625">
                  <a:moveTo>
                    <a:pt x="590549" y="188975"/>
                  </a:moveTo>
                  <a:lnTo>
                    <a:pt x="519683" y="249935"/>
                  </a:lnTo>
                </a:path>
                <a:path w="2157729" h="809625">
                  <a:moveTo>
                    <a:pt x="296417" y="188975"/>
                  </a:moveTo>
                  <a:lnTo>
                    <a:pt x="212597" y="255269"/>
                  </a:lnTo>
                </a:path>
                <a:path w="2157729" h="809625">
                  <a:moveTo>
                    <a:pt x="410717" y="217169"/>
                  </a:moveTo>
                  <a:lnTo>
                    <a:pt x="331469" y="293369"/>
                  </a:lnTo>
                </a:path>
                <a:path w="2157729" h="809625">
                  <a:moveTo>
                    <a:pt x="685037" y="293369"/>
                  </a:moveTo>
                  <a:lnTo>
                    <a:pt x="600455" y="368045"/>
                  </a:lnTo>
                </a:path>
                <a:path w="2157729" h="809625">
                  <a:moveTo>
                    <a:pt x="799337" y="326135"/>
                  </a:moveTo>
                  <a:lnTo>
                    <a:pt x="713231" y="397763"/>
                  </a:lnTo>
                </a:path>
                <a:path w="2157729" h="809625">
                  <a:moveTo>
                    <a:pt x="2133599" y="700277"/>
                  </a:moveTo>
                  <a:lnTo>
                    <a:pt x="2010155" y="663701"/>
                  </a:lnTo>
                </a:path>
                <a:path w="2157729" h="809625">
                  <a:moveTo>
                    <a:pt x="2133599" y="700277"/>
                  </a:moveTo>
                  <a:lnTo>
                    <a:pt x="2157221" y="7475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885038" y="5706617"/>
              <a:ext cx="558800" cy="379095"/>
            </a:xfrm>
            <a:custGeom>
              <a:avLst/>
              <a:gdLst/>
              <a:ahLst/>
              <a:cxnLst/>
              <a:rect l="l" t="t" r="r" b="b"/>
              <a:pathLst>
                <a:path w="558800" h="379095">
                  <a:moveTo>
                    <a:pt x="558545" y="142493"/>
                  </a:moveTo>
                  <a:lnTo>
                    <a:pt x="544829" y="85343"/>
                  </a:lnTo>
                  <a:lnTo>
                    <a:pt x="227837" y="0"/>
                  </a:lnTo>
                  <a:lnTo>
                    <a:pt x="179831" y="65531"/>
                  </a:lnTo>
                  <a:lnTo>
                    <a:pt x="128015" y="56387"/>
                  </a:lnTo>
                  <a:lnTo>
                    <a:pt x="47243" y="137159"/>
                  </a:lnTo>
                  <a:lnTo>
                    <a:pt x="103631" y="150875"/>
                  </a:lnTo>
                  <a:lnTo>
                    <a:pt x="38099" y="218693"/>
                  </a:lnTo>
                  <a:lnTo>
                    <a:pt x="95249" y="241553"/>
                  </a:lnTo>
                  <a:lnTo>
                    <a:pt x="0" y="322325"/>
                  </a:lnTo>
                  <a:lnTo>
                    <a:pt x="169925" y="378713"/>
                  </a:lnTo>
                  <a:lnTo>
                    <a:pt x="222503" y="316991"/>
                  </a:lnTo>
                  <a:lnTo>
                    <a:pt x="355091" y="355853"/>
                  </a:lnTo>
                  <a:lnTo>
                    <a:pt x="558545" y="14249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885038" y="5706617"/>
              <a:ext cx="558800" cy="379095"/>
            </a:xfrm>
            <a:custGeom>
              <a:avLst/>
              <a:gdLst/>
              <a:ahLst/>
              <a:cxnLst/>
              <a:rect l="l" t="t" r="r" b="b"/>
              <a:pathLst>
                <a:path w="558800" h="379095">
                  <a:moveTo>
                    <a:pt x="227837" y="0"/>
                  </a:moveTo>
                  <a:lnTo>
                    <a:pt x="179831" y="65531"/>
                  </a:lnTo>
                  <a:lnTo>
                    <a:pt x="128015" y="56387"/>
                  </a:lnTo>
                  <a:lnTo>
                    <a:pt x="47243" y="137159"/>
                  </a:lnTo>
                  <a:lnTo>
                    <a:pt x="103631" y="150875"/>
                  </a:lnTo>
                  <a:lnTo>
                    <a:pt x="38099" y="218693"/>
                  </a:lnTo>
                  <a:lnTo>
                    <a:pt x="95249" y="241553"/>
                  </a:lnTo>
                  <a:lnTo>
                    <a:pt x="0" y="322325"/>
                  </a:lnTo>
                  <a:lnTo>
                    <a:pt x="169925" y="378713"/>
                  </a:lnTo>
                  <a:lnTo>
                    <a:pt x="222503" y="316991"/>
                  </a:lnTo>
                  <a:lnTo>
                    <a:pt x="355091" y="355853"/>
                  </a:lnTo>
                  <a:lnTo>
                    <a:pt x="558545" y="142493"/>
                  </a:lnTo>
                  <a:lnTo>
                    <a:pt x="544829" y="85343"/>
                  </a:lnTo>
                  <a:lnTo>
                    <a:pt x="227837" y="0"/>
                  </a:lnTo>
                </a:path>
                <a:path w="558800" h="379095">
                  <a:moveTo>
                    <a:pt x="179831" y="65531"/>
                  </a:moveTo>
                  <a:lnTo>
                    <a:pt x="473963" y="156209"/>
                  </a:lnTo>
                </a:path>
                <a:path w="558800" h="379095">
                  <a:moveTo>
                    <a:pt x="538733" y="89153"/>
                  </a:moveTo>
                  <a:lnTo>
                    <a:pt x="331469" y="302513"/>
                  </a:lnTo>
                </a:path>
                <a:path w="558800" h="379095">
                  <a:moveTo>
                    <a:pt x="322325" y="302513"/>
                  </a:moveTo>
                  <a:lnTo>
                    <a:pt x="89153" y="231647"/>
                  </a:lnTo>
                </a:path>
                <a:path w="558800" h="379095">
                  <a:moveTo>
                    <a:pt x="331469" y="302513"/>
                  </a:moveTo>
                  <a:lnTo>
                    <a:pt x="355091" y="355853"/>
                  </a:lnTo>
                </a:path>
                <a:path w="558800" h="379095">
                  <a:moveTo>
                    <a:pt x="473963" y="156209"/>
                  </a:moveTo>
                  <a:lnTo>
                    <a:pt x="492251" y="203453"/>
                  </a:lnTo>
                </a:path>
                <a:path w="558800" h="379095">
                  <a:moveTo>
                    <a:pt x="411479" y="56387"/>
                  </a:moveTo>
                  <a:lnTo>
                    <a:pt x="118871" y="345947"/>
                  </a:lnTo>
                </a:path>
                <a:path w="558800" h="379095">
                  <a:moveTo>
                    <a:pt x="204215" y="265937"/>
                  </a:moveTo>
                  <a:lnTo>
                    <a:pt x="227837" y="3223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375516" y="5175503"/>
              <a:ext cx="2152650" cy="635000"/>
            </a:xfrm>
            <a:custGeom>
              <a:avLst/>
              <a:gdLst/>
              <a:ahLst/>
              <a:cxnLst/>
              <a:rect l="l" t="t" r="r" b="b"/>
              <a:pathLst>
                <a:path w="2152650" h="635000">
                  <a:moveTo>
                    <a:pt x="2152649" y="592835"/>
                  </a:moveTo>
                  <a:lnTo>
                    <a:pt x="2134361" y="539495"/>
                  </a:lnTo>
                  <a:lnTo>
                    <a:pt x="47243" y="0"/>
                  </a:lnTo>
                  <a:lnTo>
                    <a:pt x="0" y="38099"/>
                  </a:lnTo>
                  <a:lnTo>
                    <a:pt x="0" y="71627"/>
                  </a:lnTo>
                  <a:lnTo>
                    <a:pt x="2105405" y="634745"/>
                  </a:lnTo>
                  <a:lnTo>
                    <a:pt x="2152649" y="592835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375516" y="5175503"/>
              <a:ext cx="2152650" cy="635000"/>
            </a:xfrm>
            <a:custGeom>
              <a:avLst/>
              <a:gdLst/>
              <a:ahLst/>
              <a:cxnLst/>
              <a:rect l="l" t="t" r="r" b="b"/>
              <a:pathLst>
                <a:path w="2152650" h="635000">
                  <a:moveTo>
                    <a:pt x="47243" y="0"/>
                  </a:moveTo>
                  <a:lnTo>
                    <a:pt x="0" y="38099"/>
                  </a:lnTo>
                  <a:lnTo>
                    <a:pt x="0" y="71627"/>
                  </a:lnTo>
                  <a:lnTo>
                    <a:pt x="2105405" y="634745"/>
                  </a:lnTo>
                  <a:lnTo>
                    <a:pt x="2152649" y="592835"/>
                  </a:lnTo>
                  <a:lnTo>
                    <a:pt x="2134361" y="539495"/>
                  </a:lnTo>
                  <a:lnTo>
                    <a:pt x="47243" y="0"/>
                  </a:lnTo>
                </a:path>
                <a:path w="2152650" h="635000">
                  <a:moveTo>
                    <a:pt x="1027175" y="251459"/>
                  </a:moveTo>
                  <a:lnTo>
                    <a:pt x="983741" y="294131"/>
                  </a:lnTo>
                </a:path>
                <a:path w="2152650" h="635000">
                  <a:moveTo>
                    <a:pt x="889253" y="217931"/>
                  </a:moveTo>
                  <a:lnTo>
                    <a:pt x="837437" y="261365"/>
                  </a:lnTo>
                </a:path>
                <a:path w="2152650" h="635000">
                  <a:moveTo>
                    <a:pt x="761237" y="185165"/>
                  </a:moveTo>
                  <a:lnTo>
                    <a:pt x="724661" y="227837"/>
                  </a:lnTo>
                </a:path>
                <a:path w="2152650" h="635000">
                  <a:moveTo>
                    <a:pt x="624839" y="151637"/>
                  </a:moveTo>
                  <a:lnTo>
                    <a:pt x="577595" y="189737"/>
                  </a:lnTo>
                </a:path>
                <a:path w="2152650" h="635000">
                  <a:moveTo>
                    <a:pt x="492251" y="118871"/>
                  </a:moveTo>
                  <a:lnTo>
                    <a:pt x="444245" y="151637"/>
                  </a:lnTo>
                </a:path>
                <a:path w="2152650" h="635000">
                  <a:moveTo>
                    <a:pt x="383285" y="86105"/>
                  </a:moveTo>
                  <a:lnTo>
                    <a:pt x="340613" y="128015"/>
                  </a:lnTo>
                </a:path>
                <a:path w="2152650" h="635000">
                  <a:moveTo>
                    <a:pt x="255269" y="57149"/>
                  </a:moveTo>
                  <a:lnTo>
                    <a:pt x="217169" y="89915"/>
                  </a:lnTo>
                </a:path>
                <a:path w="2152650" h="635000">
                  <a:moveTo>
                    <a:pt x="118871" y="24383"/>
                  </a:moveTo>
                  <a:lnTo>
                    <a:pt x="85343" y="57149"/>
                  </a:lnTo>
                </a:path>
                <a:path w="2152650" h="635000">
                  <a:moveTo>
                    <a:pt x="85343" y="62483"/>
                  </a:moveTo>
                  <a:lnTo>
                    <a:pt x="85343" y="95249"/>
                  </a:lnTo>
                </a:path>
                <a:path w="2152650" h="635000">
                  <a:moveTo>
                    <a:pt x="217169" y="89915"/>
                  </a:moveTo>
                  <a:lnTo>
                    <a:pt x="217169" y="133349"/>
                  </a:lnTo>
                </a:path>
                <a:path w="2152650" h="635000">
                  <a:moveTo>
                    <a:pt x="340613" y="128015"/>
                  </a:moveTo>
                  <a:lnTo>
                    <a:pt x="340613" y="166877"/>
                  </a:lnTo>
                </a:path>
                <a:path w="2152650" h="635000">
                  <a:moveTo>
                    <a:pt x="444245" y="151637"/>
                  </a:moveTo>
                  <a:lnTo>
                    <a:pt x="444245" y="189737"/>
                  </a:lnTo>
                </a:path>
                <a:path w="2152650" h="635000">
                  <a:moveTo>
                    <a:pt x="577595" y="189737"/>
                  </a:moveTo>
                  <a:lnTo>
                    <a:pt x="577595" y="223265"/>
                  </a:lnTo>
                </a:path>
                <a:path w="2152650" h="635000">
                  <a:moveTo>
                    <a:pt x="724661" y="227837"/>
                  </a:moveTo>
                  <a:lnTo>
                    <a:pt x="724661" y="265175"/>
                  </a:lnTo>
                </a:path>
                <a:path w="2152650" h="635000">
                  <a:moveTo>
                    <a:pt x="837437" y="261365"/>
                  </a:moveTo>
                  <a:lnTo>
                    <a:pt x="837437" y="303275"/>
                  </a:lnTo>
                </a:path>
                <a:path w="2152650" h="635000">
                  <a:moveTo>
                    <a:pt x="2092451" y="592835"/>
                  </a:moveTo>
                  <a:lnTo>
                    <a:pt x="2129027" y="539495"/>
                  </a:lnTo>
                </a:path>
                <a:path w="2152650" h="635000">
                  <a:moveTo>
                    <a:pt x="2092451" y="596645"/>
                  </a:moveTo>
                  <a:lnTo>
                    <a:pt x="2105405" y="634745"/>
                  </a:lnTo>
                </a:path>
                <a:path w="2152650" h="635000">
                  <a:moveTo>
                    <a:pt x="2016251" y="516635"/>
                  </a:moveTo>
                  <a:lnTo>
                    <a:pt x="1977389" y="563879"/>
                  </a:lnTo>
                </a:path>
                <a:path w="2152650" h="635000">
                  <a:moveTo>
                    <a:pt x="1726691" y="436625"/>
                  </a:moveTo>
                  <a:lnTo>
                    <a:pt x="1679447" y="488441"/>
                  </a:lnTo>
                </a:path>
                <a:path w="2152650" h="635000">
                  <a:moveTo>
                    <a:pt x="1873757" y="478535"/>
                  </a:moveTo>
                  <a:lnTo>
                    <a:pt x="1826513" y="521207"/>
                  </a:lnTo>
                </a:path>
                <a:path w="2152650" h="635000">
                  <a:moveTo>
                    <a:pt x="1447799" y="364997"/>
                  </a:moveTo>
                  <a:lnTo>
                    <a:pt x="1396745" y="412241"/>
                  </a:lnTo>
                </a:path>
                <a:path w="2152650" h="635000">
                  <a:moveTo>
                    <a:pt x="1590293" y="403097"/>
                  </a:moveTo>
                  <a:lnTo>
                    <a:pt x="1547621" y="445007"/>
                  </a:lnTo>
                </a:path>
                <a:path w="2152650" h="635000">
                  <a:moveTo>
                    <a:pt x="1306067" y="332231"/>
                  </a:moveTo>
                  <a:lnTo>
                    <a:pt x="1267967" y="379475"/>
                  </a:lnTo>
                </a:path>
                <a:path w="2152650" h="635000">
                  <a:moveTo>
                    <a:pt x="1155191" y="288797"/>
                  </a:moveTo>
                  <a:lnTo>
                    <a:pt x="1117091" y="336041"/>
                  </a:lnTo>
                </a:path>
                <a:path w="2152650" h="635000">
                  <a:moveTo>
                    <a:pt x="979931" y="303275"/>
                  </a:moveTo>
                  <a:lnTo>
                    <a:pt x="979931" y="336041"/>
                  </a:lnTo>
                </a:path>
                <a:path w="2152650" h="635000">
                  <a:moveTo>
                    <a:pt x="1117091" y="336041"/>
                  </a:moveTo>
                  <a:lnTo>
                    <a:pt x="1117091" y="370331"/>
                  </a:lnTo>
                </a:path>
                <a:path w="2152650" h="635000">
                  <a:moveTo>
                    <a:pt x="1267967" y="379475"/>
                  </a:moveTo>
                  <a:lnTo>
                    <a:pt x="1267967" y="412241"/>
                  </a:lnTo>
                </a:path>
                <a:path w="2152650" h="635000">
                  <a:moveTo>
                    <a:pt x="1396745" y="412241"/>
                  </a:moveTo>
                  <a:lnTo>
                    <a:pt x="1396745" y="445007"/>
                  </a:lnTo>
                </a:path>
                <a:path w="2152650" h="635000">
                  <a:moveTo>
                    <a:pt x="1547621" y="454913"/>
                  </a:moveTo>
                  <a:lnTo>
                    <a:pt x="1547621" y="488441"/>
                  </a:lnTo>
                </a:path>
                <a:path w="2152650" h="635000">
                  <a:moveTo>
                    <a:pt x="1675637" y="488441"/>
                  </a:moveTo>
                  <a:lnTo>
                    <a:pt x="1675637" y="521207"/>
                  </a:lnTo>
                </a:path>
                <a:path w="2152650" h="635000">
                  <a:moveTo>
                    <a:pt x="1826513" y="521207"/>
                  </a:moveTo>
                  <a:lnTo>
                    <a:pt x="1826513" y="563879"/>
                  </a:lnTo>
                </a:path>
                <a:path w="2152650" h="635000">
                  <a:moveTo>
                    <a:pt x="1977389" y="563879"/>
                  </a:moveTo>
                  <a:lnTo>
                    <a:pt x="1977389" y="596645"/>
                  </a:lnTo>
                </a:path>
                <a:path w="2152650" h="635000">
                  <a:moveTo>
                    <a:pt x="6095" y="38099"/>
                  </a:moveTo>
                  <a:lnTo>
                    <a:pt x="2092451" y="5928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021186" y="5294375"/>
              <a:ext cx="345440" cy="260985"/>
            </a:xfrm>
            <a:custGeom>
              <a:avLst/>
              <a:gdLst/>
              <a:ahLst/>
              <a:cxnLst/>
              <a:rect l="l" t="t" r="r" b="b"/>
              <a:pathLst>
                <a:path w="345439" h="260985">
                  <a:moveTo>
                    <a:pt x="345185" y="32765"/>
                  </a:moveTo>
                  <a:lnTo>
                    <a:pt x="245363" y="0"/>
                  </a:lnTo>
                  <a:lnTo>
                    <a:pt x="65531" y="132587"/>
                  </a:lnTo>
                  <a:lnTo>
                    <a:pt x="65531" y="156971"/>
                  </a:lnTo>
                  <a:lnTo>
                    <a:pt x="0" y="208025"/>
                  </a:lnTo>
                  <a:lnTo>
                    <a:pt x="141731" y="260603"/>
                  </a:lnTo>
                  <a:lnTo>
                    <a:pt x="230885" y="175259"/>
                  </a:lnTo>
                  <a:lnTo>
                    <a:pt x="193547" y="160781"/>
                  </a:lnTo>
                  <a:lnTo>
                    <a:pt x="288797" y="94487"/>
                  </a:lnTo>
                  <a:lnTo>
                    <a:pt x="259841" y="89153"/>
                  </a:lnTo>
                  <a:lnTo>
                    <a:pt x="345185" y="32765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021186" y="5294375"/>
              <a:ext cx="345440" cy="260985"/>
            </a:xfrm>
            <a:custGeom>
              <a:avLst/>
              <a:gdLst/>
              <a:ahLst/>
              <a:cxnLst/>
              <a:rect l="l" t="t" r="r" b="b"/>
              <a:pathLst>
                <a:path w="345439" h="260985">
                  <a:moveTo>
                    <a:pt x="245363" y="0"/>
                  </a:moveTo>
                  <a:lnTo>
                    <a:pt x="65531" y="132587"/>
                  </a:lnTo>
                  <a:lnTo>
                    <a:pt x="65531" y="156971"/>
                  </a:lnTo>
                  <a:lnTo>
                    <a:pt x="0" y="208025"/>
                  </a:lnTo>
                  <a:lnTo>
                    <a:pt x="141731" y="260603"/>
                  </a:lnTo>
                  <a:lnTo>
                    <a:pt x="230885" y="175259"/>
                  </a:lnTo>
                  <a:lnTo>
                    <a:pt x="193547" y="160781"/>
                  </a:lnTo>
                  <a:lnTo>
                    <a:pt x="288797" y="94487"/>
                  </a:lnTo>
                  <a:lnTo>
                    <a:pt x="259841" y="89153"/>
                  </a:lnTo>
                  <a:lnTo>
                    <a:pt x="345185" y="32765"/>
                  </a:lnTo>
                  <a:lnTo>
                    <a:pt x="245363" y="0"/>
                  </a:lnTo>
                </a:path>
                <a:path w="345439" h="260985">
                  <a:moveTo>
                    <a:pt x="259841" y="89153"/>
                  </a:moveTo>
                  <a:lnTo>
                    <a:pt x="170687" y="56387"/>
                  </a:lnTo>
                </a:path>
                <a:path w="345439" h="260985">
                  <a:moveTo>
                    <a:pt x="65531" y="132587"/>
                  </a:moveTo>
                  <a:lnTo>
                    <a:pt x="193547" y="160781"/>
                  </a:lnTo>
                </a:path>
                <a:path w="345439" h="260985">
                  <a:moveTo>
                    <a:pt x="65531" y="156971"/>
                  </a:moveTo>
                  <a:lnTo>
                    <a:pt x="94487" y="132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940414" y="5493257"/>
              <a:ext cx="615315" cy="255270"/>
            </a:xfrm>
            <a:custGeom>
              <a:avLst/>
              <a:gdLst/>
              <a:ahLst/>
              <a:cxnLst/>
              <a:rect l="l" t="t" r="r" b="b"/>
              <a:pathLst>
                <a:path w="615315" h="255270">
                  <a:moveTo>
                    <a:pt x="614933" y="165353"/>
                  </a:moveTo>
                  <a:lnTo>
                    <a:pt x="70865" y="0"/>
                  </a:lnTo>
                  <a:lnTo>
                    <a:pt x="0" y="52577"/>
                  </a:lnTo>
                  <a:lnTo>
                    <a:pt x="0" y="94487"/>
                  </a:lnTo>
                  <a:lnTo>
                    <a:pt x="557021" y="255269"/>
                  </a:lnTo>
                  <a:lnTo>
                    <a:pt x="557021" y="213359"/>
                  </a:lnTo>
                  <a:lnTo>
                    <a:pt x="614933" y="16535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940414" y="5493257"/>
              <a:ext cx="615315" cy="255270"/>
            </a:xfrm>
            <a:custGeom>
              <a:avLst/>
              <a:gdLst/>
              <a:ahLst/>
              <a:cxnLst/>
              <a:rect l="l" t="t" r="r" b="b"/>
              <a:pathLst>
                <a:path w="615315" h="255270">
                  <a:moveTo>
                    <a:pt x="70865" y="0"/>
                  </a:moveTo>
                  <a:lnTo>
                    <a:pt x="0" y="52577"/>
                  </a:lnTo>
                  <a:lnTo>
                    <a:pt x="0" y="94487"/>
                  </a:lnTo>
                  <a:lnTo>
                    <a:pt x="557021" y="255269"/>
                  </a:lnTo>
                  <a:lnTo>
                    <a:pt x="557021" y="213359"/>
                  </a:lnTo>
                  <a:lnTo>
                    <a:pt x="614933" y="165353"/>
                  </a:lnTo>
                  <a:lnTo>
                    <a:pt x="70865" y="0"/>
                  </a:lnTo>
                </a:path>
                <a:path w="615315" h="255270">
                  <a:moveTo>
                    <a:pt x="113537" y="85343"/>
                  </a:moveTo>
                  <a:lnTo>
                    <a:pt x="113537" y="123443"/>
                  </a:lnTo>
                </a:path>
                <a:path w="615315" h="255270">
                  <a:moveTo>
                    <a:pt x="213359" y="118871"/>
                  </a:moveTo>
                  <a:lnTo>
                    <a:pt x="213359" y="150875"/>
                  </a:lnTo>
                </a:path>
                <a:path w="615315" h="255270">
                  <a:moveTo>
                    <a:pt x="364235" y="165353"/>
                  </a:moveTo>
                  <a:lnTo>
                    <a:pt x="364235" y="198881"/>
                  </a:lnTo>
                </a:path>
                <a:path w="615315" h="255270">
                  <a:moveTo>
                    <a:pt x="113537" y="85343"/>
                  </a:moveTo>
                  <a:lnTo>
                    <a:pt x="175259" y="32765"/>
                  </a:lnTo>
                </a:path>
                <a:path w="615315" h="255270">
                  <a:moveTo>
                    <a:pt x="216407" y="118871"/>
                  </a:moveTo>
                  <a:lnTo>
                    <a:pt x="278891" y="61721"/>
                  </a:lnTo>
                </a:path>
                <a:path w="615315" h="255270">
                  <a:moveTo>
                    <a:pt x="364235" y="160781"/>
                  </a:moveTo>
                  <a:lnTo>
                    <a:pt x="429767" y="108965"/>
                  </a:lnTo>
                </a:path>
                <a:path w="615315" h="255270">
                  <a:moveTo>
                    <a:pt x="4571" y="52577"/>
                  </a:moveTo>
                  <a:lnTo>
                    <a:pt x="557021" y="2133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312014" y="5881877"/>
              <a:ext cx="861060" cy="331470"/>
            </a:xfrm>
            <a:custGeom>
              <a:avLst/>
              <a:gdLst/>
              <a:ahLst/>
              <a:cxnLst/>
              <a:rect l="l" t="t" r="r" b="b"/>
              <a:pathLst>
                <a:path w="861059" h="331470">
                  <a:moveTo>
                    <a:pt x="861059" y="259841"/>
                  </a:moveTo>
                  <a:lnTo>
                    <a:pt x="837437" y="212597"/>
                  </a:lnTo>
                  <a:lnTo>
                    <a:pt x="43433" y="0"/>
                  </a:lnTo>
                  <a:lnTo>
                    <a:pt x="0" y="51815"/>
                  </a:lnTo>
                  <a:lnTo>
                    <a:pt x="0" y="94487"/>
                  </a:lnTo>
                  <a:lnTo>
                    <a:pt x="786383" y="331469"/>
                  </a:lnTo>
                  <a:lnTo>
                    <a:pt x="861059" y="259841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312014" y="5881877"/>
              <a:ext cx="861060" cy="331470"/>
            </a:xfrm>
            <a:custGeom>
              <a:avLst/>
              <a:gdLst/>
              <a:ahLst/>
              <a:cxnLst/>
              <a:rect l="l" t="t" r="r" b="b"/>
              <a:pathLst>
                <a:path w="861059" h="331470">
                  <a:moveTo>
                    <a:pt x="43433" y="0"/>
                  </a:moveTo>
                  <a:lnTo>
                    <a:pt x="0" y="51815"/>
                  </a:lnTo>
                  <a:lnTo>
                    <a:pt x="0" y="94487"/>
                  </a:lnTo>
                  <a:lnTo>
                    <a:pt x="786383" y="331469"/>
                  </a:lnTo>
                  <a:lnTo>
                    <a:pt x="861059" y="259841"/>
                  </a:lnTo>
                  <a:lnTo>
                    <a:pt x="837437" y="212597"/>
                  </a:lnTo>
                  <a:lnTo>
                    <a:pt x="43433" y="0"/>
                  </a:lnTo>
                </a:path>
                <a:path w="861059" h="331470">
                  <a:moveTo>
                    <a:pt x="662177" y="241553"/>
                  </a:moveTo>
                  <a:lnTo>
                    <a:pt x="724661" y="185165"/>
                  </a:lnTo>
                </a:path>
                <a:path w="861059" h="331470">
                  <a:moveTo>
                    <a:pt x="511301" y="194309"/>
                  </a:moveTo>
                  <a:lnTo>
                    <a:pt x="573023" y="141731"/>
                  </a:lnTo>
                </a:path>
                <a:path w="861059" h="331470">
                  <a:moveTo>
                    <a:pt x="365759" y="147065"/>
                  </a:moveTo>
                  <a:lnTo>
                    <a:pt x="416813" y="94487"/>
                  </a:lnTo>
                </a:path>
                <a:path w="861059" h="331470">
                  <a:moveTo>
                    <a:pt x="203453" y="108965"/>
                  </a:moveTo>
                  <a:lnTo>
                    <a:pt x="256793" y="56387"/>
                  </a:lnTo>
                </a:path>
                <a:path w="861059" h="331470">
                  <a:moveTo>
                    <a:pt x="203453" y="114299"/>
                  </a:moveTo>
                  <a:lnTo>
                    <a:pt x="203453" y="161543"/>
                  </a:lnTo>
                </a:path>
                <a:path w="861059" h="331470">
                  <a:moveTo>
                    <a:pt x="360425" y="156209"/>
                  </a:moveTo>
                  <a:lnTo>
                    <a:pt x="360425" y="203453"/>
                  </a:lnTo>
                </a:path>
                <a:path w="861059" h="331470">
                  <a:moveTo>
                    <a:pt x="511301" y="203453"/>
                  </a:moveTo>
                  <a:lnTo>
                    <a:pt x="511301" y="245363"/>
                  </a:lnTo>
                </a:path>
                <a:path w="861059" h="331470">
                  <a:moveTo>
                    <a:pt x="662177" y="241553"/>
                  </a:moveTo>
                  <a:lnTo>
                    <a:pt x="662177" y="293369"/>
                  </a:lnTo>
                </a:path>
                <a:path w="861059" h="331470">
                  <a:moveTo>
                    <a:pt x="0" y="51815"/>
                  </a:moveTo>
                  <a:lnTo>
                    <a:pt x="766571" y="269747"/>
                  </a:lnTo>
                </a:path>
                <a:path w="861059" h="331470">
                  <a:moveTo>
                    <a:pt x="771143" y="269747"/>
                  </a:moveTo>
                  <a:lnTo>
                    <a:pt x="828293" y="212597"/>
                  </a:lnTo>
                </a:path>
                <a:path w="861059" h="331470">
                  <a:moveTo>
                    <a:pt x="766571" y="269747"/>
                  </a:moveTo>
                  <a:lnTo>
                    <a:pt x="786383" y="3314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484482" y="5654039"/>
              <a:ext cx="889635" cy="337185"/>
            </a:xfrm>
            <a:custGeom>
              <a:avLst/>
              <a:gdLst/>
              <a:ahLst/>
              <a:cxnLst/>
              <a:rect l="l" t="t" r="r" b="b"/>
              <a:pathLst>
                <a:path w="889634" h="337185">
                  <a:moveTo>
                    <a:pt x="889253" y="233171"/>
                  </a:moveTo>
                  <a:lnTo>
                    <a:pt x="66293" y="0"/>
                  </a:lnTo>
                  <a:lnTo>
                    <a:pt x="0" y="52577"/>
                  </a:lnTo>
                  <a:lnTo>
                    <a:pt x="0" y="90677"/>
                  </a:lnTo>
                  <a:lnTo>
                    <a:pt x="841247" y="336803"/>
                  </a:lnTo>
                  <a:lnTo>
                    <a:pt x="841247" y="284225"/>
                  </a:lnTo>
                  <a:lnTo>
                    <a:pt x="889253" y="23317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484482" y="5654039"/>
              <a:ext cx="2124075" cy="337185"/>
            </a:xfrm>
            <a:custGeom>
              <a:avLst/>
              <a:gdLst/>
              <a:ahLst/>
              <a:cxnLst/>
              <a:rect l="l" t="t" r="r" b="b"/>
              <a:pathLst>
                <a:path w="2124075" h="337185">
                  <a:moveTo>
                    <a:pt x="66293" y="0"/>
                  </a:moveTo>
                  <a:lnTo>
                    <a:pt x="0" y="52577"/>
                  </a:lnTo>
                  <a:lnTo>
                    <a:pt x="0" y="90677"/>
                  </a:lnTo>
                  <a:lnTo>
                    <a:pt x="841247" y="336803"/>
                  </a:lnTo>
                  <a:lnTo>
                    <a:pt x="841247" y="284225"/>
                  </a:lnTo>
                  <a:lnTo>
                    <a:pt x="889253" y="233171"/>
                  </a:lnTo>
                  <a:lnTo>
                    <a:pt x="66293" y="0"/>
                  </a:lnTo>
                </a:path>
                <a:path w="2124075" h="337185">
                  <a:moveTo>
                    <a:pt x="832865" y="284225"/>
                  </a:moveTo>
                  <a:lnTo>
                    <a:pt x="0" y="52577"/>
                  </a:lnTo>
                </a:path>
                <a:path w="2124075" h="337185">
                  <a:moveTo>
                    <a:pt x="2123693" y="105155"/>
                  </a:moveTo>
                  <a:lnTo>
                    <a:pt x="2123693" y="2941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52525" y="5261228"/>
              <a:ext cx="166877" cy="21793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574398" y="4782311"/>
              <a:ext cx="1968500" cy="527050"/>
            </a:xfrm>
            <a:custGeom>
              <a:avLst/>
              <a:gdLst/>
              <a:ahLst/>
              <a:cxnLst/>
              <a:rect l="l" t="t" r="r" b="b"/>
              <a:pathLst>
                <a:path w="1968500" h="527050">
                  <a:moveTo>
                    <a:pt x="1968245" y="403097"/>
                  </a:moveTo>
                  <a:lnTo>
                    <a:pt x="321563" y="0"/>
                  </a:lnTo>
                  <a:lnTo>
                    <a:pt x="245363" y="179831"/>
                  </a:lnTo>
                  <a:lnTo>
                    <a:pt x="0" y="128015"/>
                  </a:lnTo>
                  <a:lnTo>
                    <a:pt x="28955" y="204215"/>
                  </a:lnTo>
                  <a:lnTo>
                    <a:pt x="331469" y="280415"/>
                  </a:lnTo>
                  <a:lnTo>
                    <a:pt x="407669" y="128015"/>
                  </a:lnTo>
                  <a:lnTo>
                    <a:pt x="1953767" y="526541"/>
                  </a:lnTo>
                  <a:lnTo>
                    <a:pt x="1968245" y="403097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574398" y="4782311"/>
              <a:ext cx="1968500" cy="527050"/>
            </a:xfrm>
            <a:custGeom>
              <a:avLst/>
              <a:gdLst/>
              <a:ahLst/>
              <a:cxnLst/>
              <a:rect l="l" t="t" r="r" b="b"/>
              <a:pathLst>
                <a:path w="1968500" h="527050">
                  <a:moveTo>
                    <a:pt x="0" y="128015"/>
                  </a:moveTo>
                  <a:lnTo>
                    <a:pt x="28955" y="204215"/>
                  </a:lnTo>
                  <a:lnTo>
                    <a:pt x="331469" y="280415"/>
                  </a:lnTo>
                  <a:lnTo>
                    <a:pt x="407669" y="128015"/>
                  </a:lnTo>
                  <a:lnTo>
                    <a:pt x="1953767" y="526541"/>
                  </a:lnTo>
                  <a:lnTo>
                    <a:pt x="1968245" y="403097"/>
                  </a:lnTo>
                  <a:lnTo>
                    <a:pt x="321563" y="0"/>
                  </a:lnTo>
                  <a:lnTo>
                    <a:pt x="245363" y="179831"/>
                  </a:lnTo>
                  <a:lnTo>
                    <a:pt x="0" y="128015"/>
                  </a:lnTo>
                </a:path>
                <a:path w="1968500" h="527050">
                  <a:moveTo>
                    <a:pt x="345947" y="43433"/>
                  </a:moveTo>
                  <a:lnTo>
                    <a:pt x="402335" y="1150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882246" y="4897373"/>
              <a:ext cx="1609725" cy="463550"/>
            </a:xfrm>
            <a:custGeom>
              <a:avLst/>
              <a:gdLst/>
              <a:ahLst/>
              <a:cxnLst/>
              <a:rect l="l" t="t" r="r" b="b"/>
              <a:pathLst>
                <a:path w="1609725" h="463550">
                  <a:moveTo>
                    <a:pt x="1609343" y="391667"/>
                  </a:moveTo>
                  <a:lnTo>
                    <a:pt x="94487" y="0"/>
                  </a:lnTo>
                  <a:lnTo>
                    <a:pt x="0" y="64769"/>
                  </a:lnTo>
                  <a:lnTo>
                    <a:pt x="221741" y="145541"/>
                  </a:lnTo>
                  <a:lnTo>
                    <a:pt x="1527809" y="463295"/>
                  </a:lnTo>
                  <a:lnTo>
                    <a:pt x="1609343" y="39166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882246" y="4897373"/>
              <a:ext cx="1609725" cy="463550"/>
            </a:xfrm>
            <a:custGeom>
              <a:avLst/>
              <a:gdLst/>
              <a:ahLst/>
              <a:cxnLst/>
              <a:rect l="l" t="t" r="r" b="b"/>
              <a:pathLst>
                <a:path w="1609725" h="463550">
                  <a:moveTo>
                    <a:pt x="94487" y="0"/>
                  </a:moveTo>
                  <a:lnTo>
                    <a:pt x="0" y="64769"/>
                  </a:lnTo>
                  <a:lnTo>
                    <a:pt x="221741" y="145541"/>
                  </a:lnTo>
                  <a:lnTo>
                    <a:pt x="1527809" y="463295"/>
                  </a:lnTo>
                  <a:lnTo>
                    <a:pt x="1609343" y="391667"/>
                  </a:lnTo>
                  <a:lnTo>
                    <a:pt x="944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867768" y="4962143"/>
              <a:ext cx="1556385" cy="516890"/>
            </a:xfrm>
            <a:custGeom>
              <a:avLst/>
              <a:gdLst/>
              <a:ahLst/>
              <a:cxnLst/>
              <a:rect l="l" t="t" r="r" b="b"/>
              <a:pathLst>
                <a:path w="1556384" h="516889">
                  <a:moveTo>
                    <a:pt x="1556003" y="380237"/>
                  </a:moveTo>
                  <a:lnTo>
                    <a:pt x="14477" y="0"/>
                  </a:lnTo>
                  <a:lnTo>
                    <a:pt x="0" y="133349"/>
                  </a:lnTo>
                  <a:lnTo>
                    <a:pt x="1523999" y="516635"/>
                  </a:lnTo>
                  <a:lnTo>
                    <a:pt x="1556003" y="380237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867768" y="4962143"/>
              <a:ext cx="1556385" cy="516890"/>
            </a:xfrm>
            <a:custGeom>
              <a:avLst/>
              <a:gdLst/>
              <a:ahLst/>
              <a:cxnLst/>
              <a:rect l="l" t="t" r="r" b="b"/>
              <a:pathLst>
                <a:path w="1556384" h="516889">
                  <a:moveTo>
                    <a:pt x="14477" y="0"/>
                  </a:moveTo>
                  <a:lnTo>
                    <a:pt x="0" y="133349"/>
                  </a:lnTo>
                  <a:lnTo>
                    <a:pt x="1523999" y="516635"/>
                  </a:lnTo>
                  <a:lnTo>
                    <a:pt x="1556003" y="380237"/>
                  </a:lnTo>
                  <a:lnTo>
                    <a:pt x="144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9575" y="5108828"/>
              <a:ext cx="101345" cy="6705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033122" y="4962143"/>
              <a:ext cx="62230" cy="81280"/>
            </a:xfrm>
            <a:custGeom>
              <a:avLst/>
              <a:gdLst/>
              <a:ahLst/>
              <a:cxnLst/>
              <a:rect l="l" t="t" r="r" b="b"/>
              <a:pathLst>
                <a:path w="62229" h="81279">
                  <a:moveTo>
                    <a:pt x="43433" y="0"/>
                  </a:moveTo>
                  <a:lnTo>
                    <a:pt x="0" y="38861"/>
                  </a:lnTo>
                  <a:lnTo>
                    <a:pt x="0" y="76961"/>
                  </a:lnTo>
                  <a:lnTo>
                    <a:pt x="14477" y="80771"/>
                  </a:lnTo>
                  <a:lnTo>
                    <a:pt x="14477" y="42671"/>
                  </a:lnTo>
                  <a:lnTo>
                    <a:pt x="19811" y="42671"/>
                  </a:lnTo>
                  <a:lnTo>
                    <a:pt x="61721" y="0"/>
                  </a:lnTo>
                  <a:lnTo>
                    <a:pt x="4343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27229" y="4986146"/>
              <a:ext cx="374141" cy="11887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958446" y="4948427"/>
              <a:ext cx="60325" cy="90805"/>
            </a:xfrm>
            <a:custGeom>
              <a:avLst/>
              <a:gdLst/>
              <a:ahLst/>
              <a:cxnLst/>
              <a:rect l="l" t="t" r="r" b="b"/>
              <a:pathLst>
                <a:path w="60325" h="90804">
                  <a:moveTo>
                    <a:pt x="41909" y="0"/>
                  </a:moveTo>
                  <a:lnTo>
                    <a:pt x="0" y="38099"/>
                  </a:lnTo>
                  <a:lnTo>
                    <a:pt x="0" y="90677"/>
                  </a:lnTo>
                  <a:lnTo>
                    <a:pt x="18287" y="90677"/>
                  </a:lnTo>
                  <a:lnTo>
                    <a:pt x="18287" y="43433"/>
                  </a:lnTo>
                  <a:lnTo>
                    <a:pt x="60197" y="5333"/>
                  </a:lnTo>
                  <a:lnTo>
                    <a:pt x="419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453490" y="5327141"/>
              <a:ext cx="359410" cy="175260"/>
            </a:xfrm>
            <a:custGeom>
              <a:avLst/>
              <a:gdLst/>
              <a:ahLst/>
              <a:cxnLst/>
              <a:rect l="l" t="t" r="r" b="b"/>
              <a:pathLst>
                <a:path w="359409" h="175260">
                  <a:moveTo>
                    <a:pt x="358901" y="142493"/>
                  </a:moveTo>
                  <a:lnTo>
                    <a:pt x="268985" y="71627"/>
                  </a:lnTo>
                  <a:lnTo>
                    <a:pt x="259841" y="71627"/>
                  </a:lnTo>
                  <a:lnTo>
                    <a:pt x="259841" y="66293"/>
                  </a:lnTo>
                  <a:lnTo>
                    <a:pt x="254507" y="66293"/>
                  </a:lnTo>
                  <a:lnTo>
                    <a:pt x="236219" y="53339"/>
                  </a:lnTo>
                  <a:lnTo>
                    <a:pt x="230885" y="53339"/>
                  </a:lnTo>
                  <a:lnTo>
                    <a:pt x="221741" y="38099"/>
                  </a:lnTo>
                  <a:lnTo>
                    <a:pt x="216407" y="38099"/>
                  </a:lnTo>
                  <a:lnTo>
                    <a:pt x="208025" y="33527"/>
                  </a:lnTo>
                  <a:lnTo>
                    <a:pt x="198119" y="23621"/>
                  </a:lnTo>
                  <a:lnTo>
                    <a:pt x="183641" y="23621"/>
                  </a:lnTo>
                  <a:lnTo>
                    <a:pt x="169163" y="15239"/>
                  </a:lnTo>
                  <a:lnTo>
                    <a:pt x="165353" y="15239"/>
                  </a:lnTo>
                  <a:lnTo>
                    <a:pt x="160019" y="9143"/>
                  </a:lnTo>
                  <a:lnTo>
                    <a:pt x="150875" y="9143"/>
                  </a:lnTo>
                  <a:lnTo>
                    <a:pt x="145541" y="0"/>
                  </a:lnTo>
                  <a:lnTo>
                    <a:pt x="56387" y="0"/>
                  </a:lnTo>
                  <a:lnTo>
                    <a:pt x="51053" y="9143"/>
                  </a:lnTo>
                  <a:lnTo>
                    <a:pt x="41147" y="9143"/>
                  </a:lnTo>
                  <a:lnTo>
                    <a:pt x="32765" y="23621"/>
                  </a:lnTo>
                  <a:lnTo>
                    <a:pt x="18287" y="23621"/>
                  </a:lnTo>
                  <a:lnTo>
                    <a:pt x="18287" y="33527"/>
                  </a:lnTo>
                  <a:lnTo>
                    <a:pt x="14477" y="47243"/>
                  </a:lnTo>
                  <a:lnTo>
                    <a:pt x="14477" y="53339"/>
                  </a:lnTo>
                  <a:lnTo>
                    <a:pt x="3047" y="53339"/>
                  </a:lnTo>
                  <a:lnTo>
                    <a:pt x="3047" y="61721"/>
                  </a:lnTo>
                  <a:lnTo>
                    <a:pt x="0" y="66293"/>
                  </a:lnTo>
                  <a:lnTo>
                    <a:pt x="0" y="89915"/>
                  </a:lnTo>
                  <a:lnTo>
                    <a:pt x="3047" y="99821"/>
                  </a:lnTo>
                  <a:lnTo>
                    <a:pt x="14477" y="99821"/>
                  </a:lnTo>
                  <a:lnTo>
                    <a:pt x="14477" y="109727"/>
                  </a:lnTo>
                  <a:lnTo>
                    <a:pt x="18287" y="109727"/>
                  </a:lnTo>
                  <a:lnTo>
                    <a:pt x="18287" y="113537"/>
                  </a:lnTo>
                  <a:lnTo>
                    <a:pt x="41147" y="113537"/>
                  </a:lnTo>
                  <a:lnTo>
                    <a:pt x="56387" y="124205"/>
                  </a:lnTo>
                  <a:lnTo>
                    <a:pt x="65531" y="124205"/>
                  </a:lnTo>
                  <a:lnTo>
                    <a:pt x="74675" y="128015"/>
                  </a:lnTo>
                  <a:lnTo>
                    <a:pt x="127253" y="128015"/>
                  </a:lnTo>
                  <a:lnTo>
                    <a:pt x="141731" y="137159"/>
                  </a:lnTo>
                  <a:lnTo>
                    <a:pt x="154685" y="137159"/>
                  </a:lnTo>
                  <a:lnTo>
                    <a:pt x="165353" y="142493"/>
                  </a:lnTo>
                  <a:lnTo>
                    <a:pt x="178307" y="142493"/>
                  </a:lnTo>
                  <a:lnTo>
                    <a:pt x="198119" y="151637"/>
                  </a:lnTo>
                  <a:lnTo>
                    <a:pt x="230885" y="151637"/>
                  </a:lnTo>
                  <a:lnTo>
                    <a:pt x="240029" y="160781"/>
                  </a:lnTo>
                  <a:lnTo>
                    <a:pt x="268985" y="160781"/>
                  </a:lnTo>
                  <a:lnTo>
                    <a:pt x="278891" y="166115"/>
                  </a:lnTo>
                  <a:lnTo>
                    <a:pt x="297179" y="166115"/>
                  </a:lnTo>
                  <a:lnTo>
                    <a:pt x="302513" y="175259"/>
                  </a:lnTo>
                  <a:lnTo>
                    <a:pt x="310895" y="175259"/>
                  </a:lnTo>
                  <a:lnTo>
                    <a:pt x="358901" y="14249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453490" y="5327141"/>
              <a:ext cx="359410" cy="175260"/>
            </a:xfrm>
            <a:custGeom>
              <a:avLst/>
              <a:gdLst/>
              <a:ahLst/>
              <a:cxnLst/>
              <a:rect l="l" t="t" r="r" b="b"/>
              <a:pathLst>
                <a:path w="359409" h="175260">
                  <a:moveTo>
                    <a:pt x="14477" y="109727"/>
                  </a:moveTo>
                  <a:lnTo>
                    <a:pt x="18287" y="109727"/>
                  </a:lnTo>
                  <a:lnTo>
                    <a:pt x="18287" y="113537"/>
                  </a:lnTo>
                  <a:lnTo>
                    <a:pt x="41147" y="113537"/>
                  </a:lnTo>
                  <a:lnTo>
                    <a:pt x="56387" y="124205"/>
                  </a:lnTo>
                  <a:lnTo>
                    <a:pt x="65531" y="124205"/>
                  </a:lnTo>
                  <a:lnTo>
                    <a:pt x="74675" y="128015"/>
                  </a:lnTo>
                  <a:lnTo>
                    <a:pt x="127253" y="128015"/>
                  </a:lnTo>
                  <a:lnTo>
                    <a:pt x="141731" y="137159"/>
                  </a:lnTo>
                  <a:lnTo>
                    <a:pt x="154685" y="137159"/>
                  </a:lnTo>
                  <a:lnTo>
                    <a:pt x="165353" y="142493"/>
                  </a:lnTo>
                  <a:lnTo>
                    <a:pt x="178307" y="142493"/>
                  </a:lnTo>
                  <a:lnTo>
                    <a:pt x="198119" y="151637"/>
                  </a:lnTo>
                  <a:lnTo>
                    <a:pt x="230885" y="151637"/>
                  </a:lnTo>
                  <a:lnTo>
                    <a:pt x="240029" y="160781"/>
                  </a:lnTo>
                  <a:lnTo>
                    <a:pt x="268985" y="160781"/>
                  </a:lnTo>
                  <a:lnTo>
                    <a:pt x="278891" y="166115"/>
                  </a:lnTo>
                  <a:lnTo>
                    <a:pt x="297179" y="166115"/>
                  </a:lnTo>
                  <a:lnTo>
                    <a:pt x="302513" y="175259"/>
                  </a:lnTo>
                  <a:lnTo>
                    <a:pt x="310895" y="175259"/>
                  </a:lnTo>
                  <a:lnTo>
                    <a:pt x="358901" y="142493"/>
                  </a:lnTo>
                  <a:lnTo>
                    <a:pt x="268985" y="71627"/>
                  </a:lnTo>
                  <a:lnTo>
                    <a:pt x="259841" y="71627"/>
                  </a:lnTo>
                  <a:lnTo>
                    <a:pt x="259841" y="66293"/>
                  </a:lnTo>
                  <a:lnTo>
                    <a:pt x="254507" y="66293"/>
                  </a:lnTo>
                  <a:lnTo>
                    <a:pt x="236219" y="53339"/>
                  </a:lnTo>
                  <a:lnTo>
                    <a:pt x="230885" y="53339"/>
                  </a:lnTo>
                  <a:lnTo>
                    <a:pt x="221741" y="38099"/>
                  </a:lnTo>
                  <a:lnTo>
                    <a:pt x="216407" y="38099"/>
                  </a:lnTo>
                  <a:lnTo>
                    <a:pt x="208025" y="33527"/>
                  </a:lnTo>
                  <a:lnTo>
                    <a:pt x="198119" y="23621"/>
                  </a:lnTo>
                  <a:lnTo>
                    <a:pt x="183641" y="23621"/>
                  </a:lnTo>
                  <a:lnTo>
                    <a:pt x="169163" y="15239"/>
                  </a:lnTo>
                  <a:lnTo>
                    <a:pt x="165353" y="15239"/>
                  </a:lnTo>
                  <a:lnTo>
                    <a:pt x="160019" y="9143"/>
                  </a:lnTo>
                  <a:lnTo>
                    <a:pt x="150875" y="9143"/>
                  </a:lnTo>
                  <a:lnTo>
                    <a:pt x="145541" y="0"/>
                  </a:lnTo>
                  <a:lnTo>
                    <a:pt x="56387" y="0"/>
                  </a:lnTo>
                  <a:lnTo>
                    <a:pt x="51053" y="9143"/>
                  </a:lnTo>
                  <a:lnTo>
                    <a:pt x="41147" y="9143"/>
                  </a:lnTo>
                  <a:lnTo>
                    <a:pt x="32765" y="23621"/>
                  </a:lnTo>
                  <a:lnTo>
                    <a:pt x="18287" y="23621"/>
                  </a:lnTo>
                  <a:lnTo>
                    <a:pt x="18287" y="33527"/>
                  </a:lnTo>
                  <a:lnTo>
                    <a:pt x="14477" y="47243"/>
                  </a:lnTo>
                  <a:lnTo>
                    <a:pt x="14477" y="53339"/>
                  </a:lnTo>
                  <a:lnTo>
                    <a:pt x="3047" y="53339"/>
                  </a:lnTo>
                  <a:lnTo>
                    <a:pt x="3047" y="61721"/>
                  </a:lnTo>
                  <a:lnTo>
                    <a:pt x="0" y="66293"/>
                  </a:lnTo>
                  <a:lnTo>
                    <a:pt x="0" y="89915"/>
                  </a:lnTo>
                  <a:lnTo>
                    <a:pt x="3047" y="99821"/>
                  </a:lnTo>
                  <a:lnTo>
                    <a:pt x="14477" y="99821"/>
                  </a:lnTo>
                  <a:lnTo>
                    <a:pt x="14477" y="1097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737716" y="4152137"/>
              <a:ext cx="495300" cy="1350645"/>
            </a:xfrm>
            <a:custGeom>
              <a:avLst/>
              <a:gdLst/>
              <a:ahLst/>
              <a:cxnLst/>
              <a:rect l="l" t="t" r="r" b="b"/>
              <a:pathLst>
                <a:path w="495300" h="1350645">
                  <a:moveTo>
                    <a:pt x="495299" y="38099"/>
                  </a:moveTo>
                  <a:lnTo>
                    <a:pt x="457961" y="0"/>
                  </a:lnTo>
                  <a:lnTo>
                    <a:pt x="435101" y="23621"/>
                  </a:lnTo>
                  <a:lnTo>
                    <a:pt x="0" y="1288541"/>
                  </a:lnTo>
                  <a:lnTo>
                    <a:pt x="0" y="1303019"/>
                  </a:lnTo>
                  <a:lnTo>
                    <a:pt x="8381" y="1303019"/>
                  </a:lnTo>
                  <a:lnTo>
                    <a:pt x="8381" y="1317497"/>
                  </a:lnTo>
                  <a:lnTo>
                    <a:pt x="12953" y="1317497"/>
                  </a:lnTo>
                  <a:lnTo>
                    <a:pt x="12953" y="1326641"/>
                  </a:lnTo>
                  <a:lnTo>
                    <a:pt x="18287" y="1335785"/>
                  </a:lnTo>
                  <a:lnTo>
                    <a:pt x="18287" y="1341119"/>
                  </a:lnTo>
                  <a:lnTo>
                    <a:pt x="22859" y="1341119"/>
                  </a:lnTo>
                  <a:lnTo>
                    <a:pt x="22859" y="1350263"/>
                  </a:lnTo>
                  <a:lnTo>
                    <a:pt x="26669" y="1350263"/>
                  </a:lnTo>
                  <a:lnTo>
                    <a:pt x="32765" y="1341119"/>
                  </a:lnTo>
                  <a:lnTo>
                    <a:pt x="51053" y="1341119"/>
                  </a:lnTo>
                  <a:lnTo>
                    <a:pt x="59435" y="1335785"/>
                  </a:lnTo>
                  <a:lnTo>
                    <a:pt x="74675" y="1335785"/>
                  </a:lnTo>
                  <a:lnTo>
                    <a:pt x="83819" y="1326641"/>
                  </a:lnTo>
                  <a:lnTo>
                    <a:pt x="495299" y="38099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737716" y="4152137"/>
              <a:ext cx="495300" cy="1350645"/>
            </a:xfrm>
            <a:custGeom>
              <a:avLst/>
              <a:gdLst/>
              <a:ahLst/>
              <a:cxnLst/>
              <a:rect l="l" t="t" r="r" b="b"/>
              <a:pathLst>
                <a:path w="495300" h="1350645">
                  <a:moveTo>
                    <a:pt x="457961" y="0"/>
                  </a:moveTo>
                  <a:lnTo>
                    <a:pt x="435101" y="23621"/>
                  </a:lnTo>
                  <a:lnTo>
                    <a:pt x="0" y="1288541"/>
                  </a:lnTo>
                  <a:lnTo>
                    <a:pt x="0" y="1303019"/>
                  </a:lnTo>
                  <a:lnTo>
                    <a:pt x="8381" y="1303019"/>
                  </a:lnTo>
                  <a:lnTo>
                    <a:pt x="8381" y="1317497"/>
                  </a:lnTo>
                  <a:lnTo>
                    <a:pt x="12953" y="1317497"/>
                  </a:lnTo>
                  <a:lnTo>
                    <a:pt x="12953" y="1326641"/>
                  </a:lnTo>
                  <a:lnTo>
                    <a:pt x="18287" y="1335785"/>
                  </a:lnTo>
                  <a:lnTo>
                    <a:pt x="18287" y="1341119"/>
                  </a:lnTo>
                  <a:lnTo>
                    <a:pt x="22859" y="1341119"/>
                  </a:lnTo>
                  <a:lnTo>
                    <a:pt x="22859" y="1350263"/>
                  </a:lnTo>
                  <a:lnTo>
                    <a:pt x="26669" y="1350263"/>
                  </a:lnTo>
                  <a:lnTo>
                    <a:pt x="32765" y="1341119"/>
                  </a:lnTo>
                  <a:lnTo>
                    <a:pt x="51053" y="1341119"/>
                  </a:lnTo>
                  <a:lnTo>
                    <a:pt x="59435" y="1335785"/>
                  </a:lnTo>
                  <a:lnTo>
                    <a:pt x="74675" y="1335785"/>
                  </a:lnTo>
                  <a:lnTo>
                    <a:pt x="83819" y="1326641"/>
                  </a:lnTo>
                  <a:lnTo>
                    <a:pt x="495299" y="38099"/>
                  </a:lnTo>
                  <a:lnTo>
                    <a:pt x="45796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574398" y="3701795"/>
              <a:ext cx="2621280" cy="1739264"/>
            </a:xfrm>
            <a:custGeom>
              <a:avLst/>
              <a:gdLst/>
              <a:ahLst/>
              <a:cxnLst/>
              <a:rect l="l" t="t" r="r" b="b"/>
              <a:pathLst>
                <a:path w="2621279" h="1739264">
                  <a:moveTo>
                    <a:pt x="2621279" y="455675"/>
                  </a:moveTo>
                  <a:lnTo>
                    <a:pt x="2375915" y="384047"/>
                  </a:lnTo>
                  <a:lnTo>
                    <a:pt x="757427" y="57911"/>
                  </a:lnTo>
                  <a:lnTo>
                    <a:pt x="407669" y="0"/>
                  </a:lnTo>
                  <a:lnTo>
                    <a:pt x="132587" y="725423"/>
                  </a:lnTo>
                  <a:lnTo>
                    <a:pt x="147827" y="816101"/>
                  </a:lnTo>
                  <a:lnTo>
                    <a:pt x="0" y="1208531"/>
                  </a:lnTo>
                  <a:lnTo>
                    <a:pt x="260603" y="1279397"/>
                  </a:lnTo>
                  <a:lnTo>
                    <a:pt x="336041" y="1119377"/>
                  </a:lnTo>
                  <a:lnTo>
                    <a:pt x="1953767" y="1511807"/>
                  </a:lnTo>
                  <a:lnTo>
                    <a:pt x="1882139" y="1678685"/>
                  </a:lnTo>
                  <a:lnTo>
                    <a:pt x="2171699" y="1738883"/>
                  </a:lnTo>
                  <a:lnTo>
                    <a:pt x="2621279" y="45567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574398" y="3701795"/>
              <a:ext cx="2621280" cy="1739264"/>
            </a:xfrm>
            <a:custGeom>
              <a:avLst/>
              <a:gdLst/>
              <a:ahLst/>
              <a:cxnLst/>
              <a:rect l="l" t="t" r="r" b="b"/>
              <a:pathLst>
                <a:path w="2621279" h="1739264">
                  <a:moveTo>
                    <a:pt x="407669" y="0"/>
                  </a:moveTo>
                  <a:lnTo>
                    <a:pt x="132587" y="725423"/>
                  </a:lnTo>
                  <a:lnTo>
                    <a:pt x="147827" y="816101"/>
                  </a:lnTo>
                  <a:lnTo>
                    <a:pt x="0" y="1208531"/>
                  </a:lnTo>
                  <a:lnTo>
                    <a:pt x="260603" y="1279397"/>
                  </a:lnTo>
                  <a:lnTo>
                    <a:pt x="336041" y="1119377"/>
                  </a:lnTo>
                  <a:lnTo>
                    <a:pt x="1953767" y="1511807"/>
                  </a:lnTo>
                  <a:lnTo>
                    <a:pt x="1882139" y="1678685"/>
                  </a:lnTo>
                  <a:lnTo>
                    <a:pt x="2171699" y="1738883"/>
                  </a:lnTo>
                  <a:lnTo>
                    <a:pt x="2621279" y="455675"/>
                  </a:lnTo>
                  <a:lnTo>
                    <a:pt x="2375915" y="384047"/>
                  </a:lnTo>
                  <a:lnTo>
                    <a:pt x="757427" y="57911"/>
                  </a:lnTo>
                  <a:lnTo>
                    <a:pt x="407669" y="0"/>
                  </a:lnTo>
                </a:path>
                <a:path w="2621279" h="1739264">
                  <a:moveTo>
                    <a:pt x="56387" y="1047749"/>
                  </a:moveTo>
                  <a:lnTo>
                    <a:pt x="336041" y="1119377"/>
                  </a:lnTo>
                </a:path>
                <a:path w="2621279" h="1739264">
                  <a:moveTo>
                    <a:pt x="1953767" y="1506473"/>
                  </a:moveTo>
                  <a:lnTo>
                    <a:pt x="2228087" y="15834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706986" y="3735323"/>
              <a:ext cx="605155" cy="772160"/>
            </a:xfrm>
            <a:custGeom>
              <a:avLst/>
              <a:gdLst/>
              <a:ahLst/>
              <a:cxnLst/>
              <a:rect l="l" t="t" r="r" b="b"/>
              <a:pathLst>
                <a:path w="605154" h="772160">
                  <a:moveTo>
                    <a:pt x="605027" y="37337"/>
                  </a:moveTo>
                  <a:lnTo>
                    <a:pt x="288035" y="0"/>
                  </a:lnTo>
                  <a:lnTo>
                    <a:pt x="28193" y="697229"/>
                  </a:lnTo>
                  <a:lnTo>
                    <a:pt x="0" y="691895"/>
                  </a:lnTo>
                  <a:lnTo>
                    <a:pt x="15239" y="771905"/>
                  </a:lnTo>
                  <a:lnTo>
                    <a:pt x="38099" y="771905"/>
                  </a:lnTo>
                  <a:lnTo>
                    <a:pt x="316991" y="33527"/>
                  </a:lnTo>
                  <a:lnTo>
                    <a:pt x="595883" y="75437"/>
                  </a:lnTo>
                  <a:lnTo>
                    <a:pt x="605027" y="37337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706986" y="3735323"/>
              <a:ext cx="605155" cy="772160"/>
            </a:xfrm>
            <a:custGeom>
              <a:avLst/>
              <a:gdLst/>
              <a:ahLst/>
              <a:cxnLst/>
              <a:rect l="l" t="t" r="r" b="b"/>
              <a:pathLst>
                <a:path w="605154" h="772160">
                  <a:moveTo>
                    <a:pt x="605027" y="37337"/>
                  </a:moveTo>
                  <a:lnTo>
                    <a:pt x="288035" y="0"/>
                  </a:lnTo>
                  <a:lnTo>
                    <a:pt x="28193" y="697229"/>
                  </a:lnTo>
                  <a:lnTo>
                    <a:pt x="0" y="691895"/>
                  </a:lnTo>
                  <a:lnTo>
                    <a:pt x="15239" y="771905"/>
                  </a:lnTo>
                  <a:lnTo>
                    <a:pt x="38099" y="771905"/>
                  </a:lnTo>
                  <a:lnTo>
                    <a:pt x="316991" y="33527"/>
                  </a:lnTo>
                  <a:lnTo>
                    <a:pt x="595883" y="75437"/>
                  </a:lnTo>
                  <a:lnTo>
                    <a:pt x="605027" y="37337"/>
                  </a:lnTo>
                </a:path>
                <a:path w="605154" h="772160">
                  <a:moveTo>
                    <a:pt x="28193" y="691895"/>
                  </a:moveTo>
                  <a:lnTo>
                    <a:pt x="33527" y="7719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897620" y="4085843"/>
              <a:ext cx="237490" cy="824865"/>
            </a:xfrm>
            <a:custGeom>
              <a:avLst/>
              <a:gdLst/>
              <a:ahLst/>
              <a:cxnLst/>
              <a:rect l="l" t="t" r="r" b="b"/>
              <a:pathLst>
                <a:path w="237490" h="824864">
                  <a:moveTo>
                    <a:pt x="227330" y="189738"/>
                  </a:moveTo>
                  <a:lnTo>
                    <a:pt x="222250" y="189738"/>
                  </a:lnTo>
                  <a:lnTo>
                    <a:pt x="222250" y="204216"/>
                  </a:lnTo>
                  <a:lnTo>
                    <a:pt x="218440" y="204216"/>
                  </a:lnTo>
                  <a:lnTo>
                    <a:pt x="218440" y="236982"/>
                  </a:lnTo>
                  <a:lnTo>
                    <a:pt x="207010" y="236982"/>
                  </a:lnTo>
                  <a:lnTo>
                    <a:pt x="207010" y="255270"/>
                  </a:lnTo>
                  <a:lnTo>
                    <a:pt x="203200" y="255270"/>
                  </a:lnTo>
                  <a:lnTo>
                    <a:pt x="203200" y="269748"/>
                  </a:lnTo>
                  <a:lnTo>
                    <a:pt x="194310" y="269748"/>
                  </a:lnTo>
                  <a:lnTo>
                    <a:pt x="194310" y="278892"/>
                  </a:lnTo>
                  <a:lnTo>
                    <a:pt x="189230" y="278892"/>
                  </a:lnTo>
                  <a:lnTo>
                    <a:pt x="189230" y="303276"/>
                  </a:lnTo>
                  <a:lnTo>
                    <a:pt x="184150" y="303276"/>
                  </a:lnTo>
                  <a:lnTo>
                    <a:pt x="184150" y="316992"/>
                  </a:lnTo>
                  <a:lnTo>
                    <a:pt x="180340" y="316992"/>
                  </a:lnTo>
                  <a:lnTo>
                    <a:pt x="180340" y="331470"/>
                  </a:lnTo>
                  <a:lnTo>
                    <a:pt x="170180" y="331470"/>
                  </a:lnTo>
                  <a:lnTo>
                    <a:pt x="170180" y="346710"/>
                  </a:lnTo>
                  <a:lnTo>
                    <a:pt x="165100" y="346710"/>
                  </a:lnTo>
                  <a:lnTo>
                    <a:pt x="165100" y="364998"/>
                  </a:lnTo>
                  <a:lnTo>
                    <a:pt x="161290" y="364998"/>
                  </a:lnTo>
                  <a:lnTo>
                    <a:pt x="161290" y="384810"/>
                  </a:lnTo>
                  <a:lnTo>
                    <a:pt x="151130" y="384810"/>
                  </a:lnTo>
                  <a:lnTo>
                    <a:pt x="151130" y="393954"/>
                  </a:lnTo>
                  <a:lnTo>
                    <a:pt x="147320" y="393954"/>
                  </a:lnTo>
                  <a:lnTo>
                    <a:pt x="147320" y="412242"/>
                  </a:lnTo>
                  <a:lnTo>
                    <a:pt x="142240" y="412242"/>
                  </a:lnTo>
                  <a:lnTo>
                    <a:pt x="142240" y="445008"/>
                  </a:lnTo>
                  <a:lnTo>
                    <a:pt x="132080" y="445008"/>
                  </a:lnTo>
                  <a:lnTo>
                    <a:pt x="132080" y="459486"/>
                  </a:lnTo>
                  <a:lnTo>
                    <a:pt x="127000" y="459486"/>
                  </a:lnTo>
                  <a:lnTo>
                    <a:pt x="127000" y="473964"/>
                  </a:lnTo>
                  <a:lnTo>
                    <a:pt x="118110" y="473964"/>
                  </a:lnTo>
                  <a:lnTo>
                    <a:pt x="118110" y="492252"/>
                  </a:lnTo>
                  <a:lnTo>
                    <a:pt x="113030" y="492252"/>
                  </a:lnTo>
                  <a:lnTo>
                    <a:pt x="113030" y="506730"/>
                  </a:lnTo>
                  <a:lnTo>
                    <a:pt x="109220" y="506730"/>
                  </a:lnTo>
                  <a:lnTo>
                    <a:pt x="109220" y="521970"/>
                  </a:lnTo>
                  <a:lnTo>
                    <a:pt x="104140" y="521970"/>
                  </a:lnTo>
                  <a:lnTo>
                    <a:pt x="104140" y="540258"/>
                  </a:lnTo>
                  <a:lnTo>
                    <a:pt x="93980" y="540258"/>
                  </a:lnTo>
                  <a:lnTo>
                    <a:pt x="93980" y="560070"/>
                  </a:lnTo>
                  <a:lnTo>
                    <a:pt x="88900" y="560070"/>
                  </a:lnTo>
                  <a:lnTo>
                    <a:pt x="88900" y="568452"/>
                  </a:lnTo>
                  <a:lnTo>
                    <a:pt x="85090" y="568452"/>
                  </a:lnTo>
                  <a:lnTo>
                    <a:pt x="85090" y="587502"/>
                  </a:lnTo>
                  <a:lnTo>
                    <a:pt x="76200" y="587502"/>
                  </a:lnTo>
                  <a:lnTo>
                    <a:pt x="76200" y="601218"/>
                  </a:lnTo>
                  <a:lnTo>
                    <a:pt x="71120" y="601218"/>
                  </a:lnTo>
                  <a:lnTo>
                    <a:pt x="71120" y="621030"/>
                  </a:lnTo>
                  <a:lnTo>
                    <a:pt x="66040" y="621030"/>
                  </a:lnTo>
                  <a:lnTo>
                    <a:pt x="66040" y="634746"/>
                  </a:lnTo>
                  <a:lnTo>
                    <a:pt x="62230" y="634746"/>
                  </a:lnTo>
                  <a:lnTo>
                    <a:pt x="62230" y="649224"/>
                  </a:lnTo>
                  <a:lnTo>
                    <a:pt x="55880" y="649224"/>
                  </a:lnTo>
                  <a:lnTo>
                    <a:pt x="55880" y="669036"/>
                  </a:lnTo>
                  <a:lnTo>
                    <a:pt x="52070" y="669036"/>
                  </a:lnTo>
                  <a:lnTo>
                    <a:pt x="52070" y="677418"/>
                  </a:lnTo>
                  <a:lnTo>
                    <a:pt x="41910" y="677418"/>
                  </a:lnTo>
                  <a:lnTo>
                    <a:pt x="41910" y="696468"/>
                  </a:lnTo>
                  <a:lnTo>
                    <a:pt x="38100" y="696468"/>
                  </a:lnTo>
                  <a:lnTo>
                    <a:pt x="38100" y="715518"/>
                  </a:lnTo>
                  <a:lnTo>
                    <a:pt x="33020" y="715518"/>
                  </a:lnTo>
                  <a:lnTo>
                    <a:pt x="33020" y="735330"/>
                  </a:lnTo>
                  <a:lnTo>
                    <a:pt x="24130" y="735330"/>
                  </a:lnTo>
                  <a:lnTo>
                    <a:pt x="24130" y="743712"/>
                  </a:lnTo>
                  <a:lnTo>
                    <a:pt x="17780" y="743712"/>
                  </a:lnTo>
                  <a:lnTo>
                    <a:pt x="17780" y="763524"/>
                  </a:lnTo>
                  <a:lnTo>
                    <a:pt x="13970" y="763524"/>
                  </a:lnTo>
                  <a:lnTo>
                    <a:pt x="13970" y="776478"/>
                  </a:lnTo>
                  <a:lnTo>
                    <a:pt x="8890" y="776478"/>
                  </a:lnTo>
                  <a:lnTo>
                    <a:pt x="8890" y="791718"/>
                  </a:lnTo>
                  <a:lnTo>
                    <a:pt x="0" y="791718"/>
                  </a:lnTo>
                  <a:lnTo>
                    <a:pt x="0" y="819912"/>
                  </a:lnTo>
                  <a:lnTo>
                    <a:pt x="8890" y="819912"/>
                  </a:lnTo>
                  <a:lnTo>
                    <a:pt x="13970" y="819912"/>
                  </a:lnTo>
                  <a:lnTo>
                    <a:pt x="17780" y="819912"/>
                  </a:lnTo>
                  <a:lnTo>
                    <a:pt x="17780" y="824484"/>
                  </a:lnTo>
                  <a:lnTo>
                    <a:pt x="24130" y="824484"/>
                  </a:lnTo>
                  <a:lnTo>
                    <a:pt x="33020" y="824484"/>
                  </a:lnTo>
                  <a:lnTo>
                    <a:pt x="38100" y="824484"/>
                  </a:lnTo>
                  <a:lnTo>
                    <a:pt x="41910" y="824484"/>
                  </a:lnTo>
                  <a:lnTo>
                    <a:pt x="41910" y="819912"/>
                  </a:lnTo>
                  <a:lnTo>
                    <a:pt x="52070" y="819912"/>
                  </a:lnTo>
                  <a:lnTo>
                    <a:pt x="52070" y="800100"/>
                  </a:lnTo>
                  <a:lnTo>
                    <a:pt x="55880" y="800100"/>
                  </a:lnTo>
                  <a:lnTo>
                    <a:pt x="55880" y="787146"/>
                  </a:lnTo>
                  <a:lnTo>
                    <a:pt x="62230" y="787146"/>
                  </a:lnTo>
                  <a:lnTo>
                    <a:pt x="62230" y="767334"/>
                  </a:lnTo>
                  <a:lnTo>
                    <a:pt x="66040" y="767334"/>
                  </a:lnTo>
                  <a:lnTo>
                    <a:pt x="66040" y="749046"/>
                  </a:lnTo>
                  <a:lnTo>
                    <a:pt x="71120" y="749046"/>
                  </a:lnTo>
                  <a:lnTo>
                    <a:pt x="71120" y="739902"/>
                  </a:lnTo>
                  <a:lnTo>
                    <a:pt x="76200" y="739902"/>
                  </a:lnTo>
                  <a:lnTo>
                    <a:pt x="76200" y="725424"/>
                  </a:lnTo>
                  <a:lnTo>
                    <a:pt x="85090" y="725424"/>
                  </a:lnTo>
                  <a:lnTo>
                    <a:pt x="85090" y="701802"/>
                  </a:lnTo>
                  <a:lnTo>
                    <a:pt x="88900" y="701802"/>
                  </a:lnTo>
                  <a:lnTo>
                    <a:pt x="88900" y="687324"/>
                  </a:lnTo>
                  <a:lnTo>
                    <a:pt x="93980" y="687324"/>
                  </a:lnTo>
                  <a:lnTo>
                    <a:pt x="93980" y="669036"/>
                  </a:lnTo>
                  <a:lnTo>
                    <a:pt x="104140" y="669036"/>
                  </a:lnTo>
                  <a:lnTo>
                    <a:pt x="104140" y="649224"/>
                  </a:lnTo>
                  <a:lnTo>
                    <a:pt x="109220" y="649224"/>
                  </a:lnTo>
                  <a:lnTo>
                    <a:pt x="109220" y="634746"/>
                  </a:lnTo>
                  <a:lnTo>
                    <a:pt x="113030" y="634746"/>
                  </a:lnTo>
                  <a:lnTo>
                    <a:pt x="113030" y="611124"/>
                  </a:lnTo>
                  <a:lnTo>
                    <a:pt x="118110" y="611124"/>
                  </a:lnTo>
                  <a:lnTo>
                    <a:pt x="118110" y="598170"/>
                  </a:lnTo>
                  <a:lnTo>
                    <a:pt x="127000" y="598170"/>
                  </a:lnTo>
                  <a:lnTo>
                    <a:pt x="127000" y="587502"/>
                  </a:lnTo>
                  <a:lnTo>
                    <a:pt x="132080" y="587502"/>
                  </a:lnTo>
                  <a:lnTo>
                    <a:pt x="132080" y="568452"/>
                  </a:lnTo>
                  <a:lnTo>
                    <a:pt x="142240" y="568452"/>
                  </a:lnTo>
                  <a:lnTo>
                    <a:pt x="142240" y="535686"/>
                  </a:lnTo>
                  <a:lnTo>
                    <a:pt x="147320" y="535686"/>
                  </a:lnTo>
                  <a:lnTo>
                    <a:pt x="147320" y="516636"/>
                  </a:lnTo>
                  <a:lnTo>
                    <a:pt x="151130" y="516636"/>
                  </a:lnTo>
                  <a:lnTo>
                    <a:pt x="151130" y="497586"/>
                  </a:lnTo>
                  <a:lnTo>
                    <a:pt x="161290" y="497586"/>
                  </a:lnTo>
                  <a:lnTo>
                    <a:pt x="161290" y="483108"/>
                  </a:lnTo>
                  <a:lnTo>
                    <a:pt x="165100" y="483108"/>
                  </a:lnTo>
                  <a:lnTo>
                    <a:pt x="165100" y="459486"/>
                  </a:lnTo>
                  <a:lnTo>
                    <a:pt x="170180" y="459486"/>
                  </a:lnTo>
                  <a:lnTo>
                    <a:pt x="170180" y="445008"/>
                  </a:lnTo>
                  <a:lnTo>
                    <a:pt x="180340" y="445008"/>
                  </a:lnTo>
                  <a:lnTo>
                    <a:pt x="180340" y="435864"/>
                  </a:lnTo>
                  <a:lnTo>
                    <a:pt x="184150" y="435864"/>
                  </a:lnTo>
                  <a:lnTo>
                    <a:pt x="184150" y="417576"/>
                  </a:lnTo>
                  <a:lnTo>
                    <a:pt x="189230" y="417576"/>
                  </a:lnTo>
                  <a:lnTo>
                    <a:pt x="189230" y="397764"/>
                  </a:lnTo>
                  <a:lnTo>
                    <a:pt x="194310" y="397764"/>
                  </a:lnTo>
                  <a:lnTo>
                    <a:pt x="194310" y="384810"/>
                  </a:lnTo>
                  <a:lnTo>
                    <a:pt x="203200" y="384810"/>
                  </a:lnTo>
                  <a:lnTo>
                    <a:pt x="203200" y="364998"/>
                  </a:lnTo>
                  <a:lnTo>
                    <a:pt x="207010" y="364998"/>
                  </a:lnTo>
                  <a:lnTo>
                    <a:pt x="207010" y="346710"/>
                  </a:lnTo>
                  <a:lnTo>
                    <a:pt x="218440" y="346710"/>
                  </a:lnTo>
                  <a:lnTo>
                    <a:pt x="218440" y="313182"/>
                  </a:lnTo>
                  <a:lnTo>
                    <a:pt x="222250" y="313182"/>
                  </a:lnTo>
                  <a:lnTo>
                    <a:pt x="222250" y="293370"/>
                  </a:lnTo>
                  <a:lnTo>
                    <a:pt x="227330" y="293370"/>
                  </a:lnTo>
                  <a:lnTo>
                    <a:pt x="227330" y="189738"/>
                  </a:lnTo>
                  <a:close/>
                </a:path>
                <a:path w="237490" h="824864">
                  <a:moveTo>
                    <a:pt x="237490" y="47244"/>
                  </a:moveTo>
                  <a:lnTo>
                    <a:pt x="227330" y="47244"/>
                  </a:lnTo>
                  <a:lnTo>
                    <a:pt x="222250" y="47244"/>
                  </a:lnTo>
                  <a:lnTo>
                    <a:pt x="222250" y="41910"/>
                  </a:lnTo>
                  <a:lnTo>
                    <a:pt x="218440" y="41910"/>
                  </a:lnTo>
                  <a:lnTo>
                    <a:pt x="207010" y="41910"/>
                  </a:lnTo>
                  <a:lnTo>
                    <a:pt x="203200" y="41910"/>
                  </a:lnTo>
                  <a:lnTo>
                    <a:pt x="203200" y="38100"/>
                  </a:lnTo>
                  <a:lnTo>
                    <a:pt x="194310" y="38100"/>
                  </a:lnTo>
                  <a:lnTo>
                    <a:pt x="189230" y="38100"/>
                  </a:lnTo>
                  <a:lnTo>
                    <a:pt x="184150" y="38100"/>
                  </a:lnTo>
                  <a:lnTo>
                    <a:pt x="184150" y="33528"/>
                  </a:lnTo>
                  <a:lnTo>
                    <a:pt x="180340" y="33528"/>
                  </a:lnTo>
                  <a:lnTo>
                    <a:pt x="170180" y="33528"/>
                  </a:lnTo>
                  <a:lnTo>
                    <a:pt x="165100" y="33528"/>
                  </a:lnTo>
                  <a:lnTo>
                    <a:pt x="161290" y="33528"/>
                  </a:lnTo>
                  <a:lnTo>
                    <a:pt x="161290" y="28956"/>
                  </a:lnTo>
                  <a:lnTo>
                    <a:pt x="151130" y="28956"/>
                  </a:lnTo>
                  <a:lnTo>
                    <a:pt x="147320" y="28956"/>
                  </a:lnTo>
                  <a:lnTo>
                    <a:pt x="142240" y="28956"/>
                  </a:lnTo>
                  <a:lnTo>
                    <a:pt x="142240" y="23622"/>
                  </a:lnTo>
                  <a:lnTo>
                    <a:pt x="132080" y="23622"/>
                  </a:lnTo>
                  <a:lnTo>
                    <a:pt x="127000" y="23622"/>
                  </a:lnTo>
                  <a:lnTo>
                    <a:pt x="118110" y="23622"/>
                  </a:lnTo>
                  <a:lnTo>
                    <a:pt x="118110" y="14478"/>
                  </a:lnTo>
                  <a:lnTo>
                    <a:pt x="113030" y="14478"/>
                  </a:lnTo>
                  <a:lnTo>
                    <a:pt x="109220" y="14478"/>
                  </a:lnTo>
                  <a:lnTo>
                    <a:pt x="104140" y="14478"/>
                  </a:lnTo>
                  <a:lnTo>
                    <a:pt x="104140" y="9144"/>
                  </a:lnTo>
                  <a:lnTo>
                    <a:pt x="93980" y="9144"/>
                  </a:lnTo>
                  <a:lnTo>
                    <a:pt x="88900" y="9144"/>
                  </a:lnTo>
                  <a:lnTo>
                    <a:pt x="85090" y="9144"/>
                  </a:lnTo>
                  <a:lnTo>
                    <a:pt x="76200" y="9144"/>
                  </a:lnTo>
                  <a:lnTo>
                    <a:pt x="76200" y="0"/>
                  </a:lnTo>
                  <a:lnTo>
                    <a:pt x="33020" y="0"/>
                  </a:lnTo>
                  <a:lnTo>
                    <a:pt x="33020" y="14478"/>
                  </a:lnTo>
                  <a:lnTo>
                    <a:pt x="24130" y="14478"/>
                  </a:lnTo>
                  <a:lnTo>
                    <a:pt x="24130" y="23622"/>
                  </a:lnTo>
                  <a:lnTo>
                    <a:pt x="33020" y="23622"/>
                  </a:lnTo>
                  <a:lnTo>
                    <a:pt x="38100" y="23622"/>
                  </a:lnTo>
                  <a:lnTo>
                    <a:pt x="41910" y="23622"/>
                  </a:lnTo>
                  <a:lnTo>
                    <a:pt x="41910" y="28956"/>
                  </a:lnTo>
                  <a:lnTo>
                    <a:pt x="52070" y="28956"/>
                  </a:lnTo>
                  <a:lnTo>
                    <a:pt x="55880" y="28956"/>
                  </a:lnTo>
                  <a:lnTo>
                    <a:pt x="62230" y="28956"/>
                  </a:lnTo>
                  <a:lnTo>
                    <a:pt x="66040" y="28956"/>
                  </a:lnTo>
                  <a:lnTo>
                    <a:pt x="66040" y="33528"/>
                  </a:lnTo>
                  <a:lnTo>
                    <a:pt x="71120" y="33528"/>
                  </a:lnTo>
                  <a:lnTo>
                    <a:pt x="76200" y="33528"/>
                  </a:lnTo>
                  <a:lnTo>
                    <a:pt x="85090" y="33528"/>
                  </a:lnTo>
                  <a:lnTo>
                    <a:pt x="85090" y="38100"/>
                  </a:lnTo>
                  <a:lnTo>
                    <a:pt x="88900" y="38100"/>
                  </a:lnTo>
                  <a:lnTo>
                    <a:pt x="93980" y="38100"/>
                  </a:lnTo>
                  <a:lnTo>
                    <a:pt x="104140" y="38100"/>
                  </a:lnTo>
                  <a:lnTo>
                    <a:pt x="109220" y="38100"/>
                  </a:lnTo>
                  <a:lnTo>
                    <a:pt x="109220" y="41910"/>
                  </a:lnTo>
                  <a:lnTo>
                    <a:pt x="113030" y="41910"/>
                  </a:lnTo>
                  <a:lnTo>
                    <a:pt x="118110" y="41910"/>
                  </a:lnTo>
                  <a:lnTo>
                    <a:pt x="127000" y="41910"/>
                  </a:lnTo>
                  <a:lnTo>
                    <a:pt x="127000" y="47244"/>
                  </a:lnTo>
                  <a:lnTo>
                    <a:pt x="132080" y="47244"/>
                  </a:lnTo>
                  <a:lnTo>
                    <a:pt x="142240" y="47244"/>
                  </a:lnTo>
                  <a:lnTo>
                    <a:pt x="147320" y="47244"/>
                  </a:lnTo>
                  <a:lnTo>
                    <a:pt x="147320" y="53340"/>
                  </a:lnTo>
                  <a:lnTo>
                    <a:pt x="151130" y="53340"/>
                  </a:lnTo>
                  <a:lnTo>
                    <a:pt x="161290" y="53340"/>
                  </a:lnTo>
                  <a:lnTo>
                    <a:pt x="165100" y="53340"/>
                  </a:lnTo>
                  <a:lnTo>
                    <a:pt x="165100" y="61722"/>
                  </a:lnTo>
                  <a:lnTo>
                    <a:pt x="170180" y="61722"/>
                  </a:lnTo>
                  <a:lnTo>
                    <a:pt x="180340" y="61722"/>
                  </a:lnTo>
                  <a:lnTo>
                    <a:pt x="184150" y="61722"/>
                  </a:lnTo>
                  <a:lnTo>
                    <a:pt x="184150" y="66294"/>
                  </a:lnTo>
                  <a:lnTo>
                    <a:pt x="189230" y="66294"/>
                  </a:lnTo>
                  <a:lnTo>
                    <a:pt x="194310" y="66294"/>
                  </a:lnTo>
                  <a:lnTo>
                    <a:pt x="203200" y="66294"/>
                  </a:lnTo>
                  <a:lnTo>
                    <a:pt x="207010" y="66294"/>
                  </a:lnTo>
                  <a:lnTo>
                    <a:pt x="207010" y="71628"/>
                  </a:lnTo>
                  <a:lnTo>
                    <a:pt x="218440" y="71628"/>
                  </a:lnTo>
                  <a:lnTo>
                    <a:pt x="222250" y="71628"/>
                  </a:lnTo>
                  <a:lnTo>
                    <a:pt x="222250" y="76200"/>
                  </a:lnTo>
                  <a:lnTo>
                    <a:pt x="227330" y="76200"/>
                  </a:lnTo>
                  <a:lnTo>
                    <a:pt x="237490" y="76200"/>
                  </a:lnTo>
                  <a:lnTo>
                    <a:pt x="237490" y="47244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9124950" y="4133087"/>
              <a:ext cx="74930" cy="231775"/>
            </a:xfrm>
            <a:custGeom>
              <a:avLst/>
              <a:gdLst/>
              <a:ahLst/>
              <a:cxnLst/>
              <a:rect l="l" t="t" r="r" b="b"/>
              <a:pathLst>
                <a:path w="74929" h="231775">
                  <a:moveTo>
                    <a:pt x="74930" y="19050"/>
                  </a:moveTo>
                  <a:lnTo>
                    <a:pt x="71120" y="19050"/>
                  </a:lnTo>
                  <a:lnTo>
                    <a:pt x="66040" y="19050"/>
                  </a:lnTo>
                  <a:lnTo>
                    <a:pt x="62230" y="19050"/>
                  </a:lnTo>
                  <a:lnTo>
                    <a:pt x="55880" y="19050"/>
                  </a:lnTo>
                  <a:lnTo>
                    <a:pt x="55880" y="14478"/>
                  </a:lnTo>
                  <a:lnTo>
                    <a:pt x="50800" y="14478"/>
                  </a:lnTo>
                  <a:lnTo>
                    <a:pt x="48260" y="14478"/>
                  </a:lnTo>
                  <a:lnTo>
                    <a:pt x="38100" y="14478"/>
                  </a:lnTo>
                  <a:lnTo>
                    <a:pt x="38100" y="6096"/>
                  </a:lnTo>
                  <a:lnTo>
                    <a:pt x="33020" y="6096"/>
                  </a:lnTo>
                  <a:lnTo>
                    <a:pt x="27940" y="6096"/>
                  </a:lnTo>
                  <a:lnTo>
                    <a:pt x="24130" y="6096"/>
                  </a:lnTo>
                  <a:lnTo>
                    <a:pt x="13970" y="6096"/>
                  </a:lnTo>
                  <a:lnTo>
                    <a:pt x="13970" y="0"/>
                  </a:lnTo>
                  <a:lnTo>
                    <a:pt x="10160" y="0"/>
                  </a:lnTo>
                  <a:lnTo>
                    <a:pt x="0" y="0"/>
                  </a:lnTo>
                  <a:lnTo>
                    <a:pt x="0" y="28956"/>
                  </a:lnTo>
                  <a:lnTo>
                    <a:pt x="10160" y="28956"/>
                  </a:lnTo>
                  <a:lnTo>
                    <a:pt x="13970" y="28956"/>
                  </a:lnTo>
                  <a:lnTo>
                    <a:pt x="24130" y="28956"/>
                  </a:lnTo>
                  <a:lnTo>
                    <a:pt x="24130" y="38100"/>
                  </a:lnTo>
                  <a:lnTo>
                    <a:pt x="27940" y="38100"/>
                  </a:lnTo>
                  <a:lnTo>
                    <a:pt x="33020" y="38100"/>
                  </a:lnTo>
                  <a:lnTo>
                    <a:pt x="38100" y="38100"/>
                  </a:lnTo>
                  <a:lnTo>
                    <a:pt x="38100" y="48006"/>
                  </a:lnTo>
                  <a:lnTo>
                    <a:pt x="33020" y="48006"/>
                  </a:lnTo>
                  <a:lnTo>
                    <a:pt x="33020" y="66294"/>
                  </a:lnTo>
                  <a:lnTo>
                    <a:pt x="27940" y="66294"/>
                  </a:lnTo>
                  <a:lnTo>
                    <a:pt x="27940" y="80772"/>
                  </a:lnTo>
                  <a:lnTo>
                    <a:pt x="24130" y="80772"/>
                  </a:lnTo>
                  <a:lnTo>
                    <a:pt x="24130" y="95250"/>
                  </a:lnTo>
                  <a:lnTo>
                    <a:pt x="13970" y="95250"/>
                  </a:lnTo>
                  <a:lnTo>
                    <a:pt x="13970" y="113538"/>
                  </a:lnTo>
                  <a:lnTo>
                    <a:pt x="10160" y="113538"/>
                  </a:lnTo>
                  <a:lnTo>
                    <a:pt x="10160" y="128016"/>
                  </a:lnTo>
                  <a:lnTo>
                    <a:pt x="0" y="128016"/>
                  </a:lnTo>
                  <a:lnTo>
                    <a:pt x="0" y="231648"/>
                  </a:lnTo>
                  <a:lnTo>
                    <a:pt x="10160" y="231648"/>
                  </a:lnTo>
                  <a:lnTo>
                    <a:pt x="10160" y="218694"/>
                  </a:lnTo>
                  <a:lnTo>
                    <a:pt x="13970" y="218694"/>
                  </a:lnTo>
                  <a:lnTo>
                    <a:pt x="13970" y="198882"/>
                  </a:lnTo>
                  <a:lnTo>
                    <a:pt x="24130" y="198882"/>
                  </a:lnTo>
                  <a:lnTo>
                    <a:pt x="24130" y="180594"/>
                  </a:lnTo>
                  <a:lnTo>
                    <a:pt x="27940" y="180594"/>
                  </a:lnTo>
                  <a:lnTo>
                    <a:pt x="27940" y="166116"/>
                  </a:lnTo>
                  <a:lnTo>
                    <a:pt x="33020" y="166116"/>
                  </a:lnTo>
                  <a:lnTo>
                    <a:pt x="33020" y="147828"/>
                  </a:lnTo>
                  <a:lnTo>
                    <a:pt x="38100" y="147828"/>
                  </a:lnTo>
                  <a:lnTo>
                    <a:pt x="38100" y="128016"/>
                  </a:lnTo>
                  <a:lnTo>
                    <a:pt x="48260" y="128016"/>
                  </a:lnTo>
                  <a:lnTo>
                    <a:pt x="48260" y="113538"/>
                  </a:lnTo>
                  <a:lnTo>
                    <a:pt x="50800" y="113538"/>
                  </a:lnTo>
                  <a:lnTo>
                    <a:pt x="50800" y="95250"/>
                  </a:lnTo>
                  <a:lnTo>
                    <a:pt x="55880" y="95250"/>
                  </a:lnTo>
                  <a:lnTo>
                    <a:pt x="55880" y="80772"/>
                  </a:lnTo>
                  <a:lnTo>
                    <a:pt x="62230" y="80772"/>
                  </a:lnTo>
                  <a:lnTo>
                    <a:pt x="62230" y="66294"/>
                  </a:lnTo>
                  <a:lnTo>
                    <a:pt x="66040" y="66294"/>
                  </a:lnTo>
                  <a:lnTo>
                    <a:pt x="66040" y="48006"/>
                  </a:lnTo>
                  <a:lnTo>
                    <a:pt x="71120" y="48006"/>
                  </a:lnTo>
                  <a:lnTo>
                    <a:pt x="71120" y="28956"/>
                  </a:lnTo>
                  <a:lnTo>
                    <a:pt x="74930" y="28956"/>
                  </a:lnTo>
                  <a:lnTo>
                    <a:pt x="74930" y="1905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897736" y="4076699"/>
              <a:ext cx="302895" cy="833755"/>
            </a:xfrm>
            <a:custGeom>
              <a:avLst/>
              <a:gdLst/>
              <a:ahLst/>
              <a:cxnLst/>
              <a:rect l="l" t="t" r="r" b="b"/>
              <a:pathLst>
                <a:path w="302895" h="833754">
                  <a:moveTo>
                    <a:pt x="0" y="820673"/>
                  </a:moveTo>
                  <a:lnTo>
                    <a:pt x="265175" y="94487"/>
                  </a:lnTo>
                  <a:lnTo>
                    <a:pt x="23621" y="23621"/>
                  </a:lnTo>
                  <a:lnTo>
                    <a:pt x="38099" y="0"/>
                  </a:lnTo>
                  <a:lnTo>
                    <a:pt x="302513" y="75437"/>
                  </a:lnTo>
                  <a:lnTo>
                    <a:pt x="41909" y="833627"/>
                  </a:lnTo>
                  <a:lnTo>
                    <a:pt x="0" y="8206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916024" y="4094987"/>
              <a:ext cx="257175" cy="95250"/>
            </a:xfrm>
            <a:custGeom>
              <a:avLst/>
              <a:gdLst/>
              <a:ahLst/>
              <a:cxnLst/>
              <a:rect l="l" t="t" r="r" b="b"/>
              <a:pathLst>
                <a:path w="257175" h="95250">
                  <a:moveTo>
                    <a:pt x="256793" y="62483"/>
                  </a:moveTo>
                  <a:lnTo>
                    <a:pt x="19811" y="0"/>
                  </a:lnTo>
                  <a:lnTo>
                    <a:pt x="0" y="57149"/>
                  </a:lnTo>
                  <a:lnTo>
                    <a:pt x="38099" y="44195"/>
                  </a:lnTo>
                  <a:lnTo>
                    <a:pt x="241553" y="95249"/>
                  </a:lnTo>
                  <a:lnTo>
                    <a:pt x="256793" y="6248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916024" y="4094987"/>
              <a:ext cx="257175" cy="95250"/>
            </a:xfrm>
            <a:custGeom>
              <a:avLst/>
              <a:gdLst/>
              <a:ahLst/>
              <a:cxnLst/>
              <a:rect l="l" t="t" r="r" b="b"/>
              <a:pathLst>
                <a:path w="257175" h="95250">
                  <a:moveTo>
                    <a:pt x="19811" y="0"/>
                  </a:moveTo>
                  <a:lnTo>
                    <a:pt x="0" y="57149"/>
                  </a:lnTo>
                  <a:lnTo>
                    <a:pt x="38099" y="44195"/>
                  </a:lnTo>
                  <a:lnTo>
                    <a:pt x="241553" y="95249"/>
                  </a:lnTo>
                  <a:lnTo>
                    <a:pt x="256793" y="62483"/>
                  </a:lnTo>
                  <a:lnTo>
                    <a:pt x="19811" y="0"/>
                  </a:lnTo>
                </a:path>
                <a:path w="257175" h="95250">
                  <a:moveTo>
                    <a:pt x="43433" y="44195"/>
                  </a:moveTo>
                  <a:lnTo>
                    <a:pt x="198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879448" y="4885943"/>
              <a:ext cx="56515" cy="100965"/>
            </a:xfrm>
            <a:custGeom>
              <a:avLst/>
              <a:gdLst/>
              <a:ahLst/>
              <a:cxnLst/>
              <a:rect l="l" t="t" r="r" b="b"/>
              <a:pathLst>
                <a:path w="56515" h="100964">
                  <a:moveTo>
                    <a:pt x="56387" y="24383"/>
                  </a:moveTo>
                  <a:lnTo>
                    <a:pt x="18287" y="0"/>
                  </a:lnTo>
                  <a:lnTo>
                    <a:pt x="0" y="86105"/>
                  </a:lnTo>
                  <a:lnTo>
                    <a:pt x="18287" y="100583"/>
                  </a:lnTo>
                  <a:lnTo>
                    <a:pt x="56387" y="2438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879448" y="4885943"/>
              <a:ext cx="56515" cy="100965"/>
            </a:xfrm>
            <a:custGeom>
              <a:avLst/>
              <a:gdLst/>
              <a:ahLst/>
              <a:cxnLst/>
              <a:rect l="l" t="t" r="r" b="b"/>
              <a:pathLst>
                <a:path w="56515" h="100964">
                  <a:moveTo>
                    <a:pt x="18287" y="0"/>
                  </a:moveTo>
                  <a:lnTo>
                    <a:pt x="0" y="86105"/>
                  </a:lnTo>
                  <a:lnTo>
                    <a:pt x="18287" y="100583"/>
                  </a:lnTo>
                  <a:lnTo>
                    <a:pt x="56387" y="24383"/>
                  </a:lnTo>
                  <a:lnTo>
                    <a:pt x="182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287630" y="3745229"/>
              <a:ext cx="1666875" cy="407034"/>
            </a:xfrm>
            <a:custGeom>
              <a:avLst/>
              <a:gdLst/>
              <a:ahLst/>
              <a:cxnLst/>
              <a:rect l="l" t="t" r="r" b="b"/>
              <a:pathLst>
                <a:path w="1666875" h="407035">
                  <a:moveTo>
                    <a:pt x="1666493" y="316991"/>
                  </a:moveTo>
                  <a:lnTo>
                    <a:pt x="801623" y="112775"/>
                  </a:lnTo>
                  <a:lnTo>
                    <a:pt x="24383" y="0"/>
                  </a:lnTo>
                  <a:lnTo>
                    <a:pt x="0" y="70865"/>
                  </a:lnTo>
                  <a:lnTo>
                    <a:pt x="1633727" y="406907"/>
                  </a:lnTo>
                  <a:lnTo>
                    <a:pt x="1666493" y="31699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287630" y="3745229"/>
              <a:ext cx="1666875" cy="407034"/>
            </a:xfrm>
            <a:custGeom>
              <a:avLst/>
              <a:gdLst/>
              <a:ahLst/>
              <a:cxnLst/>
              <a:rect l="l" t="t" r="r" b="b"/>
              <a:pathLst>
                <a:path w="1666875" h="407035">
                  <a:moveTo>
                    <a:pt x="24383" y="0"/>
                  </a:moveTo>
                  <a:lnTo>
                    <a:pt x="0" y="70865"/>
                  </a:lnTo>
                  <a:lnTo>
                    <a:pt x="1633727" y="406907"/>
                  </a:lnTo>
                  <a:lnTo>
                    <a:pt x="1666493" y="316991"/>
                  </a:lnTo>
                  <a:lnTo>
                    <a:pt x="801623" y="112775"/>
                  </a:lnTo>
                  <a:lnTo>
                    <a:pt x="243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823316" y="3839717"/>
              <a:ext cx="473709" cy="142875"/>
            </a:xfrm>
            <a:custGeom>
              <a:avLst/>
              <a:gdLst/>
              <a:ahLst/>
              <a:cxnLst/>
              <a:rect l="l" t="t" r="r" b="b"/>
              <a:pathLst>
                <a:path w="473709" h="142875">
                  <a:moveTo>
                    <a:pt x="473201" y="89153"/>
                  </a:moveTo>
                  <a:lnTo>
                    <a:pt x="416813" y="51053"/>
                  </a:lnTo>
                  <a:lnTo>
                    <a:pt x="0" y="0"/>
                  </a:lnTo>
                  <a:lnTo>
                    <a:pt x="14477" y="51053"/>
                  </a:lnTo>
                  <a:lnTo>
                    <a:pt x="445007" y="142493"/>
                  </a:lnTo>
                  <a:lnTo>
                    <a:pt x="473201" y="89153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823316" y="3839717"/>
              <a:ext cx="473709" cy="142875"/>
            </a:xfrm>
            <a:custGeom>
              <a:avLst/>
              <a:gdLst/>
              <a:ahLst/>
              <a:cxnLst/>
              <a:rect l="l" t="t" r="r" b="b"/>
              <a:pathLst>
                <a:path w="473709" h="142875">
                  <a:moveTo>
                    <a:pt x="0" y="0"/>
                  </a:moveTo>
                  <a:lnTo>
                    <a:pt x="14477" y="51053"/>
                  </a:lnTo>
                  <a:lnTo>
                    <a:pt x="445007" y="142493"/>
                  </a:lnTo>
                  <a:lnTo>
                    <a:pt x="473201" y="89153"/>
                  </a:lnTo>
                  <a:lnTo>
                    <a:pt x="416813" y="51053"/>
                  </a:lnTo>
                  <a:lnTo>
                    <a:pt x="0" y="0"/>
                  </a:lnTo>
                </a:path>
                <a:path w="473709" h="142875">
                  <a:moveTo>
                    <a:pt x="393191" y="89153"/>
                  </a:moveTo>
                  <a:lnTo>
                    <a:pt x="440435" y="1424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823316" y="3792473"/>
              <a:ext cx="417195" cy="136525"/>
            </a:xfrm>
            <a:custGeom>
              <a:avLst/>
              <a:gdLst/>
              <a:ahLst/>
              <a:cxnLst/>
              <a:rect l="l" t="t" r="r" b="b"/>
              <a:pathLst>
                <a:path w="417195" h="136525">
                  <a:moveTo>
                    <a:pt x="416813" y="95249"/>
                  </a:moveTo>
                  <a:lnTo>
                    <a:pt x="9905" y="0"/>
                  </a:lnTo>
                  <a:lnTo>
                    <a:pt x="0" y="51053"/>
                  </a:lnTo>
                  <a:lnTo>
                    <a:pt x="393191" y="136397"/>
                  </a:lnTo>
                  <a:lnTo>
                    <a:pt x="416813" y="9524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823316" y="3792473"/>
              <a:ext cx="417195" cy="136525"/>
            </a:xfrm>
            <a:custGeom>
              <a:avLst/>
              <a:gdLst/>
              <a:ahLst/>
              <a:cxnLst/>
              <a:rect l="l" t="t" r="r" b="b"/>
              <a:pathLst>
                <a:path w="417195" h="136525">
                  <a:moveTo>
                    <a:pt x="9905" y="0"/>
                  </a:moveTo>
                  <a:lnTo>
                    <a:pt x="0" y="51053"/>
                  </a:lnTo>
                  <a:lnTo>
                    <a:pt x="393191" y="136397"/>
                  </a:lnTo>
                  <a:lnTo>
                    <a:pt x="416813" y="95249"/>
                  </a:lnTo>
                  <a:lnTo>
                    <a:pt x="990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934062" y="3890771"/>
              <a:ext cx="1945639" cy="1233170"/>
            </a:xfrm>
            <a:custGeom>
              <a:avLst/>
              <a:gdLst/>
              <a:ahLst/>
              <a:cxnLst/>
              <a:rect l="l" t="t" r="r" b="b"/>
              <a:pathLst>
                <a:path w="1945640" h="1233170">
                  <a:moveTo>
                    <a:pt x="1945385" y="355853"/>
                  </a:moveTo>
                  <a:lnTo>
                    <a:pt x="340613" y="0"/>
                  </a:lnTo>
                  <a:lnTo>
                    <a:pt x="0" y="852677"/>
                  </a:lnTo>
                  <a:lnTo>
                    <a:pt x="1617725" y="1232915"/>
                  </a:lnTo>
                  <a:lnTo>
                    <a:pt x="1945385" y="35585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6934062" y="3890771"/>
              <a:ext cx="1945639" cy="1233170"/>
            </a:xfrm>
            <a:custGeom>
              <a:avLst/>
              <a:gdLst/>
              <a:ahLst/>
              <a:cxnLst/>
              <a:rect l="l" t="t" r="r" b="b"/>
              <a:pathLst>
                <a:path w="1945640" h="1233170">
                  <a:moveTo>
                    <a:pt x="340613" y="0"/>
                  </a:moveTo>
                  <a:lnTo>
                    <a:pt x="0" y="852677"/>
                  </a:lnTo>
                  <a:lnTo>
                    <a:pt x="1617725" y="1232915"/>
                  </a:lnTo>
                  <a:lnTo>
                    <a:pt x="1945385" y="355853"/>
                  </a:lnTo>
                  <a:lnTo>
                    <a:pt x="3406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033260" y="3910583"/>
              <a:ext cx="609600" cy="1000125"/>
            </a:xfrm>
            <a:custGeom>
              <a:avLst/>
              <a:gdLst/>
              <a:ahLst/>
              <a:cxnLst/>
              <a:rect l="l" t="t" r="r" b="b"/>
              <a:pathLst>
                <a:path w="609600" h="1000125">
                  <a:moveTo>
                    <a:pt x="609600" y="986790"/>
                  </a:moveTo>
                  <a:lnTo>
                    <a:pt x="596900" y="986790"/>
                  </a:lnTo>
                  <a:lnTo>
                    <a:pt x="586740" y="986790"/>
                  </a:lnTo>
                  <a:lnTo>
                    <a:pt x="562610" y="986790"/>
                  </a:lnTo>
                  <a:lnTo>
                    <a:pt x="562610" y="995172"/>
                  </a:lnTo>
                  <a:lnTo>
                    <a:pt x="586740" y="995172"/>
                  </a:lnTo>
                  <a:lnTo>
                    <a:pt x="586740" y="999744"/>
                  </a:lnTo>
                  <a:lnTo>
                    <a:pt x="596900" y="999744"/>
                  </a:lnTo>
                  <a:lnTo>
                    <a:pt x="609600" y="999744"/>
                  </a:lnTo>
                  <a:lnTo>
                    <a:pt x="609600" y="986790"/>
                  </a:lnTo>
                  <a:close/>
                </a:path>
                <a:path w="609600" h="1000125">
                  <a:moveTo>
                    <a:pt x="609600" y="71628"/>
                  </a:moveTo>
                  <a:lnTo>
                    <a:pt x="596900" y="71628"/>
                  </a:lnTo>
                  <a:lnTo>
                    <a:pt x="596900" y="61722"/>
                  </a:lnTo>
                  <a:lnTo>
                    <a:pt x="586740" y="61722"/>
                  </a:lnTo>
                  <a:lnTo>
                    <a:pt x="562610" y="61722"/>
                  </a:lnTo>
                  <a:lnTo>
                    <a:pt x="562610" y="57150"/>
                  </a:lnTo>
                  <a:lnTo>
                    <a:pt x="543560" y="57150"/>
                  </a:lnTo>
                  <a:lnTo>
                    <a:pt x="543560" y="51816"/>
                  </a:lnTo>
                  <a:lnTo>
                    <a:pt x="510540" y="51816"/>
                  </a:lnTo>
                  <a:lnTo>
                    <a:pt x="510540" y="41910"/>
                  </a:lnTo>
                  <a:lnTo>
                    <a:pt x="491490" y="41910"/>
                  </a:lnTo>
                  <a:lnTo>
                    <a:pt x="491490" y="38100"/>
                  </a:lnTo>
                  <a:lnTo>
                    <a:pt x="467360" y="38100"/>
                  </a:lnTo>
                  <a:lnTo>
                    <a:pt x="459740" y="38100"/>
                  </a:lnTo>
                  <a:lnTo>
                    <a:pt x="459740" y="33528"/>
                  </a:lnTo>
                  <a:lnTo>
                    <a:pt x="444500" y="33528"/>
                  </a:lnTo>
                  <a:lnTo>
                    <a:pt x="434340" y="33528"/>
                  </a:lnTo>
                  <a:lnTo>
                    <a:pt x="434340" y="23622"/>
                  </a:lnTo>
                  <a:lnTo>
                    <a:pt x="416560" y="23622"/>
                  </a:lnTo>
                  <a:lnTo>
                    <a:pt x="407670" y="23622"/>
                  </a:lnTo>
                  <a:lnTo>
                    <a:pt x="407670" y="18288"/>
                  </a:lnTo>
                  <a:lnTo>
                    <a:pt x="392430" y="18288"/>
                  </a:lnTo>
                  <a:lnTo>
                    <a:pt x="383540" y="18288"/>
                  </a:lnTo>
                  <a:lnTo>
                    <a:pt x="383540" y="15240"/>
                  </a:lnTo>
                  <a:lnTo>
                    <a:pt x="369570" y="15240"/>
                  </a:lnTo>
                  <a:lnTo>
                    <a:pt x="360680" y="15240"/>
                  </a:lnTo>
                  <a:lnTo>
                    <a:pt x="360680" y="9906"/>
                  </a:lnTo>
                  <a:lnTo>
                    <a:pt x="345440" y="9906"/>
                  </a:lnTo>
                  <a:lnTo>
                    <a:pt x="331470" y="9906"/>
                  </a:lnTo>
                  <a:lnTo>
                    <a:pt x="331470" y="0"/>
                  </a:lnTo>
                  <a:lnTo>
                    <a:pt x="316230" y="0"/>
                  </a:lnTo>
                  <a:lnTo>
                    <a:pt x="307340" y="0"/>
                  </a:lnTo>
                  <a:lnTo>
                    <a:pt x="307340" y="18288"/>
                  </a:lnTo>
                  <a:lnTo>
                    <a:pt x="302260" y="18288"/>
                  </a:lnTo>
                  <a:lnTo>
                    <a:pt x="302260" y="38100"/>
                  </a:lnTo>
                  <a:lnTo>
                    <a:pt x="298450" y="38100"/>
                  </a:lnTo>
                  <a:lnTo>
                    <a:pt x="298450" y="57150"/>
                  </a:lnTo>
                  <a:lnTo>
                    <a:pt x="292100" y="57150"/>
                  </a:lnTo>
                  <a:lnTo>
                    <a:pt x="292100" y="71628"/>
                  </a:lnTo>
                  <a:lnTo>
                    <a:pt x="284480" y="71628"/>
                  </a:lnTo>
                  <a:lnTo>
                    <a:pt x="284480" y="86106"/>
                  </a:lnTo>
                  <a:lnTo>
                    <a:pt x="278130" y="86106"/>
                  </a:lnTo>
                  <a:lnTo>
                    <a:pt x="278130" y="118872"/>
                  </a:lnTo>
                  <a:lnTo>
                    <a:pt x="269240" y="118872"/>
                  </a:lnTo>
                  <a:lnTo>
                    <a:pt x="269240" y="133350"/>
                  </a:lnTo>
                  <a:lnTo>
                    <a:pt x="265430" y="133350"/>
                  </a:lnTo>
                  <a:lnTo>
                    <a:pt x="265430" y="146304"/>
                  </a:lnTo>
                  <a:lnTo>
                    <a:pt x="254000" y="146304"/>
                  </a:lnTo>
                  <a:lnTo>
                    <a:pt x="254000" y="175260"/>
                  </a:lnTo>
                  <a:lnTo>
                    <a:pt x="246380" y="175260"/>
                  </a:lnTo>
                  <a:lnTo>
                    <a:pt x="246380" y="198882"/>
                  </a:lnTo>
                  <a:lnTo>
                    <a:pt x="241300" y="198882"/>
                  </a:lnTo>
                  <a:lnTo>
                    <a:pt x="241300" y="213360"/>
                  </a:lnTo>
                  <a:lnTo>
                    <a:pt x="231140" y="213360"/>
                  </a:lnTo>
                  <a:lnTo>
                    <a:pt x="231140" y="241554"/>
                  </a:lnTo>
                  <a:lnTo>
                    <a:pt x="220980" y="241554"/>
                  </a:lnTo>
                  <a:lnTo>
                    <a:pt x="220980" y="260604"/>
                  </a:lnTo>
                  <a:lnTo>
                    <a:pt x="217170" y="260604"/>
                  </a:lnTo>
                  <a:lnTo>
                    <a:pt x="217170" y="279654"/>
                  </a:lnTo>
                  <a:lnTo>
                    <a:pt x="208280" y="279654"/>
                  </a:lnTo>
                  <a:lnTo>
                    <a:pt x="208280" y="303276"/>
                  </a:lnTo>
                  <a:lnTo>
                    <a:pt x="198120" y="303276"/>
                  </a:lnTo>
                  <a:lnTo>
                    <a:pt x="198120" y="326898"/>
                  </a:lnTo>
                  <a:lnTo>
                    <a:pt x="194310" y="326898"/>
                  </a:lnTo>
                  <a:lnTo>
                    <a:pt x="194310" y="341376"/>
                  </a:lnTo>
                  <a:lnTo>
                    <a:pt x="189230" y="341376"/>
                  </a:lnTo>
                  <a:lnTo>
                    <a:pt x="189230" y="350520"/>
                  </a:lnTo>
                  <a:lnTo>
                    <a:pt x="179070" y="350520"/>
                  </a:lnTo>
                  <a:lnTo>
                    <a:pt x="179070" y="370332"/>
                  </a:lnTo>
                  <a:lnTo>
                    <a:pt x="175260" y="370332"/>
                  </a:lnTo>
                  <a:lnTo>
                    <a:pt x="175260" y="388620"/>
                  </a:lnTo>
                  <a:lnTo>
                    <a:pt x="170180" y="388620"/>
                  </a:lnTo>
                  <a:lnTo>
                    <a:pt x="170180" y="403098"/>
                  </a:lnTo>
                  <a:lnTo>
                    <a:pt x="165100" y="403098"/>
                  </a:lnTo>
                  <a:lnTo>
                    <a:pt x="165100" y="417576"/>
                  </a:lnTo>
                  <a:lnTo>
                    <a:pt x="156210" y="417576"/>
                  </a:lnTo>
                  <a:lnTo>
                    <a:pt x="156210" y="430530"/>
                  </a:lnTo>
                  <a:lnTo>
                    <a:pt x="151130" y="430530"/>
                  </a:lnTo>
                  <a:lnTo>
                    <a:pt x="151130" y="454152"/>
                  </a:lnTo>
                  <a:lnTo>
                    <a:pt x="147320" y="454152"/>
                  </a:lnTo>
                  <a:lnTo>
                    <a:pt x="147320" y="464820"/>
                  </a:lnTo>
                  <a:lnTo>
                    <a:pt x="140970" y="464820"/>
                  </a:lnTo>
                  <a:lnTo>
                    <a:pt x="140970" y="483870"/>
                  </a:lnTo>
                  <a:lnTo>
                    <a:pt x="132080" y="483870"/>
                  </a:lnTo>
                  <a:lnTo>
                    <a:pt x="132080" y="516636"/>
                  </a:lnTo>
                  <a:lnTo>
                    <a:pt x="127000" y="516636"/>
                  </a:lnTo>
                  <a:lnTo>
                    <a:pt x="127000" y="531114"/>
                  </a:lnTo>
                  <a:lnTo>
                    <a:pt x="118110" y="531114"/>
                  </a:lnTo>
                  <a:lnTo>
                    <a:pt x="118110" y="544830"/>
                  </a:lnTo>
                  <a:lnTo>
                    <a:pt x="114300" y="544830"/>
                  </a:lnTo>
                  <a:lnTo>
                    <a:pt x="114300" y="560070"/>
                  </a:lnTo>
                  <a:lnTo>
                    <a:pt x="102870" y="560070"/>
                  </a:lnTo>
                  <a:lnTo>
                    <a:pt x="102870" y="573024"/>
                  </a:lnTo>
                  <a:lnTo>
                    <a:pt x="99060" y="573024"/>
                  </a:lnTo>
                  <a:lnTo>
                    <a:pt x="99060" y="592836"/>
                  </a:lnTo>
                  <a:lnTo>
                    <a:pt x="93980" y="592836"/>
                  </a:lnTo>
                  <a:lnTo>
                    <a:pt x="93980" y="611124"/>
                  </a:lnTo>
                  <a:lnTo>
                    <a:pt x="90170" y="611124"/>
                  </a:lnTo>
                  <a:lnTo>
                    <a:pt x="90170" y="630936"/>
                  </a:lnTo>
                  <a:lnTo>
                    <a:pt x="80010" y="630936"/>
                  </a:lnTo>
                  <a:lnTo>
                    <a:pt x="80010" y="634746"/>
                  </a:lnTo>
                  <a:lnTo>
                    <a:pt x="76200" y="634746"/>
                  </a:lnTo>
                  <a:lnTo>
                    <a:pt x="76200" y="658368"/>
                  </a:lnTo>
                  <a:lnTo>
                    <a:pt x="71120" y="658368"/>
                  </a:lnTo>
                  <a:lnTo>
                    <a:pt x="71120" y="672846"/>
                  </a:lnTo>
                  <a:lnTo>
                    <a:pt x="67310" y="672846"/>
                  </a:lnTo>
                  <a:lnTo>
                    <a:pt x="67310" y="691896"/>
                  </a:lnTo>
                  <a:lnTo>
                    <a:pt x="60960" y="691896"/>
                  </a:lnTo>
                  <a:lnTo>
                    <a:pt x="60960" y="701802"/>
                  </a:lnTo>
                  <a:lnTo>
                    <a:pt x="55880" y="701802"/>
                  </a:lnTo>
                  <a:lnTo>
                    <a:pt x="55880" y="720090"/>
                  </a:lnTo>
                  <a:lnTo>
                    <a:pt x="46990" y="720090"/>
                  </a:lnTo>
                  <a:lnTo>
                    <a:pt x="46990" y="738378"/>
                  </a:lnTo>
                  <a:lnTo>
                    <a:pt x="43180" y="738378"/>
                  </a:lnTo>
                  <a:lnTo>
                    <a:pt x="43180" y="749808"/>
                  </a:lnTo>
                  <a:lnTo>
                    <a:pt x="38100" y="749808"/>
                  </a:lnTo>
                  <a:lnTo>
                    <a:pt x="38100" y="768096"/>
                  </a:lnTo>
                  <a:lnTo>
                    <a:pt x="29210" y="768096"/>
                  </a:lnTo>
                  <a:lnTo>
                    <a:pt x="29210" y="786384"/>
                  </a:lnTo>
                  <a:lnTo>
                    <a:pt x="22860" y="786384"/>
                  </a:lnTo>
                  <a:lnTo>
                    <a:pt x="22860" y="800862"/>
                  </a:lnTo>
                  <a:lnTo>
                    <a:pt x="19050" y="800862"/>
                  </a:lnTo>
                  <a:lnTo>
                    <a:pt x="19050" y="814578"/>
                  </a:lnTo>
                  <a:lnTo>
                    <a:pt x="13970" y="814578"/>
                  </a:lnTo>
                  <a:lnTo>
                    <a:pt x="13970" y="832866"/>
                  </a:lnTo>
                  <a:lnTo>
                    <a:pt x="5080" y="832866"/>
                  </a:lnTo>
                  <a:lnTo>
                    <a:pt x="5080" y="848106"/>
                  </a:lnTo>
                  <a:lnTo>
                    <a:pt x="0" y="848106"/>
                  </a:lnTo>
                  <a:lnTo>
                    <a:pt x="0" y="862584"/>
                  </a:lnTo>
                  <a:lnTo>
                    <a:pt x="5080" y="862584"/>
                  </a:lnTo>
                  <a:lnTo>
                    <a:pt x="13970" y="862584"/>
                  </a:lnTo>
                  <a:lnTo>
                    <a:pt x="19050" y="862584"/>
                  </a:lnTo>
                  <a:lnTo>
                    <a:pt x="22860" y="862584"/>
                  </a:lnTo>
                  <a:lnTo>
                    <a:pt x="22860" y="867918"/>
                  </a:lnTo>
                  <a:lnTo>
                    <a:pt x="29210" y="867918"/>
                  </a:lnTo>
                  <a:lnTo>
                    <a:pt x="38100" y="867918"/>
                  </a:lnTo>
                  <a:lnTo>
                    <a:pt x="43180" y="867918"/>
                  </a:lnTo>
                  <a:lnTo>
                    <a:pt x="46990" y="867918"/>
                  </a:lnTo>
                  <a:lnTo>
                    <a:pt x="46990" y="871728"/>
                  </a:lnTo>
                  <a:lnTo>
                    <a:pt x="55880" y="871728"/>
                  </a:lnTo>
                  <a:lnTo>
                    <a:pt x="60960" y="871728"/>
                  </a:lnTo>
                  <a:lnTo>
                    <a:pt x="67310" y="871728"/>
                  </a:lnTo>
                  <a:lnTo>
                    <a:pt x="71120" y="871728"/>
                  </a:lnTo>
                  <a:lnTo>
                    <a:pt x="71120" y="877062"/>
                  </a:lnTo>
                  <a:lnTo>
                    <a:pt x="76200" y="877062"/>
                  </a:lnTo>
                  <a:lnTo>
                    <a:pt x="80010" y="877062"/>
                  </a:lnTo>
                  <a:lnTo>
                    <a:pt x="90170" y="877062"/>
                  </a:lnTo>
                  <a:lnTo>
                    <a:pt x="93980" y="877062"/>
                  </a:lnTo>
                  <a:lnTo>
                    <a:pt x="93980" y="886206"/>
                  </a:lnTo>
                  <a:lnTo>
                    <a:pt x="127000" y="886206"/>
                  </a:lnTo>
                  <a:lnTo>
                    <a:pt x="127000" y="890778"/>
                  </a:lnTo>
                  <a:lnTo>
                    <a:pt x="132080" y="890778"/>
                  </a:lnTo>
                  <a:lnTo>
                    <a:pt x="140970" y="890778"/>
                  </a:lnTo>
                  <a:lnTo>
                    <a:pt x="147320" y="890778"/>
                  </a:lnTo>
                  <a:lnTo>
                    <a:pt x="147320" y="900684"/>
                  </a:lnTo>
                  <a:lnTo>
                    <a:pt x="194310" y="900684"/>
                  </a:lnTo>
                  <a:lnTo>
                    <a:pt x="194310" y="910590"/>
                  </a:lnTo>
                  <a:lnTo>
                    <a:pt x="198120" y="910590"/>
                  </a:lnTo>
                  <a:lnTo>
                    <a:pt x="208280" y="910590"/>
                  </a:lnTo>
                  <a:lnTo>
                    <a:pt x="217170" y="910590"/>
                  </a:lnTo>
                  <a:lnTo>
                    <a:pt x="220980" y="910590"/>
                  </a:lnTo>
                  <a:lnTo>
                    <a:pt x="220980" y="915162"/>
                  </a:lnTo>
                  <a:lnTo>
                    <a:pt x="231140" y="915162"/>
                  </a:lnTo>
                  <a:lnTo>
                    <a:pt x="241300" y="915162"/>
                  </a:lnTo>
                  <a:lnTo>
                    <a:pt x="246380" y="915162"/>
                  </a:lnTo>
                  <a:lnTo>
                    <a:pt x="246380" y="918972"/>
                  </a:lnTo>
                  <a:lnTo>
                    <a:pt x="254000" y="918972"/>
                  </a:lnTo>
                  <a:lnTo>
                    <a:pt x="265430" y="918972"/>
                  </a:lnTo>
                  <a:lnTo>
                    <a:pt x="269240" y="918972"/>
                  </a:lnTo>
                  <a:lnTo>
                    <a:pt x="269240" y="924306"/>
                  </a:lnTo>
                  <a:lnTo>
                    <a:pt x="278130" y="924306"/>
                  </a:lnTo>
                  <a:lnTo>
                    <a:pt x="284480" y="924306"/>
                  </a:lnTo>
                  <a:lnTo>
                    <a:pt x="292100" y="924306"/>
                  </a:lnTo>
                  <a:lnTo>
                    <a:pt x="292100" y="928878"/>
                  </a:lnTo>
                  <a:lnTo>
                    <a:pt x="298450" y="928878"/>
                  </a:lnTo>
                  <a:lnTo>
                    <a:pt x="302260" y="928878"/>
                  </a:lnTo>
                  <a:lnTo>
                    <a:pt x="307340" y="928878"/>
                  </a:lnTo>
                  <a:lnTo>
                    <a:pt x="316230" y="928878"/>
                  </a:lnTo>
                  <a:lnTo>
                    <a:pt x="316230" y="938784"/>
                  </a:lnTo>
                  <a:lnTo>
                    <a:pt x="331470" y="938784"/>
                  </a:lnTo>
                  <a:lnTo>
                    <a:pt x="345440" y="938784"/>
                  </a:lnTo>
                  <a:lnTo>
                    <a:pt x="345440" y="942594"/>
                  </a:lnTo>
                  <a:lnTo>
                    <a:pt x="360680" y="942594"/>
                  </a:lnTo>
                  <a:lnTo>
                    <a:pt x="369570" y="942594"/>
                  </a:lnTo>
                  <a:lnTo>
                    <a:pt x="369570" y="948690"/>
                  </a:lnTo>
                  <a:lnTo>
                    <a:pt x="383540" y="948690"/>
                  </a:lnTo>
                  <a:lnTo>
                    <a:pt x="392430" y="948690"/>
                  </a:lnTo>
                  <a:lnTo>
                    <a:pt x="392430" y="951738"/>
                  </a:lnTo>
                  <a:lnTo>
                    <a:pt x="407670" y="951738"/>
                  </a:lnTo>
                  <a:lnTo>
                    <a:pt x="416560" y="951738"/>
                  </a:lnTo>
                  <a:lnTo>
                    <a:pt x="416560" y="962406"/>
                  </a:lnTo>
                  <a:lnTo>
                    <a:pt x="434340" y="962406"/>
                  </a:lnTo>
                  <a:lnTo>
                    <a:pt x="444500" y="962406"/>
                  </a:lnTo>
                  <a:lnTo>
                    <a:pt x="444500" y="966978"/>
                  </a:lnTo>
                  <a:lnTo>
                    <a:pt x="459740" y="966978"/>
                  </a:lnTo>
                  <a:lnTo>
                    <a:pt x="467360" y="966978"/>
                  </a:lnTo>
                  <a:lnTo>
                    <a:pt x="467360" y="971550"/>
                  </a:lnTo>
                  <a:lnTo>
                    <a:pt x="491490" y="971550"/>
                  </a:lnTo>
                  <a:lnTo>
                    <a:pt x="491490" y="975360"/>
                  </a:lnTo>
                  <a:lnTo>
                    <a:pt x="510540" y="975360"/>
                  </a:lnTo>
                  <a:lnTo>
                    <a:pt x="510540" y="75438"/>
                  </a:lnTo>
                  <a:lnTo>
                    <a:pt x="543560" y="75438"/>
                  </a:lnTo>
                  <a:lnTo>
                    <a:pt x="562610" y="75438"/>
                  </a:lnTo>
                  <a:lnTo>
                    <a:pt x="562610" y="213360"/>
                  </a:lnTo>
                  <a:lnTo>
                    <a:pt x="586740" y="213360"/>
                  </a:lnTo>
                  <a:lnTo>
                    <a:pt x="596900" y="213360"/>
                  </a:lnTo>
                  <a:lnTo>
                    <a:pt x="609600" y="213360"/>
                  </a:lnTo>
                  <a:lnTo>
                    <a:pt x="609600" y="7162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630160" y="3982211"/>
              <a:ext cx="586740" cy="1061085"/>
            </a:xfrm>
            <a:custGeom>
              <a:avLst/>
              <a:gdLst/>
              <a:ahLst/>
              <a:cxnLst/>
              <a:rect l="l" t="t" r="r" b="b"/>
              <a:pathLst>
                <a:path w="586740" h="1061085">
                  <a:moveTo>
                    <a:pt x="93980" y="915162"/>
                  </a:moveTo>
                  <a:lnTo>
                    <a:pt x="93980" y="915162"/>
                  </a:lnTo>
                  <a:lnTo>
                    <a:pt x="12700" y="915162"/>
                  </a:lnTo>
                  <a:lnTo>
                    <a:pt x="12700" y="933450"/>
                  </a:lnTo>
                  <a:lnTo>
                    <a:pt x="41910" y="933450"/>
                  </a:lnTo>
                  <a:lnTo>
                    <a:pt x="41910" y="941832"/>
                  </a:lnTo>
                  <a:lnTo>
                    <a:pt x="50800" y="941832"/>
                  </a:lnTo>
                  <a:lnTo>
                    <a:pt x="71120" y="941832"/>
                  </a:lnTo>
                  <a:lnTo>
                    <a:pt x="71120" y="947928"/>
                  </a:lnTo>
                  <a:lnTo>
                    <a:pt x="73660" y="947928"/>
                  </a:lnTo>
                  <a:lnTo>
                    <a:pt x="93980" y="947928"/>
                  </a:lnTo>
                  <a:lnTo>
                    <a:pt x="93980" y="915162"/>
                  </a:lnTo>
                  <a:close/>
                </a:path>
                <a:path w="586740" h="1061085">
                  <a:moveTo>
                    <a:pt x="444500" y="89154"/>
                  </a:moveTo>
                  <a:lnTo>
                    <a:pt x="434340" y="89154"/>
                  </a:lnTo>
                  <a:lnTo>
                    <a:pt x="420370" y="89154"/>
                  </a:lnTo>
                  <a:lnTo>
                    <a:pt x="420370" y="80010"/>
                  </a:lnTo>
                  <a:lnTo>
                    <a:pt x="411480" y="80010"/>
                  </a:lnTo>
                  <a:lnTo>
                    <a:pt x="392430" y="80010"/>
                  </a:lnTo>
                  <a:lnTo>
                    <a:pt x="392430" y="74676"/>
                  </a:lnTo>
                  <a:lnTo>
                    <a:pt x="368300" y="74676"/>
                  </a:lnTo>
                  <a:lnTo>
                    <a:pt x="368300" y="70866"/>
                  </a:lnTo>
                  <a:lnTo>
                    <a:pt x="358140" y="70866"/>
                  </a:lnTo>
                  <a:lnTo>
                    <a:pt x="335280" y="70866"/>
                  </a:lnTo>
                  <a:lnTo>
                    <a:pt x="335280" y="65532"/>
                  </a:lnTo>
                  <a:lnTo>
                    <a:pt x="317500" y="65532"/>
                  </a:lnTo>
                  <a:lnTo>
                    <a:pt x="317500" y="61722"/>
                  </a:lnTo>
                  <a:lnTo>
                    <a:pt x="293370" y="61722"/>
                  </a:lnTo>
                  <a:lnTo>
                    <a:pt x="281940" y="61722"/>
                  </a:lnTo>
                  <a:lnTo>
                    <a:pt x="281940" y="56388"/>
                  </a:lnTo>
                  <a:lnTo>
                    <a:pt x="259080" y="56388"/>
                  </a:lnTo>
                  <a:lnTo>
                    <a:pt x="259080" y="47244"/>
                  </a:lnTo>
                  <a:lnTo>
                    <a:pt x="241300" y="47244"/>
                  </a:lnTo>
                  <a:lnTo>
                    <a:pt x="231140" y="47244"/>
                  </a:lnTo>
                  <a:lnTo>
                    <a:pt x="231140" y="41910"/>
                  </a:lnTo>
                  <a:lnTo>
                    <a:pt x="207010" y="41910"/>
                  </a:lnTo>
                  <a:lnTo>
                    <a:pt x="207010" y="38100"/>
                  </a:lnTo>
                  <a:lnTo>
                    <a:pt x="193040" y="38100"/>
                  </a:lnTo>
                  <a:lnTo>
                    <a:pt x="179070" y="38100"/>
                  </a:lnTo>
                  <a:lnTo>
                    <a:pt x="179070" y="27432"/>
                  </a:lnTo>
                  <a:lnTo>
                    <a:pt x="168910" y="27432"/>
                  </a:lnTo>
                  <a:lnTo>
                    <a:pt x="154940" y="27432"/>
                  </a:lnTo>
                  <a:lnTo>
                    <a:pt x="154940" y="23622"/>
                  </a:lnTo>
                  <a:lnTo>
                    <a:pt x="142240" y="23622"/>
                  </a:lnTo>
                  <a:lnTo>
                    <a:pt x="127000" y="23622"/>
                  </a:lnTo>
                  <a:lnTo>
                    <a:pt x="127000" y="18288"/>
                  </a:lnTo>
                  <a:lnTo>
                    <a:pt x="11811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93980" y="14478"/>
                  </a:lnTo>
                  <a:lnTo>
                    <a:pt x="73660" y="14478"/>
                  </a:lnTo>
                  <a:lnTo>
                    <a:pt x="73660" y="3810"/>
                  </a:lnTo>
                  <a:lnTo>
                    <a:pt x="71120" y="3810"/>
                  </a:lnTo>
                  <a:lnTo>
                    <a:pt x="50800" y="3810"/>
                  </a:lnTo>
                  <a:lnTo>
                    <a:pt x="50800" y="0"/>
                  </a:lnTo>
                  <a:lnTo>
                    <a:pt x="41910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93980" y="141732"/>
                  </a:lnTo>
                  <a:lnTo>
                    <a:pt x="93980" y="94488"/>
                  </a:lnTo>
                  <a:lnTo>
                    <a:pt x="444500" y="94488"/>
                  </a:lnTo>
                  <a:lnTo>
                    <a:pt x="444500" y="89154"/>
                  </a:lnTo>
                  <a:close/>
                </a:path>
                <a:path w="586740" h="1061085">
                  <a:moveTo>
                    <a:pt x="586740" y="915162"/>
                  </a:moveTo>
                  <a:lnTo>
                    <a:pt x="586740" y="915162"/>
                  </a:lnTo>
                  <a:lnTo>
                    <a:pt x="468630" y="915162"/>
                  </a:lnTo>
                  <a:lnTo>
                    <a:pt x="468630" y="951738"/>
                  </a:lnTo>
                  <a:lnTo>
                    <a:pt x="118110" y="951738"/>
                  </a:lnTo>
                  <a:lnTo>
                    <a:pt x="118110" y="956310"/>
                  </a:lnTo>
                  <a:lnTo>
                    <a:pt x="127000" y="956310"/>
                  </a:lnTo>
                  <a:lnTo>
                    <a:pt x="142240" y="956310"/>
                  </a:lnTo>
                  <a:lnTo>
                    <a:pt x="142240" y="966216"/>
                  </a:lnTo>
                  <a:lnTo>
                    <a:pt x="154940" y="966216"/>
                  </a:lnTo>
                  <a:lnTo>
                    <a:pt x="168910" y="966216"/>
                  </a:lnTo>
                  <a:lnTo>
                    <a:pt x="168910" y="971550"/>
                  </a:lnTo>
                  <a:lnTo>
                    <a:pt x="179070" y="971550"/>
                  </a:lnTo>
                  <a:lnTo>
                    <a:pt x="193040" y="971550"/>
                  </a:lnTo>
                  <a:lnTo>
                    <a:pt x="193040" y="979932"/>
                  </a:lnTo>
                  <a:lnTo>
                    <a:pt x="207010" y="979932"/>
                  </a:lnTo>
                  <a:lnTo>
                    <a:pt x="231140" y="979932"/>
                  </a:lnTo>
                  <a:lnTo>
                    <a:pt x="241300" y="979932"/>
                  </a:lnTo>
                  <a:lnTo>
                    <a:pt x="241300" y="986028"/>
                  </a:lnTo>
                  <a:lnTo>
                    <a:pt x="259080" y="986028"/>
                  </a:lnTo>
                  <a:lnTo>
                    <a:pt x="259080" y="989838"/>
                  </a:lnTo>
                  <a:lnTo>
                    <a:pt x="281940" y="989838"/>
                  </a:lnTo>
                  <a:lnTo>
                    <a:pt x="293370" y="989838"/>
                  </a:lnTo>
                  <a:lnTo>
                    <a:pt x="293370" y="998982"/>
                  </a:lnTo>
                  <a:lnTo>
                    <a:pt x="317500" y="998982"/>
                  </a:lnTo>
                  <a:lnTo>
                    <a:pt x="317500" y="1004316"/>
                  </a:lnTo>
                  <a:lnTo>
                    <a:pt x="335280" y="1004316"/>
                  </a:lnTo>
                  <a:lnTo>
                    <a:pt x="335280" y="1009650"/>
                  </a:lnTo>
                  <a:lnTo>
                    <a:pt x="358140" y="1009650"/>
                  </a:lnTo>
                  <a:lnTo>
                    <a:pt x="358140" y="1018794"/>
                  </a:lnTo>
                  <a:lnTo>
                    <a:pt x="368300" y="1018794"/>
                  </a:lnTo>
                  <a:lnTo>
                    <a:pt x="392430" y="1018794"/>
                  </a:lnTo>
                  <a:lnTo>
                    <a:pt x="392430" y="1022604"/>
                  </a:lnTo>
                  <a:lnTo>
                    <a:pt x="411480" y="1022604"/>
                  </a:lnTo>
                  <a:lnTo>
                    <a:pt x="411480" y="1027938"/>
                  </a:lnTo>
                  <a:lnTo>
                    <a:pt x="420370" y="1027938"/>
                  </a:lnTo>
                  <a:lnTo>
                    <a:pt x="434340" y="1027938"/>
                  </a:lnTo>
                  <a:lnTo>
                    <a:pt x="434340" y="1032510"/>
                  </a:lnTo>
                  <a:lnTo>
                    <a:pt x="444500" y="1032510"/>
                  </a:lnTo>
                  <a:lnTo>
                    <a:pt x="458470" y="1032510"/>
                  </a:lnTo>
                  <a:lnTo>
                    <a:pt x="458470" y="1042416"/>
                  </a:lnTo>
                  <a:lnTo>
                    <a:pt x="468630" y="1042416"/>
                  </a:lnTo>
                  <a:lnTo>
                    <a:pt x="486410" y="1042416"/>
                  </a:lnTo>
                  <a:lnTo>
                    <a:pt x="486410" y="1046226"/>
                  </a:lnTo>
                  <a:lnTo>
                    <a:pt x="510540" y="1046226"/>
                  </a:lnTo>
                  <a:lnTo>
                    <a:pt x="510540" y="1056894"/>
                  </a:lnTo>
                  <a:lnTo>
                    <a:pt x="519430" y="1056894"/>
                  </a:lnTo>
                  <a:lnTo>
                    <a:pt x="548640" y="1056894"/>
                  </a:lnTo>
                  <a:lnTo>
                    <a:pt x="557530" y="1056894"/>
                  </a:lnTo>
                  <a:lnTo>
                    <a:pt x="557530" y="1060704"/>
                  </a:lnTo>
                  <a:lnTo>
                    <a:pt x="571500" y="1060704"/>
                  </a:lnTo>
                  <a:lnTo>
                    <a:pt x="586740" y="1060704"/>
                  </a:lnTo>
                  <a:lnTo>
                    <a:pt x="586740" y="915162"/>
                  </a:lnTo>
                  <a:close/>
                </a:path>
                <a:path w="586740" h="1061085">
                  <a:moveTo>
                    <a:pt x="586740" y="127254"/>
                  </a:moveTo>
                  <a:lnTo>
                    <a:pt x="571500" y="127254"/>
                  </a:lnTo>
                  <a:lnTo>
                    <a:pt x="571500" y="118110"/>
                  </a:lnTo>
                  <a:lnTo>
                    <a:pt x="557530" y="118110"/>
                  </a:lnTo>
                  <a:lnTo>
                    <a:pt x="548640" y="118110"/>
                  </a:lnTo>
                  <a:lnTo>
                    <a:pt x="548640" y="112776"/>
                  </a:lnTo>
                  <a:lnTo>
                    <a:pt x="519430" y="112776"/>
                  </a:lnTo>
                  <a:lnTo>
                    <a:pt x="519430" y="103632"/>
                  </a:lnTo>
                  <a:lnTo>
                    <a:pt x="510540" y="103632"/>
                  </a:lnTo>
                  <a:lnTo>
                    <a:pt x="486410" y="103632"/>
                  </a:lnTo>
                  <a:lnTo>
                    <a:pt x="468630" y="103632"/>
                  </a:lnTo>
                  <a:lnTo>
                    <a:pt x="468630" y="141732"/>
                  </a:lnTo>
                  <a:lnTo>
                    <a:pt x="486410" y="141732"/>
                  </a:lnTo>
                  <a:lnTo>
                    <a:pt x="510540" y="141732"/>
                  </a:lnTo>
                  <a:lnTo>
                    <a:pt x="586740" y="141732"/>
                  </a:lnTo>
                  <a:lnTo>
                    <a:pt x="586740" y="12725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201660" y="4109465"/>
              <a:ext cx="544830" cy="989965"/>
            </a:xfrm>
            <a:custGeom>
              <a:avLst/>
              <a:gdLst/>
              <a:ahLst/>
              <a:cxnLst/>
              <a:rect l="l" t="t" r="r" b="b"/>
              <a:pathLst>
                <a:path w="544829" h="989964">
                  <a:moveTo>
                    <a:pt x="81280" y="9906"/>
                  </a:moveTo>
                  <a:lnTo>
                    <a:pt x="62230" y="9906"/>
                  </a:lnTo>
                  <a:lnTo>
                    <a:pt x="53340" y="9906"/>
                  </a:lnTo>
                  <a:lnTo>
                    <a:pt x="53340" y="5334"/>
                  </a:lnTo>
                  <a:lnTo>
                    <a:pt x="38100" y="5334"/>
                  </a:lnTo>
                  <a:lnTo>
                    <a:pt x="29210" y="5334"/>
                  </a:lnTo>
                  <a:lnTo>
                    <a:pt x="29210" y="0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4478"/>
                  </a:lnTo>
                  <a:lnTo>
                    <a:pt x="81280" y="14478"/>
                  </a:lnTo>
                  <a:lnTo>
                    <a:pt x="81280" y="9906"/>
                  </a:lnTo>
                  <a:close/>
                </a:path>
                <a:path w="544829" h="989964">
                  <a:moveTo>
                    <a:pt x="544830" y="113538"/>
                  </a:moveTo>
                  <a:lnTo>
                    <a:pt x="535940" y="113538"/>
                  </a:lnTo>
                  <a:lnTo>
                    <a:pt x="530860" y="113538"/>
                  </a:lnTo>
                  <a:lnTo>
                    <a:pt x="524510" y="113538"/>
                  </a:lnTo>
                  <a:lnTo>
                    <a:pt x="524510" y="104394"/>
                  </a:lnTo>
                  <a:lnTo>
                    <a:pt x="473710" y="104394"/>
                  </a:lnTo>
                  <a:lnTo>
                    <a:pt x="473710" y="94488"/>
                  </a:lnTo>
                  <a:lnTo>
                    <a:pt x="468630" y="94488"/>
                  </a:lnTo>
                  <a:lnTo>
                    <a:pt x="459740" y="94488"/>
                  </a:lnTo>
                  <a:lnTo>
                    <a:pt x="453390" y="94488"/>
                  </a:lnTo>
                  <a:lnTo>
                    <a:pt x="449580" y="94488"/>
                  </a:lnTo>
                  <a:lnTo>
                    <a:pt x="449580" y="89916"/>
                  </a:lnTo>
                  <a:lnTo>
                    <a:pt x="416560" y="89916"/>
                  </a:lnTo>
                  <a:lnTo>
                    <a:pt x="416560" y="80772"/>
                  </a:lnTo>
                  <a:lnTo>
                    <a:pt x="369570" y="80772"/>
                  </a:lnTo>
                  <a:lnTo>
                    <a:pt x="369570" y="71628"/>
                  </a:lnTo>
                  <a:lnTo>
                    <a:pt x="359410" y="71628"/>
                  </a:lnTo>
                  <a:lnTo>
                    <a:pt x="355600" y="71628"/>
                  </a:lnTo>
                  <a:lnTo>
                    <a:pt x="350520" y="71628"/>
                  </a:lnTo>
                  <a:lnTo>
                    <a:pt x="340360" y="71628"/>
                  </a:lnTo>
                  <a:lnTo>
                    <a:pt x="340360" y="66294"/>
                  </a:lnTo>
                  <a:lnTo>
                    <a:pt x="336550" y="66294"/>
                  </a:lnTo>
                  <a:lnTo>
                    <a:pt x="331470" y="66294"/>
                  </a:lnTo>
                  <a:lnTo>
                    <a:pt x="326390" y="66294"/>
                  </a:lnTo>
                  <a:lnTo>
                    <a:pt x="317500" y="66294"/>
                  </a:lnTo>
                  <a:lnTo>
                    <a:pt x="317500" y="61722"/>
                  </a:lnTo>
                  <a:lnTo>
                    <a:pt x="308610" y="61722"/>
                  </a:lnTo>
                  <a:lnTo>
                    <a:pt x="302260" y="61722"/>
                  </a:lnTo>
                  <a:lnTo>
                    <a:pt x="293370" y="61722"/>
                  </a:lnTo>
                  <a:lnTo>
                    <a:pt x="289560" y="61722"/>
                  </a:lnTo>
                  <a:lnTo>
                    <a:pt x="289560" y="52578"/>
                  </a:lnTo>
                  <a:lnTo>
                    <a:pt x="284480" y="52578"/>
                  </a:lnTo>
                  <a:lnTo>
                    <a:pt x="279400" y="52578"/>
                  </a:lnTo>
                  <a:lnTo>
                    <a:pt x="270510" y="52578"/>
                  </a:lnTo>
                  <a:lnTo>
                    <a:pt x="266700" y="52578"/>
                  </a:lnTo>
                  <a:lnTo>
                    <a:pt x="266700" y="48006"/>
                  </a:lnTo>
                  <a:lnTo>
                    <a:pt x="255270" y="48006"/>
                  </a:lnTo>
                  <a:lnTo>
                    <a:pt x="251460" y="48006"/>
                  </a:lnTo>
                  <a:lnTo>
                    <a:pt x="246380" y="48006"/>
                  </a:lnTo>
                  <a:lnTo>
                    <a:pt x="241300" y="48006"/>
                  </a:lnTo>
                  <a:lnTo>
                    <a:pt x="241300" y="42672"/>
                  </a:lnTo>
                  <a:lnTo>
                    <a:pt x="208280" y="42672"/>
                  </a:lnTo>
                  <a:lnTo>
                    <a:pt x="208280" y="38100"/>
                  </a:lnTo>
                  <a:lnTo>
                    <a:pt x="190500" y="38100"/>
                  </a:lnTo>
                  <a:lnTo>
                    <a:pt x="190500" y="29718"/>
                  </a:lnTo>
                  <a:lnTo>
                    <a:pt x="165100" y="29718"/>
                  </a:lnTo>
                  <a:lnTo>
                    <a:pt x="157480" y="29718"/>
                  </a:lnTo>
                  <a:lnTo>
                    <a:pt x="157480" y="23622"/>
                  </a:lnTo>
                  <a:lnTo>
                    <a:pt x="137160" y="23622"/>
                  </a:lnTo>
                  <a:lnTo>
                    <a:pt x="133350" y="23622"/>
                  </a:lnTo>
                  <a:lnTo>
                    <a:pt x="133350" y="18288"/>
                  </a:lnTo>
                  <a:lnTo>
                    <a:pt x="11303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88900" y="14478"/>
                  </a:lnTo>
                  <a:lnTo>
                    <a:pt x="81280" y="14478"/>
                  </a:lnTo>
                  <a:lnTo>
                    <a:pt x="81280" y="787908"/>
                  </a:lnTo>
                  <a:lnTo>
                    <a:pt x="62230" y="787908"/>
                  </a:lnTo>
                  <a:lnTo>
                    <a:pt x="53340" y="787908"/>
                  </a:lnTo>
                  <a:lnTo>
                    <a:pt x="38100" y="787908"/>
                  </a:lnTo>
                  <a:lnTo>
                    <a:pt x="29210" y="787908"/>
                  </a:lnTo>
                  <a:lnTo>
                    <a:pt x="15240" y="787908"/>
                  </a:lnTo>
                  <a:lnTo>
                    <a:pt x="15240" y="938784"/>
                  </a:lnTo>
                  <a:lnTo>
                    <a:pt x="29210" y="938784"/>
                  </a:lnTo>
                  <a:lnTo>
                    <a:pt x="38100" y="938784"/>
                  </a:lnTo>
                  <a:lnTo>
                    <a:pt x="38100" y="947928"/>
                  </a:lnTo>
                  <a:lnTo>
                    <a:pt x="53340" y="947928"/>
                  </a:lnTo>
                  <a:lnTo>
                    <a:pt x="62230" y="947928"/>
                  </a:lnTo>
                  <a:lnTo>
                    <a:pt x="62230" y="953262"/>
                  </a:lnTo>
                  <a:lnTo>
                    <a:pt x="81280" y="953262"/>
                  </a:lnTo>
                  <a:lnTo>
                    <a:pt x="88900" y="953262"/>
                  </a:lnTo>
                  <a:lnTo>
                    <a:pt x="88900" y="957072"/>
                  </a:lnTo>
                  <a:lnTo>
                    <a:pt x="104140" y="957072"/>
                  </a:lnTo>
                  <a:lnTo>
                    <a:pt x="113030" y="957072"/>
                  </a:lnTo>
                  <a:lnTo>
                    <a:pt x="113030" y="966216"/>
                  </a:lnTo>
                  <a:lnTo>
                    <a:pt x="133350" y="966216"/>
                  </a:lnTo>
                  <a:lnTo>
                    <a:pt x="137160" y="966216"/>
                  </a:lnTo>
                  <a:lnTo>
                    <a:pt x="137160" y="971550"/>
                  </a:lnTo>
                  <a:lnTo>
                    <a:pt x="157480" y="971550"/>
                  </a:lnTo>
                  <a:lnTo>
                    <a:pt x="165100" y="971550"/>
                  </a:lnTo>
                  <a:lnTo>
                    <a:pt x="165100" y="975360"/>
                  </a:lnTo>
                  <a:lnTo>
                    <a:pt x="190500" y="975360"/>
                  </a:lnTo>
                  <a:lnTo>
                    <a:pt x="190500" y="986028"/>
                  </a:lnTo>
                  <a:lnTo>
                    <a:pt x="208280" y="986028"/>
                  </a:lnTo>
                  <a:lnTo>
                    <a:pt x="208280" y="989838"/>
                  </a:lnTo>
                  <a:lnTo>
                    <a:pt x="241300" y="989838"/>
                  </a:lnTo>
                  <a:lnTo>
                    <a:pt x="241300" y="986028"/>
                  </a:lnTo>
                  <a:lnTo>
                    <a:pt x="246380" y="986028"/>
                  </a:lnTo>
                  <a:lnTo>
                    <a:pt x="246380" y="957072"/>
                  </a:lnTo>
                  <a:lnTo>
                    <a:pt x="251460" y="957072"/>
                  </a:lnTo>
                  <a:lnTo>
                    <a:pt x="251460" y="938784"/>
                  </a:lnTo>
                  <a:lnTo>
                    <a:pt x="255270" y="938784"/>
                  </a:lnTo>
                  <a:lnTo>
                    <a:pt x="255270" y="929640"/>
                  </a:lnTo>
                  <a:lnTo>
                    <a:pt x="266700" y="929640"/>
                  </a:lnTo>
                  <a:lnTo>
                    <a:pt x="266700" y="900684"/>
                  </a:lnTo>
                  <a:lnTo>
                    <a:pt x="270510" y="900684"/>
                  </a:lnTo>
                  <a:lnTo>
                    <a:pt x="270510" y="882396"/>
                  </a:lnTo>
                  <a:lnTo>
                    <a:pt x="279400" y="882396"/>
                  </a:lnTo>
                  <a:lnTo>
                    <a:pt x="279400" y="871728"/>
                  </a:lnTo>
                  <a:lnTo>
                    <a:pt x="284480" y="871728"/>
                  </a:lnTo>
                  <a:lnTo>
                    <a:pt x="284480" y="852678"/>
                  </a:lnTo>
                  <a:lnTo>
                    <a:pt x="289560" y="852678"/>
                  </a:lnTo>
                  <a:lnTo>
                    <a:pt x="289560" y="844296"/>
                  </a:lnTo>
                  <a:lnTo>
                    <a:pt x="293370" y="844296"/>
                  </a:lnTo>
                  <a:lnTo>
                    <a:pt x="293370" y="820674"/>
                  </a:lnTo>
                  <a:lnTo>
                    <a:pt x="302260" y="820674"/>
                  </a:lnTo>
                  <a:lnTo>
                    <a:pt x="302260" y="806196"/>
                  </a:lnTo>
                  <a:lnTo>
                    <a:pt x="308610" y="806196"/>
                  </a:lnTo>
                  <a:lnTo>
                    <a:pt x="308610" y="787908"/>
                  </a:lnTo>
                  <a:lnTo>
                    <a:pt x="317500" y="787908"/>
                  </a:lnTo>
                  <a:lnTo>
                    <a:pt x="317500" y="752856"/>
                  </a:lnTo>
                  <a:lnTo>
                    <a:pt x="326390" y="752856"/>
                  </a:lnTo>
                  <a:lnTo>
                    <a:pt x="326390" y="743712"/>
                  </a:lnTo>
                  <a:lnTo>
                    <a:pt x="331470" y="743712"/>
                  </a:lnTo>
                  <a:lnTo>
                    <a:pt x="331470" y="725424"/>
                  </a:lnTo>
                  <a:lnTo>
                    <a:pt x="336550" y="725424"/>
                  </a:lnTo>
                  <a:lnTo>
                    <a:pt x="336550" y="716280"/>
                  </a:lnTo>
                  <a:lnTo>
                    <a:pt x="340360" y="716280"/>
                  </a:lnTo>
                  <a:lnTo>
                    <a:pt x="340360" y="701802"/>
                  </a:lnTo>
                  <a:lnTo>
                    <a:pt x="350520" y="701802"/>
                  </a:lnTo>
                  <a:lnTo>
                    <a:pt x="350520" y="687324"/>
                  </a:lnTo>
                  <a:lnTo>
                    <a:pt x="355600" y="687324"/>
                  </a:lnTo>
                  <a:lnTo>
                    <a:pt x="355600" y="672846"/>
                  </a:lnTo>
                  <a:lnTo>
                    <a:pt x="359410" y="672846"/>
                  </a:lnTo>
                  <a:lnTo>
                    <a:pt x="359410" y="649224"/>
                  </a:lnTo>
                  <a:lnTo>
                    <a:pt x="369570" y="649224"/>
                  </a:lnTo>
                  <a:lnTo>
                    <a:pt x="369570" y="633984"/>
                  </a:lnTo>
                  <a:lnTo>
                    <a:pt x="373380" y="633984"/>
                  </a:lnTo>
                  <a:lnTo>
                    <a:pt x="373380" y="611124"/>
                  </a:lnTo>
                  <a:lnTo>
                    <a:pt x="378460" y="611124"/>
                  </a:lnTo>
                  <a:lnTo>
                    <a:pt x="378460" y="597408"/>
                  </a:lnTo>
                  <a:lnTo>
                    <a:pt x="382270" y="597408"/>
                  </a:lnTo>
                  <a:lnTo>
                    <a:pt x="382270" y="587502"/>
                  </a:lnTo>
                  <a:lnTo>
                    <a:pt x="393700" y="587502"/>
                  </a:lnTo>
                  <a:lnTo>
                    <a:pt x="393700" y="569214"/>
                  </a:lnTo>
                  <a:lnTo>
                    <a:pt x="397510" y="569214"/>
                  </a:lnTo>
                  <a:lnTo>
                    <a:pt x="397510" y="559308"/>
                  </a:lnTo>
                  <a:lnTo>
                    <a:pt x="402590" y="559308"/>
                  </a:lnTo>
                  <a:lnTo>
                    <a:pt x="402590" y="536448"/>
                  </a:lnTo>
                  <a:lnTo>
                    <a:pt x="406400" y="536448"/>
                  </a:lnTo>
                  <a:lnTo>
                    <a:pt x="406400" y="521208"/>
                  </a:lnTo>
                  <a:lnTo>
                    <a:pt x="411480" y="521208"/>
                  </a:lnTo>
                  <a:lnTo>
                    <a:pt x="411480" y="512064"/>
                  </a:lnTo>
                  <a:lnTo>
                    <a:pt x="416560" y="512064"/>
                  </a:lnTo>
                  <a:lnTo>
                    <a:pt x="416560" y="493014"/>
                  </a:lnTo>
                  <a:lnTo>
                    <a:pt x="420370" y="493014"/>
                  </a:lnTo>
                  <a:lnTo>
                    <a:pt x="420370" y="473964"/>
                  </a:lnTo>
                  <a:lnTo>
                    <a:pt x="430530" y="473964"/>
                  </a:lnTo>
                  <a:lnTo>
                    <a:pt x="430530" y="459486"/>
                  </a:lnTo>
                  <a:lnTo>
                    <a:pt x="435610" y="459486"/>
                  </a:lnTo>
                  <a:lnTo>
                    <a:pt x="435610" y="445008"/>
                  </a:lnTo>
                  <a:lnTo>
                    <a:pt x="444500" y="445008"/>
                  </a:lnTo>
                  <a:lnTo>
                    <a:pt x="444500" y="435864"/>
                  </a:lnTo>
                  <a:lnTo>
                    <a:pt x="449580" y="435864"/>
                  </a:lnTo>
                  <a:lnTo>
                    <a:pt x="449580" y="417576"/>
                  </a:lnTo>
                  <a:lnTo>
                    <a:pt x="453390" y="417576"/>
                  </a:lnTo>
                  <a:lnTo>
                    <a:pt x="453390" y="397764"/>
                  </a:lnTo>
                  <a:lnTo>
                    <a:pt x="459740" y="397764"/>
                  </a:lnTo>
                  <a:lnTo>
                    <a:pt x="459740" y="374142"/>
                  </a:lnTo>
                  <a:lnTo>
                    <a:pt x="468630" y="374142"/>
                  </a:lnTo>
                  <a:lnTo>
                    <a:pt x="468630" y="361188"/>
                  </a:lnTo>
                  <a:lnTo>
                    <a:pt x="473710" y="361188"/>
                  </a:lnTo>
                  <a:lnTo>
                    <a:pt x="473710" y="341376"/>
                  </a:lnTo>
                  <a:lnTo>
                    <a:pt x="477520" y="341376"/>
                  </a:lnTo>
                  <a:lnTo>
                    <a:pt x="477520" y="332232"/>
                  </a:lnTo>
                  <a:lnTo>
                    <a:pt x="482600" y="332232"/>
                  </a:lnTo>
                  <a:lnTo>
                    <a:pt x="482600" y="307848"/>
                  </a:lnTo>
                  <a:lnTo>
                    <a:pt x="487680" y="307848"/>
                  </a:lnTo>
                  <a:lnTo>
                    <a:pt x="487680" y="293370"/>
                  </a:lnTo>
                  <a:lnTo>
                    <a:pt x="491490" y="293370"/>
                  </a:lnTo>
                  <a:lnTo>
                    <a:pt x="491490" y="279654"/>
                  </a:lnTo>
                  <a:lnTo>
                    <a:pt x="500380" y="279654"/>
                  </a:lnTo>
                  <a:lnTo>
                    <a:pt x="500380" y="265938"/>
                  </a:lnTo>
                  <a:lnTo>
                    <a:pt x="506730" y="265938"/>
                  </a:lnTo>
                  <a:lnTo>
                    <a:pt x="506730" y="246126"/>
                  </a:lnTo>
                  <a:lnTo>
                    <a:pt x="511810" y="246126"/>
                  </a:lnTo>
                  <a:lnTo>
                    <a:pt x="511810" y="231648"/>
                  </a:lnTo>
                  <a:lnTo>
                    <a:pt x="520700" y="231648"/>
                  </a:lnTo>
                  <a:lnTo>
                    <a:pt x="520700" y="213360"/>
                  </a:lnTo>
                  <a:lnTo>
                    <a:pt x="524510" y="213360"/>
                  </a:lnTo>
                  <a:lnTo>
                    <a:pt x="524510" y="195072"/>
                  </a:lnTo>
                  <a:lnTo>
                    <a:pt x="530860" y="195072"/>
                  </a:lnTo>
                  <a:lnTo>
                    <a:pt x="530860" y="180594"/>
                  </a:lnTo>
                  <a:lnTo>
                    <a:pt x="535940" y="180594"/>
                  </a:lnTo>
                  <a:lnTo>
                    <a:pt x="535940" y="166116"/>
                  </a:lnTo>
                  <a:lnTo>
                    <a:pt x="544830" y="166116"/>
                  </a:lnTo>
                  <a:lnTo>
                    <a:pt x="544830" y="11353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737600" y="4223003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4">
                  <a:moveTo>
                    <a:pt x="17780" y="0"/>
                  </a:moveTo>
                  <a:lnTo>
                    <a:pt x="12700" y="0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52578"/>
                  </a:lnTo>
                  <a:lnTo>
                    <a:pt x="8890" y="52578"/>
                  </a:lnTo>
                  <a:lnTo>
                    <a:pt x="8890" y="38100"/>
                  </a:lnTo>
                  <a:lnTo>
                    <a:pt x="12700" y="38100"/>
                  </a:lnTo>
                  <a:lnTo>
                    <a:pt x="12700" y="23622"/>
                  </a:lnTo>
                  <a:lnTo>
                    <a:pt x="17780" y="23622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033260" y="3910583"/>
              <a:ext cx="609600" cy="1000125"/>
            </a:xfrm>
            <a:custGeom>
              <a:avLst/>
              <a:gdLst/>
              <a:ahLst/>
              <a:cxnLst/>
              <a:rect l="l" t="t" r="r" b="b"/>
              <a:pathLst>
                <a:path w="609600" h="1000125">
                  <a:moveTo>
                    <a:pt x="609600" y="986790"/>
                  </a:moveTo>
                  <a:lnTo>
                    <a:pt x="596900" y="986790"/>
                  </a:lnTo>
                  <a:lnTo>
                    <a:pt x="586740" y="986790"/>
                  </a:lnTo>
                  <a:lnTo>
                    <a:pt x="562610" y="986790"/>
                  </a:lnTo>
                  <a:lnTo>
                    <a:pt x="562610" y="995172"/>
                  </a:lnTo>
                  <a:lnTo>
                    <a:pt x="586740" y="995172"/>
                  </a:lnTo>
                  <a:lnTo>
                    <a:pt x="586740" y="999744"/>
                  </a:lnTo>
                  <a:lnTo>
                    <a:pt x="596900" y="999744"/>
                  </a:lnTo>
                  <a:lnTo>
                    <a:pt x="609600" y="999744"/>
                  </a:lnTo>
                  <a:lnTo>
                    <a:pt x="609600" y="986790"/>
                  </a:lnTo>
                  <a:close/>
                </a:path>
                <a:path w="609600" h="1000125">
                  <a:moveTo>
                    <a:pt x="609600" y="71628"/>
                  </a:moveTo>
                  <a:lnTo>
                    <a:pt x="596900" y="71628"/>
                  </a:lnTo>
                  <a:lnTo>
                    <a:pt x="596900" y="61722"/>
                  </a:lnTo>
                  <a:lnTo>
                    <a:pt x="586740" y="61722"/>
                  </a:lnTo>
                  <a:lnTo>
                    <a:pt x="562610" y="61722"/>
                  </a:lnTo>
                  <a:lnTo>
                    <a:pt x="562610" y="57150"/>
                  </a:lnTo>
                  <a:lnTo>
                    <a:pt x="543560" y="57150"/>
                  </a:lnTo>
                  <a:lnTo>
                    <a:pt x="543560" y="51816"/>
                  </a:lnTo>
                  <a:lnTo>
                    <a:pt x="510540" y="51816"/>
                  </a:lnTo>
                  <a:lnTo>
                    <a:pt x="510540" y="41910"/>
                  </a:lnTo>
                  <a:lnTo>
                    <a:pt x="491490" y="41910"/>
                  </a:lnTo>
                  <a:lnTo>
                    <a:pt x="491490" y="38100"/>
                  </a:lnTo>
                  <a:lnTo>
                    <a:pt x="467360" y="38100"/>
                  </a:lnTo>
                  <a:lnTo>
                    <a:pt x="459740" y="38100"/>
                  </a:lnTo>
                  <a:lnTo>
                    <a:pt x="459740" y="33528"/>
                  </a:lnTo>
                  <a:lnTo>
                    <a:pt x="444500" y="33528"/>
                  </a:lnTo>
                  <a:lnTo>
                    <a:pt x="434340" y="33528"/>
                  </a:lnTo>
                  <a:lnTo>
                    <a:pt x="434340" y="23622"/>
                  </a:lnTo>
                  <a:lnTo>
                    <a:pt x="416560" y="23622"/>
                  </a:lnTo>
                  <a:lnTo>
                    <a:pt x="407670" y="23622"/>
                  </a:lnTo>
                  <a:lnTo>
                    <a:pt x="407670" y="18288"/>
                  </a:lnTo>
                  <a:lnTo>
                    <a:pt x="392430" y="18288"/>
                  </a:lnTo>
                  <a:lnTo>
                    <a:pt x="383540" y="18288"/>
                  </a:lnTo>
                  <a:lnTo>
                    <a:pt x="383540" y="15240"/>
                  </a:lnTo>
                  <a:lnTo>
                    <a:pt x="369570" y="15240"/>
                  </a:lnTo>
                  <a:lnTo>
                    <a:pt x="360680" y="15240"/>
                  </a:lnTo>
                  <a:lnTo>
                    <a:pt x="360680" y="9906"/>
                  </a:lnTo>
                  <a:lnTo>
                    <a:pt x="345440" y="9906"/>
                  </a:lnTo>
                  <a:lnTo>
                    <a:pt x="331470" y="9906"/>
                  </a:lnTo>
                  <a:lnTo>
                    <a:pt x="331470" y="0"/>
                  </a:lnTo>
                  <a:lnTo>
                    <a:pt x="316230" y="0"/>
                  </a:lnTo>
                  <a:lnTo>
                    <a:pt x="307340" y="0"/>
                  </a:lnTo>
                  <a:lnTo>
                    <a:pt x="307340" y="18288"/>
                  </a:lnTo>
                  <a:lnTo>
                    <a:pt x="302260" y="18288"/>
                  </a:lnTo>
                  <a:lnTo>
                    <a:pt x="302260" y="38100"/>
                  </a:lnTo>
                  <a:lnTo>
                    <a:pt x="298450" y="38100"/>
                  </a:lnTo>
                  <a:lnTo>
                    <a:pt x="298450" y="57150"/>
                  </a:lnTo>
                  <a:lnTo>
                    <a:pt x="292100" y="57150"/>
                  </a:lnTo>
                  <a:lnTo>
                    <a:pt x="292100" y="71628"/>
                  </a:lnTo>
                  <a:lnTo>
                    <a:pt x="284480" y="71628"/>
                  </a:lnTo>
                  <a:lnTo>
                    <a:pt x="284480" y="86106"/>
                  </a:lnTo>
                  <a:lnTo>
                    <a:pt x="278130" y="86106"/>
                  </a:lnTo>
                  <a:lnTo>
                    <a:pt x="278130" y="118872"/>
                  </a:lnTo>
                  <a:lnTo>
                    <a:pt x="269240" y="118872"/>
                  </a:lnTo>
                  <a:lnTo>
                    <a:pt x="269240" y="133350"/>
                  </a:lnTo>
                  <a:lnTo>
                    <a:pt x="265430" y="133350"/>
                  </a:lnTo>
                  <a:lnTo>
                    <a:pt x="265430" y="146304"/>
                  </a:lnTo>
                  <a:lnTo>
                    <a:pt x="254000" y="146304"/>
                  </a:lnTo>
                  <a:lnTo>
                    <a:pt x="254000" y="175260"/>
                  </a:lnTo>
                  <a:lnTo>
                    <a:pt x="246380" y="175260"/>
                  </a:lnTo>
                  <a:lnTo>
                    <a:pt x="246380" y="198882"/>
                  </a:lnTo>
                  <a:lnTo>
                    <a:pt x="241300" y="198882"/>
                  </a:lnTo>
                  <a:lnTo>
                    <a:pt x="241300" y="213360"/>
                  </a:lnTo>
                  <a:lnTo>
                    <a:pt x="231140" y="213360"/>
                  </a:lnTo>
                  <a:lnTo>
                    <a:pt x="231140" y="241554"/>
                  </a:lnTo>
                  <a:lnTo>
                    <a:pt x="220980" y="241554"/>
                  </a:lnTo>
                  <a:lnTo>
                    <a:pt x="220980" y="260604"/>
                  </a:lnTo>
                  <a:lnTo>
                    <a:pt x="217170" y="260604"/>
                  </a:lnTo>
                  <a:lnTo>
                    <a:pt x="217170" y="279654"/>
                  </a:lnTo>
                  <a:lnTo>
                    <a:pt x="208280" y="279654"/>
                  </a:lnTo>
                  <a:lnTo>
                    <a:pt x="208280" y="303276"/>
                  </a:lnTo>
                  <a:lnTo>
                    <a:pt x="198120" y="303276"/>
                  </a:lnTo>
                  <a:lnTo>
                    <a:pt x="198120" y="326898"/>
                  </a:lnTo>
                  <a:lnTo>
                    <a:pt x="194310" y="326898"/>
                  </a:lnTo>
                  <a:lnTo>
                    <a:pt x="194310" y="341376"/>
                  </a:lnTo>
                  <a:lnTo>
                    <a:pt x="189230" y="341376"/>
                  </a:lnTo>
                  <a:lnTo>
                    <a:pt x="189230" y="350520"/>
                  </a:lnTo>
                  <a:lnTo>
                    <a:pt x="179070" y="350520"/>
                  </a:lnTo>
                  <a:lnTo>
                    <a:pt x="179070" y="370332"/>
                  </a:lnTo>
                  <a:lnTo>
                    <a:pt x="175260" y="370332"/>
                  </a:lnTo>
                  <a:lnTo>
                    <a:pt x="175260" y="388620"/>
                  </a:lnTo>
                  <a:lnTo>
                    <a:pt x="170180" y="388620"/>
                  </a:lnTo>
                  <a:lnTo>
                    <a:pt x="170180" y="403098"/>
                  </a:lnTo>
                  <a:lnTo>
                    <a:pt x="165100" y="403098"/>
                  </a:lnTo>
                  <a:lnTo>
                    <a:pt x="165100" y="417576"/>
                  </a:lnTo>
                  <a:lnTo>
                    <a:pt x="156210" y="417576"/>
                  </a:lnTo>
                  <a:lnTo>
                    <a:pt x="156210" y="430530"/>
                  </a:lnTo>
                  <a:lnTo>
                    <a:pt x="151130" y="430530"/>
                  </a:lnTo>
                  <a:lnTo>
                    <a:pt x="151130" y="454152"/>
                  </a:lnTo>
                  <a:lnTo>
                    <a:pt x="147320" y="454152"/>
                  </a:lnTo>
                  <a:lnTo>
                    <a:pt x="147320" y="464820"/>
                  </a:lnTo>
                  <a:lnTo>
                    <a:pt x="140970" y="464820"/>
                  </a:lnTo>
                  <a:lnTo>
                    <a:pt x="140970" y="483870"/>
                  </a:lnTo>
                  <a:lnTo>
                    <a:pt x="132080" y="483870"/>
                  </a:lnTo>
                  <a:lnTo>
                    <a:pt x="132080" y="516636"/>
                  </a:lnTo>
                  <a:lnTo>
                    <a:pt x="127000" y="516636"/>
                  </a:lnTo>
                  <a:lnTo>
                    <a:pt x="127000" y="531114"/>
                  </a:lnTo>
                  <a:lnTo>
                    <a:pt x="118110" y="531114"/>
                  </a:lnTo>
                  <a:lnTo>
                    <a:pt x="118110" y="544830"/>
                  </a:lnTo>
                  <a:lnTo>
                    <a:pt x="114300" y="544830"/>
                  </a:lnTo>
                  <a:lnTo>
                    <a:pt x="114300" y="560070"/>
                  </a:lnTo>
                  <a:lnTo>
                    <a:pt x="102870" y="560070"/>
                  </a:lnTo>
                  <a:lnTo>
                    <a:pt x="102870" y="573024"/>
                  </a:lnTo>
                  <a:lnTo>
                    <a:pt x="99060" y="573024"/>
                  </a:lnTo>
                  <a:lnTo>
                    <a:pt x="99060" y="592836"/>
                  </a:lnTo>
                  <a:lnTo>
                    <a:pt x="93980" y="592836"/>
                  </a:lnTo>
                  <a:lnTo>
                    <a:pt x="93980" y="611124"/>
                  </a:lnTo>
                  <a:lnTo>
                    <a:pt x="90170" y="611124"/>
                  </a:lnTo>
                  <a:lnTo>
                    <a:pt x="90170" y="630936"/>
                  </a:lnTo>
                  <a:lnTo>
                    <a:pt x="80010" y="630936"/>
                  </a:lnTo>
                  <a:lnTo>
                    <a:pt x="80010" y="634746"/>
                  </a:lnTo>
                  <a:lnTo>
                    <a:pt x="76200" y="634746"/>
                  </a:lnTo>
                  <a:lnTo>
                    <a:pt x="76200" y="658368"/>
                  </a:lnTo>
                  <a:lnTo>
                    <a:pt x="71120" y="658368"/>
                  </a:lnTo>
                  <a:lnTo>
                    <a:pt x="71120" y="672846"/>
                  </a:lnTo>
                  <a:lnTo>
                    <a:pt x="67310" y="672846"/>
                  </a:lnTo>
                  <a:lnTo>
                    <a:pt x="67310" y="691896"/>
                  </a:lnTo>
                  <a:lnTo>
                    <a:pt x="60960" y="691896"/>
                  </a:lnTo>
                  <a:lnTo>
                    <a:pt x="60960" y="701802"/>
                  </a:lnTo>
                  <a:lnTo>
                    <a:pt x="55880" y="701802"/>
                  </a:lnTo>
                  <a:lnTo>
                    <a:pt x="55880" y="720090"/>
                  </a:lnTo>
                  <a:lnTo>
                    <a:pt x="46990" y="720090"/>
                  </a:lnTo>
                  <a:lnTo>
                    <a:pt x="46990" y="738378"/>
                  </a:lnTo>
                  <a:lnTo>
                    <a:pt x="43180" y="738378"/>
                  </a:lnTo>
                  <a:lnTo>
                    <a:pt x="43180" y="749808"/>
                  </a:lnTo>
                  <a:lnTo>
                    <a:pt x="38100" y="749808"/>
                  </a:lnTo>
                  <a:lnTo>
                    <a:pt x="38100" y="768096"/>
                  </a:lnTo>
                  <a:lnTo>
                    <a:pt x="29210" y="768096"/>
                  </a:lnTo>
                  <a:lnTo>
                    <a:pt x="29210" y="786384"/>
                  </a:lnTo>
                  <a:lnTo>
                    <a:pt x="22860" y="786384"/>
                  </a:lnTo>
                  <a:lnTo>
                    <a:pt x="22860" y="800862"/>
                  </a:lnTo>
                  <a:lnTo>
                    <a:pt x="19050" y="800862"/>
                  </a:lnTo>
                  <a:lnTo>
                    <a:pt x="19050" y="814578"/>
                  </a:lnTo>
                  <a:lnTo>
                    <a:pt x="13970" y="814578"/>
                  </a:lnTo>
                  <a:lnTo>
                    <a:pt x="13970" y="832866"/>
                  </a:lnTo>
                  <a:lnTo>
                    <a:pt x="5080" y="832866"/>
                  </a:lnTo>
                  <a:lnTo>
                    <a:pt x="5080" y="848106"/>
                  </a:lnTo>
                  <a:lnTo>
                    <a:pt x="0" y="848106"/>
                  </a:lnTo>
                  <a:lnTo>
                    <a:pt x="0" y="862584"/>
                  </a:lnTo>
                  <a:lnTo>
                    <a:pt x="5080" y="862584"/>
                  </a:lnTo>
                  <a:lnTo>
                    <a:pt x="13970" y="862584"/>
                  </a:lnTo>
                  <a:lnTo>
                    <a:pt x="19050" y="862584"/>
                  </a:lnTo>
                  <a:lnTo>
                    <a:pt x="22860" y="862584"/>
                  </a:lnTo>
                  <a:lnTo>
                    <a:pt x="22860" y="867918"/>
                  </a:lnTo>
                  <a:lnTo>
                    <a:pt x="29210" y="867918"/>
                  </a:lnTo>
                  <a:lnTo>
                    <a:pt x="38100" y="867918"/>
                  </a:lnTo>
                  <a:lnTo>
                    <a:pt x="43180" y="867918"/>
                  </a:lnTo>
                  <a:lnTo>
                    <a:pt x="46990" y="867918"/>
                  </a:lnTo>
                  <a:lnTo>
                    <a:pt x="46990" y="871728"/>
                  </a:lnTo>
                  <a:lnTo>
                    <a:pt x="55880" y="871728"/>
                  </a:lnTo>
                  <a:lnTo>
                    <a:pt x="60960" y="871728"/>
                  </a:lnTo>
                  <a:lnTo>
                    <a:pt x="67310" y="871728"/>
                  </a:lnTo>
                  <a:lnTo>
                    <a:pt x="71120" y="871728"/>
                  </a:lnTo>
                  <a:lnTo>
                    <a:pt x="71120" y="877062"/>
                  </a:lnTo>
                  <a:lnTo>
                    <a:pt x="76200" y="877062"/>
                  </a:lnTo>
                  <a:lnTo>
                    <a:pt x="80010" y="877062"/>
                  </a:lnTo>
                  <a:lnTo>
                    <a:pt x="90170" y="877062"/>
                  </a:lnTo>
                  <a:lnTo>
                    <a:pt x="93980" y="877062"/>
                  </a:lnTo>
                  <a:lnTo>
                    <a:pt x="93980" y="886206"/>
                  </a:lnTo>
                  <a:lnTo>
                    <a:pt x="127000" y="886206"/>
                  </a:lnTo>
                  <a:lnTo>
                    <a:pt x="127000" y="890778"/>
                  </a:lnTo>
                  <a:lnTo>
                    <a:pt x="132080" y="890778"/>
                  </a:lnTo>
                  <a:lnTo>
                    <a:pt x="140970" y="890778"/>
                  </a:lnTo>
                  <a:lnTo>
                    <a:pt x="147320" y="890778"/>
                  </a:lnTo>
                  <a:lnTo>
                    <a:pt x="147320" y="900684"/>
                  </a:lnTo>
                  <a:lnTo>
                    <a:pt x="194310" y="900684"/>
                  </a:lnTo>
                  <a:lnTo>
                    <a:pt x="194310" y="910590"/>
                  </a:lnTo>
                  <a:lnTo>
                    <a:pt x="198120" y="910590"/>
                  </a:lnTo>
                  <a:lnTo>
                    <a:pt x="208280" y="910590"/>
                  </a:lnTo>
                  <a:lnTo>
                    <a:pt x="217170" y="910590"/>
                  </a:lnTo>
                  <a:lnTo>
                    <a:pt x="220980" y="910590"/>
                  </a:lnTo>
                  <a:lnTo>
                    <a:pt x="220980" y="915162"/>
                  </a:lnTo>
                  <a:lnTo>
                    <a:pt x="231140" y="915162"/>
                  </a:lnTo>
                  <a:lnTo>
                    <a:pt x="241300" y="915162"/>
                  </a:lnTo>
                  <a:lnTo>
                    <a:pt x="246380" y="915162"/>
                  </a:lnTo>
                  <a:lnTo>
                    <a:pt x="246380" y="918972"/>
                  </a:lnTo>
                  <a:lnTo>
                    <a:pt x="254000" y="918972"/>
                  </a:lnTo>
                  <a:lnTo>
                    <a:pt x="265430" y="918972"/>
                  </a:lnTo>
                  <a:lnTo>
                    <a:pt x="269240" y="918972"/>
                  </a:lnTo>
                  <a:lnTo>
                    <a:pt x="269240" y="924306"/>
                  </a:lnTo>
                  <a:lnTo>
                    <a:pt x="278130" y="924306"/>
                  </a:lnTo>
                  <a:lnTo>
                    <a:pt x="284480" y="924306"/>
                  </a:lnTo>
                  <a:lnTo>
                    <a:pt x="292100" y="924306"/>
                  </a:lnTo>
                  <a:lnTo>
                    <a:pt x="292100" y="928878"/>
                  </a:lnTo>
                  <a:lnTo>
                    <a:pt x="298450" y="928878"/>
                  </a:lnTo>
                  <a:lnTo>
                    <a:pt x="302260" y="928878"/>
                  </a:lnTo>
                  <a:lnTo>
                    <a:pt x="307340" y="928878"/>
                  </a:lnTo>
                  <a:lnTo>
                    <a:pt x="316230" y="928878"/>
                  </a:lnTo>
                  <a:lnTo>
                    <a:pt x="316230" y="938784"/>
                  </a:lnTo>
                  <a:lnTo>
                    <a:pt x="331470" y="938784"/>
                  </a:lnTo>
                  <a:lnTo>
                    <a:pt x="345440" y="938784"/>
                  </a:lnTo>
                  <a:lnTo>
                    <a:pt x="345440" y="942594"/>
                  </a:lnTo>
                  <a:lnTo>
                    <a:pt x="360680" y="942594"/>
                  </a:lnTo>
                  <a:lnTo>
                    <a:pt x="369570" y="942594"/>
                  </a:lnTo>
                  <a:lnTo>
                    <a:pt x="369570" y="948690"/>
                  </a:lnTo>
                  <a:lnTo>
                    <a:pt x="383540" y="948690"/>
                  </a:lnTo>
                  <a:lnTo>
                    <a:pt x="392430" y="948690"/>
                  </a:lnTo>
                  <a:lnTo>
                    <a:pt x="392430" y="951738"/>
                  </a:lnTo>
                  <a:lnTo>
                    <a:pt x="407670" y="951738"/>
                  </a:lnTo>
                  <a:lnTo>
                    <a:pt x="416560" y="951738"/>
                  </a:lnTo>
                  <a:lnTo>
                    <a:pt x="416560" y="962406"/>
                  </a:lnTo>
                  <a:lnTo>
                    <a:pt x="434340" y="962406"/>
                  </a:lnTo>
                  <a:lnTo>
                    <a:pt x="444500" y="962406"/>
                  </a:lnTo>
                  <a:lnTo>
                    <a:pt x="444500" y="966978"/>
                  </a:lnTo>
                  <a:lnTo>
                    <a:pt x="459740" y="966978"/>
                  </a:lnTo>
                  <a:lnTo>
                    <a:pt x="467360" y="966978"/>
                  </a:lnTo>
                  <a:lnTo>
                    <a:pt x="467360" y="971550"/>
                  </a:lnTo>
                  <a:lnTo>
                    <a:pt x="491490" y="971550"/>
                  </a:lnTo>
                  <a:lnTo>
                    <a:pt x="491490" y="975360"/>
                  </a:lnTo>
                  <a:lnTo>
                    <a:pt x="510540" y="975360"/>
                  </a:lnTo>
                  <a:lnTo>
                    <a:pt x="510540" y="75438"/>
                  </a:lnTo>
                  <a:lnTo>
                    <a:pt x="543560" y="75438"/>
                  </a:lnTo>
                  <a:lnTo>
                    <a:pt x="562610" y="75438"/>
                  </a:lnTo>
                  <a:lnTo>
                    <a:pt x="562610" y="213360"/>
                  </a:lnTo>
                  <a:lnTo>
                    <a:pt x="586740" y="213360"/>
                  </a:lnTo>
                  <a:lnTo>
                    <a:pt x="596900" y="213360"/>
                  </a:lnTo>
                  <a:lnTo>
                    <a:pt x="609600" y="213360"/>
                  </a:lnTo>
                  <a:lnTo>
                    <a:pt x="609600" y="71628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630160" y="3982211"/>
              <a:ext cx="586740" cy="1061085"/>
            </a:xfrm>
            <a:custGeom>
              <a:avLst/>
              <a:gdLst/>
              <a:ahLst/>
              <a:cxnLst/>
              <a:rect l="l" t="t" r="r" b="b"/>
              <a:pathLst>
                <a:path w="586740" h="1061085">
                  <a:moveTo>
                    <a:pt x="93980" y="915162"/>
                  </a:moveTo>
                  <a:lnTo>
                    <a:pt x="93980" y="915162"/>
                  </a:lnTo>
                  <a:lnTo>
                    <a:pt x="12700" y="915162"/>
                  </a:lnTo>
                  <a:lnTo>
                    <a:pt x="12700" y="933450"/>
                  </a:lnTo>
                  <a:lnTo>
                    <a:pt x="41910" y="933450"/>
                  </a:lnTo>
                  <a:lnTo>
                    <a:pt x="41910" y="941832"/>
                  </a:lnTo>
                  <a:lnTo>
                    <a:pt x="50800" y="941832"/>
                  </a:lnTo>
                  <a:lnTo>
                    <a:pt x="71120" y="941832"/>
                  </a:lnTo>
                  <a:lnTo>
                    <a:pt x="71120" y="947928"/>
                  </a:lnTo>
                  <a:lnTo>
                    <a:pt x="73660" y="947928"/>
                  </a:lnTo>
                  <a:lnTo>
                    <a:pt x="93980" y="947928"/>
                  </a:lnTo>
                  <a:lnTo>
                    <a:pt x="93980" y="915162"/>
                  </a:lnTo>
                  <a:close/>
                </a:path>
                <a:path w="586740" h="1061085">
                  <a:moveTo>
                    <a:pt x="444500" y="89154"/>
                  </a:moveTo>
                  <a:lnTo>
                    <a:pt x="434340" y="89154"/>
                  </a:lnTo>
                  <a:lnTo>
                    <a:pt x="420370" y="89154"/>
                  </a:lnTo>
                  <a:lnTo>
                    <a:pt x="420370" y="80010"/>
                  </a:lnTo>
                  <a:lnTo>
                    <a:pt x="411480" y="80010"/>
                  </a:lnTo>
                  <a:lnTo>
                    <a:pt x="392430" y="80010"/>
                  </a:lnTo>
                  <a:lnTo>
                    <a:pt x="392430" y="74676"/>
                  </a:lnTo>
                  <a:lnTo>
                    <a:pt x="368300" y="74676"/>
                  </a:lnTo>
                  <a:lnTo>
                    <a:pt x="368300" y="70866"/>
                  </a:lnTo>
                  <a:lnTo>
                    <a:pt x="358140" y="70866"/>
                  </a:lnTo>
                  <a:lnTo>
                    <a:pt x="335280" y="70866"/>
                  </a:lnTo>
                  <a:lnTo>
                    <a:pt x="335280" y="65532"/>
                  </a:lnTo>
                  <a:lnTo>
                    <a:pt x="317500" y="65532"/>
                  </a:lnTo>
                  <a:lnTo>
                    <a:pt x="317500" y="61722"/>
                  </a:lnTo>
                  <a:lnTo>
                    <a:pt x="293370" y="61722"/>
                  </a:lnTo>
                  <a:lnTo>
                    <a:pt x="281940" y="61722"/>
                  </a:lnTo>
                  <a:lnTo>
                    <a:pt x="281940" y="56388"/>
                  </a:lnTo>
                  <a:lnTo>
                    <a:pt x="259080" y="56388"/>
                  </a:lnTo>
                  <a:lnTo>
                    <a:pt x="259080" y="47244"/>
                  </a:lnTo>
                  <a:lnTo>
                    <a:pt x="241300" y="47244"/>
                  </a:lnTo>
                  <a:lnTo>
                    <a:pt x="231140" y="47244"/>
                  </a:lnTo>
                  <a:lnTo>
                    <a:pt x="231140" y="41910"/>
                  </a:lnTo>
                  <a:lnTo>
                    <a:pt x="207010" y="41910"/>
                  </a:lnTo>
                  <a:lnTo>
                    <a:pt x="207010" y="38100"/>
                  </a:lnTo>
                  <a:lnTo>
                    <a:pt x="193040" y="38100"/>
                  </a:lnTo>
                  <a:lnTo>
                    <a:pt x="179070" y="38100"/>
                  </a:lnTo>
                  <a:lnTo>
                    <a:pt x="179070" y="27432"/>
                  </a:lnTo>
                  <a:lnTo>
                    <a:pt x="168910" y="27432"/>
                  </a:lnTo>
                  <a:lnTo>
                    <a:pt x="154940" y="27432"/>
                  </a:lnTo>
                  <a:lnTo>
                    <a:pt x="154940" y="23622"/>
                  </a:lnTo>
                  <a:lnTo>
                    <a:pt x="142240" y="23622"/>
                  </a:lnTo>
                  <a:lnTo>
                    <a:pt x="127000" y="23622"/>
                  </a:lnTo>
                  <a:lnTo>
                    <a:pt x="127000" y="18288"/>
                  </a:lnTo>
                  <a:lnTo>
                    <a:pt x="11811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93980" y="14478"/>
                  </a:lnTo>
                  <a:lnTo>
                    <a:pt x="73660" y="14478"/>
                  </a:lnTo>
                  <a:lnTo>
                    <a:pt x="73660" y="3810"/>
                  </a:lnTo>
                  <a:lnTo>
                    <a:pt x="71120" y="3810"/>
                  </a:lnTo>
                  <a:lnTo>
                    <a:pt x="50800" y="3810"/>
                  </a:lnTo>
                  <a:lnTo>
                    <a:pt x="50800" y="0"/>
                  </a:lnTo>
                  <a:lnTo>
                    <a:pt x="41910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93980" y="141732"/>
                  </a:lnTo>
                  <a:lnTo>
                    <a:pt x="93980" y="94488"/>
                  </a:lnTo>
                  <a:lnTo>
                    <a:pt x="444500" y="94488"/>
                  </a:lnTo>
                  <a:lnTo>
                    <a:pt x="444500" y="89154"/>
                  </a:lnTo>
                  <a:close/>
                </a:path>
                <a:path w="586740" h="1061085">
                  <a:moveTo>
                    <a:pt x="586740" y="915162"/>
                  </a:moveTo>
                  <a:lnTo>
                    <a:pt x="586740" y="915162"/>
                  </a:lnTo>
                  <a:lnTo>
                    <a:pt x="468630" y="915162"/>
                  </a:lnTo>
                  <a:lnTo>
                    <a:pt x="468630" y="951738"/>
                  </a:lnTo>
                  <a:lnTo>
                    <a:pt x="118110" y="951738"/>
                  </a:lnTo>
                  <a:lnTo>
                    <a:pt x="118110" y="956310"/>
                  </a:lnTo>
                  <a:lnTo>
                    <a:pt x="127000" y="956310"/>
                  </a:lnTo>
                  <a:lnTo>
                    <a:pt x="142240" y="956310"/>
                  </a:lnTo>
                  <a:lnTo>
                    <a:pt x="142240" y="966216"/>
                  </a:lnTo>
                  <a:lnTo>
                    <a:pt x="154940" y="966216"/>
                  </a:lnTo>
                  <a:lnTo>
                    <a:pt x="168910" y="966216"/>
                  </a:lnTo>
                  <a:lnTo>
                    <a:pt x="168910" y="971550"/>
                  </a:lnTo>
                  <a:lnTo>
                    <a:pt x="179070" y="971550"/>
                  </a:lnTo>
                  <a:lnTo>
                    <a:pt x="193040" y="971550"/>
                  </a:lnTo>
                  <a:lnTo>
                    <a:pt x="193040" y="979932"/>
                  </a:lnTo>
                  <a:lnTo>
                    <a:pt x="207010" y="979932"/>
                  </a:lnTo>
                  <a:lnTo>
                    <a:pt x="231140" y="979932"/>
                  </a:lnTo>
                  <a:lnTo>
                    <a:pt x="241300" y="979932"/>
                  </a:lnTo>
                  <a:lnTo>
                    <a:pt x="241300" y="986028"/>
                  </a:lnTo>
                  <a:lnTo>
                    <a:pt x="259080" y="986028"/>
                  </a:lnTo>
                  <a:lnTo>
                    <a:pt x="259080" y="989838"/>
                  </a:lnTo>
                  <a:lnTo>
                    <a:pt x="281940" y="989838"/>
                  </a:lnTo>
                  <a:lnTo>
                    <a:pt x="293370" y="989838"/>
                  </a:lnTo>
                  <a:lnTo>
                    <a:pt x="293370" y="998982"/>
                  </a:lnTo>
                  <a:lnTo>
                    <a:pt x="317500" y="998982"/>
                  </a:lnTo>
                  <a:lnTo>
                    <a:pt x="317500" y="1004316"/>
                  </a:lnTo>
                  <a:lnTo>
                    <a:pt x="335280" y="1004316"/>
                  </a:lnTo>
                  <a:lnTo>
                    <a:pt x="335280" y="1009650"/>
                  </a:lnTo>
                  <a:lnTo>
                    <a:pt x="358140" y="1009650"/>
                  </a:lnTo>
                  <a:lnTo>
                    <a:pt x="358140" y="1018794"/>
                  </a:lnTo>
                  <a:lnTo>
                    <a:pt x="368300" y="1018794"/>
                  </a:lnTo>
                  <a:lnTo>
                    <a:pt x="392430" y="1018794"/>
                  </a:lnTo>
                  <a:lnTo>
                    <a:pt x="392430" y="1022604"/>
                  </a:lnTo>
                  <a:lnTo>
                    <a:pt x="411480" y="1022604"/>
                  </a:lnTo>
                  <a:lnTo>
                    <a:pt x="411480" y="1027938"/>
                  </a:lnTo>
                  <a:lnTo>
                    <a:pt x="420370" y="1027938"/>
                  </a:lnTo>
                  <a:lnTo>
                    <a:pt x="434340" y="1027938"/>
                  </a:lnTo>
                  <a:lnTo>
                    <a:pt x="434340" y="1032510"/>
                  </a:lnTo>
                  <a:lnTo>
                    <a:pt x="444500" y="1032510"/>
                  </a:lnTo>
                  <a:lnTo>
                    <a:pt x="458470" y="1032510"/>
                  </a:lnTo>
                  <a:lnTo>
                    <a:pt x="458470" y="1042416"/>
                  </a:lnTo>
                  <a:lnTo>
                    <a:pt x="468630" y="1042416"/>
                  </a:lnTo>
                  <a:lnTo>
                    <a:pt x="486410" y="1042416"/>
                  </a:lnTo>
                  <a:lnTo>
                    <a:pt x="486410" y="1046226"/>
                  </a:lnTo>
                  <a:lnTo>
                    <a:pt x="510540" y="1046226"/>
                  </a:lnTo>
                  <a:lnTo>
                    <a:pt x="510540" y="1056894"/>
                  </a:lnTo>
                  <a:lnTo>
                    <a:pt x="519430" y="1056894"/>
                  </a:lnTo>
                  <a:lnTo>
                    <a:pt x="548640" y="1056894"/>
                  </a:lnTo>
                  <a:lnTo>
                    <a:pt x="557530" y="1056894"/>
                  </a:lnTo>
                  <a:lnTo>
                    <a:pt x="557530" y="1060704"/>
                  </a:lnTo>
                  <a:lnTo>
                    <a:pt x="571500" y="1060704"/>
                  </a:lnTo>
                  <a:lnTo>
                    <a:pt x="586740" y="1060704"/>
                  </a:lnTo>
                  <a:lnTo>
                    <a:pt x="586740" y="915162"/>
                  </a:lnTo>
                  <a:close/>
                </a:path>
                <a:path w="586740" h="1061085">
                  <a:moveTo>
                    <a:pt x="586740" y="127254"/>
                  </a:moveTo>
                  <a:lnTo>
                    <a:pt x="571500" y="127254"/>
                  </a:lnTo>
                  <a:lnTo>
                    <a:pt x="571500" y="118110"/>
                  </a:lnTo>
                  <a:lnTo>
                    <a:pt x="557530" y="118110"/>
                  </a:lnTo>
                  <a:lnTo>
                    <a:pt x="548640" y="118110"/>
                  </a:lnTo>
                  <a:lnTo>
                    <a:pt x="548640" y="112776"/>
                  </a:lnTo>
                  <a:lnTo>
                    <a:pt x="519430" y="112776"/>
                  </a:lnTo>
                  <a:lnTo>
                    <a:pt x="519430" y="103632"/>
                  </a:lnTo>
                  <a:lnTo>
                    <a:pt x="510540" y="103632"/>
                  </a:lnTo>
                  <a:lnTo>
                    <a:pt x="486410" y="103632"/>
                  </a:lnTo>
                  <a:lnTo>
                    <a:pt x="468630" y="103632"/>
                  </a:lnTo>
                  <a:lnTo>
                    <a:pt x="468630" y="141732"/>
                  </a:lnTo>
                  <a:lnTo>
                    <a:pt x="486410" y="141732"/>
                  </a:lnTo>
                  <a:lnTo>
                    <a:pt x="510540" y="141732"/>
                  </a:lnTo>
                  <a:lnTo>
                    <a:pt x="586740" y="141732"/>
                  </a:lnTo>
                  <a:lnTo>
                    <a:pt x="586740" y="127254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201660" y="4109465"/>
              <a:ext cx="544830" cy="989965"/>
            </a:xfrm>
            <a:custGeom>
              <a:avLst/>
              <a:gdLst/>
              <a:ahLst/>
              <a:cxnLst/>
              <a:rect l="l" t="t" r="r" b="b"/>
              <a:pathLst>
                <a:path w="544829" h="989964">
                  <a:moveTo>
                    <a:pt x="81280" y="9906"/>
                  </a:moveTo>
                  <a:lnTo>
                    <a:pt x="62230" y="9906"/>
                  </a:lnTo>
                  <a:lnTo>
                    <a:pt x="53340" y="9906"/>
                  </a:lnTo>
                  <a:lnTo>
                    <a:pt x="53340" y="5334"/>
                  </a:lnTo>
                  <a:lnTo>
                    <a:pt x="38100" y="5334"/>
                  </a:lnTo>
                  <a:lnTo>
                    <a:pt x="29210" y="5334"/>
                  </a:lnTo>
                  <a:lnTo>
                    <a:pt x="29210" y="0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4478"/>
                  </a:lnTo>
                  <a:lnTo>
                    <a:pt x="81280" y="14478"/>
                  </a:lnTo>
                  <a:lnTo>
                    <a:pt x="81280" y="9906"/>
                  </a:lnTo>
                  <a:close/>
                </a:path>
                <a:path w="544829" h="989964">
                  <a:moveTo>
                    <a:pt x="544830" y="113538"/>
                  </a:moveTo>
                  <a:lnTo>
                    <a:pt x="535940" y="113538"/>
                  </a:lnTo>
                  <a:lnTo>
                    <a:pt x="530860" y="113538"/>
                  </a:lnTo>
                  <a:lnTo>
                    <a:pt x="524510" y="113538"/>
                  </a:lnTo>
                  <a:lnTo>
                    <a:pt x="524510" y="104394"/>
                  </a:lnTo>
                  <a:lnTo>
                    <a:pt x="473710" y="104394"/>
                  </a:lnTo>
                  <a:lnTo>
                    <a:pt x="473710" y="94488"/>
                  </a:lnTo>
                  <a:lnTo>
                    <a:pt x="468630" y="94488"/>
                  </a:lnTo>
                  <a:lnTo>
                    <a:pt x="459740" y="94488"/>
                  </a:lnTo>
                  <a:lnTo>
                    <a:pt x="453390" y="94488"/>
                  </a:lnTo>
                  <a:lnTo>
                    <a:pt x="449580" y="94488"/>
                  </a:lnTo>
                  <a:lnTo>
                    <a:pt x="449580" y="89916"/>
                  </a:lnTo>
                  <a:lnTo>
                    <a:pt x="416560" y="89916"/>
                  </a:lnTo>
                  <a:lnTo>
                    <a:pt x="416560" y="80772"/>
                  </a:lnTo>
                  <a:lnTo>
                    <a:pt x="369570" y="80772"/>
                  </a:lnTo>
                  <a:lnTo>
                    <a:pt x="369570" y="71628"/>
                  </a:lnTo>
                  <a:lnTo>
                    <a:pt x="359410" y="71628"/>
                  </a:lnTo>
                  <a:lnTo>
                    <a:pt x="355600" y="71628"/>
                  </a:lnTo>
                  <a:lnTo>
                    <a:pt x="350520" y="71628"/>
                  </a:lnTo>
                  <a:lnTo>
                    <a:pt x="340360" y="71628"/>
                  </a:lnTo>
                  <a:lnTo>
                    <a:pt x="340360" y="66294"/>
                  </a:lnTo>
                  <a:lnTo>
                    <a:pt x="336550" y="66294"/>
                  </a:lnTo>
                  <a:lnTo>
                    <a:pt x="331470" y="66294"/>
                  </a:lnTo>
                  <a:lnTo>
                    <a:pt x="326390" y="66294"/>
                  </a:lnTo>
                  <a:lnTo>
                    <a:pt x="317500" y="66294"/>
                  </a:lnTo>
                  <a:lnTo>
                    <a:pt x="317500" y="61722"/>
                  </a:lnTo>
                  <a:lnTo>
                    <a:pt x="308610" y="61722"/>
                  </a:lnTo>
                  <a:lnTo>
                    <a:pt x="302260" y="61722"/>
                  </a:lnTo>
                  <a:lnTo>
                    <a:pt x="293370" y="61722"/>
                  </a:lnTo>
                  <a:lnTo>
                    <a:pt x="289560" y="61722"/>
                  </a:lnTo>
                  <a:lnTo>
                    <a:pt x="289560" y="52578"/>
                  </a:lnTo>
                  <a:lnTo>
                    <a:pt x="284480" y="52578"/>
                  </a:lnTo>
                  <a:lnTo>
                    <a:pt x="279400" y="52578"/>
                  </a:lnTo>
                  <a:lnTo>
                    <a:pt x="270510" y="52578"/>
                  </a:lnTo>
                  <a:lnTo>
                    <a:pt x="266700" y="52578"/>
                  </a:lnTo>
                  <a:lnTo>
                    <a:pt x="266700" y="48006"/>
                  </a:lnTo>
                  <a:lnTo>
                    <a:pt x="255270" y="48006"/>
                  </a:lnTo>
                  <a:lnTo>
                    <a:pt x="251460" y="48006"/>
                  </a:lnTo>
                  <a:lnTo>
                    <a:pt x="246380" y="48006"/>
                  </a:lnTo>
                  <a:lnTo>
                    <a:pt x="241300" y="48006"/>
                  </a:lnTo>
                  <a:lnTo>
                    <a:pt x="241300" y="42672"/>
                  </a:lnTo>
                  <a:lnTo>
                    <a:pt x="208280" y="42672"/>
                  </a:lnTo>
                  <a:lnTo>
                    <a:pt x="208280" y="38100"/>
                  </a:lnTo>
                  <a:lnTo>
                    <a:pt x="190500" y="38100"/>
                  </a:lnTo>
                  <a:lnTo>
                    <a:pt x="190500" y="29718"/>
                  </a:lnTo>
                  <a:lnTo>
                    <a:pt x="165100" y="29718"/>
                  </a:lnTo>
                  <a:lnTo>
                    <a:pt x="157480" y="29718"/>
                  </a:lnTo>
                  <a:lnTo>
                    <a:pt x="157480" y="23622"/>
                  </a:lnTo>
                  <a:lnTo>
                    <a:pt x="137160" y="23622"/>
                  </a:lnTo>
                  <a:lnTo>
                    <a:pt x="133350" y="23622"/>
                  </a:lnTo>
                  <a:lnTo>
                    <a:pt x="133350" y="18288"/>
                  </a:lnTo>
                  <a:lnTo>
                    <a:pt x="113030" y="18288"/>
                  </a:lnTo>
                  <a:lnTo>
                    <a:pt x="104140" y="18288"/>
                  </a:lnTo>
                  <a:lnTo>
                    <a:pt x="104140" y="14478"/>
                  </a:lnTo>
                  <a:lnTo>
                    <a:pt x="88900" y="14478"/>
                  </a:lnTo>
                  <a:lnTo>
                    <a:pt x="81280" y="14478"/>
                  </a:lnTo>
                  <a:lnTo>
                    <a:pt x="81280" y="787908"/>
                  </a:lnTo>
                  <a:lnTo>
                    <a:pt x="62230" y="787908"/>
                  </a:lnTo>
                  <a:lnTo>
                    <a:pt x="53340" y="787908"/>
                  </a:lnTo>
                  <a:lnTo>
                    <a:pt x="38100" y="787908"/>
                  </a:lnTo>
                  <a:lnTo>
                    <a:pt x="29210" y="787908"/>
                  </a:lnTo>
                  <a:lnTo>
                    <a:pt x="15240" y="787908"/>
                  </a:lnTo>
                  <a:lnTo>
                    <a:pt x="15240" y="938784"/>
                  </a:lnTo>
                  <a:lnTo>
                    <a:pt x="29210" y="938784"/>
                  </a:lnTo>
                  <a:lnTo>
                    <a:pt x="38100" y="938784"/>
                  </a:lnTo>
                  <a:lnTo>
                    <a:pt x="38100" y="947928"/>
                  </a:lnTo>
                  <a:lnTo>
                    <a:pt x="53340" y="947928"/>
                  </a:lnTo>
                  <a:lnTo>
                    <a:pt x="62230" y="947928"/>
                  </a:lnTo>
                  <a:lnTo>
                    <a:pt x="62230" y="953262"/>
                  </a:lnTo>
                  <a:lnTo>
                    <a:pt x="81280" y="953262"/>
                  </a:lnTo>
                  <a:lnTo>
                    <a:pt x="88900" y="953262"/>
                  </a:lnTo>
                  <a:lnTo>
                    <a:pt x="88900" y="957072"/>
                  </a:lnTo>
                  <a:lnTo>
                    <a:pt x="104140" y="957072"/>
                  </a:lnTo>
                  <a:lnTo>
                    <a:pt x="113030" y="957072"/>
                  </a:lnTo>
                  <a:lnTo>
                    <a:pt x="113030" y="966216"/>
                  </a:lnTo>
                  <a:lnTo>
                    <a:pt x="133350" y="966216"/>
                  </a:lnTo>
                  <a:lnTo>
                    <a:pt x="137160" y="966216"/>
                  </a:lnTo>
                  <a:lnTo>
                    <a:pt x="137160" y="971550"/>
                  </a:lnTo>
                  <a:lnTo>
                    <a:pt x="157480" y="971550"/>
                  </a:lnTo>
                  <a:lnTo>
                    <a:pt x="165100" y="971550"/>
                  </a:lnTo>
                  <a:lnTo>
                    <a:pt x="165100" y="975360"/>
                  </a:lnTo>
                  <a:lnTo>
                    <a:pt x="190500" y="975360"/>
                  </a:lnTo>
                  <a:lnTo>
                    <a:pt x="190500" y="986028"/>
                  </a:lnTo>
                  <a:lnTo>
                    <a:pt x="208280" y="986028"/>
                  </a:lnTo>
                  <a:lnTo>
                    <a:pt x="208280" y="989838"/>
                  </a:lnTo>
                  <a:lnTo>
                    <a:pt x="241300" y="989838"/>
                  </a:lnTo>
                  <a:lnTo>
                    <a:pt x="241300" y="986028"/>
                  </a:lnTo>
                  <a:lnTo>
                    <a:pt x="246380" y="986028"/>
                  </a:lnTo>
                  <a:lnTo>
                    <a:pt x="246380" y="957072"/>
                  </a:lnTo>
                  <a:lnTo>
                    <a:pt x="251460" y="957072"/>
                  </a:lnTo>
                  <a:lnTo>
                    <a:pt x="251460" y="938784"/>
                  </a:lnTo>
                  <a:lnTo>
                    <a:pt x="255270" y="938784"/>
                  </a:lnTo>
                  <a:lnTo>
                    <a:pt x="255270" y="929640"/>
                  </a:lnTo>
                  <a:lnTo>
                    <a:pt x="266700" y="929640"/>
                  </a:lnTo>
                  <a:lnTo>
                    <a:pt x="266700" y="900684"/>
                  </a:lnTo>
                  <a:lnTo>
                    <a:pt x="270510" y="900684"/>
                  </a:lnTo>
                  <a:lnTo>
                    <a:pt x="270510" y="882396"/>
                  </a:lnTo>
                  <a:lnTo>
                    <a:pt x="279400" y="882396"/>
                  </a:lnTo>
                  <a:lnTo>
                    <a:pt x="279400" y="871728"/>
                  </a:lnTo>
                  <a:lnTo>
                    <a:pt x="284480" y="871728"/>
                  </a:lnTo>
                  <a:lnTo>
                    <a:pt x="284480" y="852678"/>
                  </a:lnTo>
                  <a:lnTo>
                    <a:pt x="289560" y="852678"/>
                  </a:lnTo>
                  <a:lnTo>
                    <a:pt x="289560" y="844296"/>
                  </a:lnTo>
                  <a:lnTo>
                    <a:pt x="293370" y="844296"/>
                  </a:lnTo>
                  <a:lnTo>
                    <a:pt x="293370" y="820674"/>
                  </a:lnTo>
                  <a:lnTo>
                    <a:pt x="302260" y="820674"/>
                  </a:lnTo>
                  <a:lnTo>
                    <a:pt x="302260" y="806196"/>
                  </a:lnTo>
                  <a:lnTo>
                    <a:pt x="308610" y="806196"/>
                  </a:lnTo>
                  <a:lnTo>
                    <a:pt x="308610" y="787908"/>
                  </a:lnTo>
                  <a:lnTo>
                    <a:pt x="317500" y="787908"/>
                  </a:lnTo>
                  <a:lnTo>
                    <a:pt x="317500" y="752856"/>
                  </a:lnTo>
                  <a:lnTo>
                    <a:pt x="326390" y="752856"/>
                  </a:lnTo>
                  <a:lnTo>
                    <a:pt x="326390" y="743712"/>
                  </a:lnTo>
                  <a:lnTo>
                    <a:pt x="331470" y="743712"/>
                  </a:lnTo>
                  <a:lnTo>
                    <a:pt x="331470" y="725424"/>
                  </a:lnTo>
                  <a:lnTo>
                    <a:pt x="336550" y="725424"/>
                  </a:lnTo>
                  <a:lnTo>
                    <a:pt x="336550" y="716280"/>
                  </a:lnTo>
                  <a:lnTo>
                    <a:pt x="340360" y="716280"/>
                  </a:lnTo>
                  <a:lnTo>
                    <a:pt x="340360" y="701802"/>
                  </a:lnTo>
                  <a:lnTo>
                    <a:pt x="350520" y="701802"/>
                  </a:lnTo>
                  <a:lnTo>
                    <a:pt x="350520" y="687324"/>
                  </a:lnTo>
                  <a:lnTo>
                    <a:pt x="355600" y="687324"/>
                  </a:lnTo>
                  <a:lnTo>
                    <a:pt x="355600" y="672846"/>
                  </a:lnTo>
                  <a:lnTo>
                    <a:pt x="359410" y="672846"/>
                  </a:lnTo>
                  <a:lnTo>
                    <a:pt x="359410" y="649224"/>
                  </a:lnTo>
                  <a:lnTo>
                    <a:pt x="369570" y="649224"/>
                  </a:lnTo>
                  <a:lnTo>
                    <a:pt x="369570" y="633984"/>
                  </a:lnTo>
                  <a:lnTo>
                    <a:pt x="373380" y="633984"/>
                  </a:lnTo>
                  <a:lnTo>
                    <a:pt x="373380" y="611124"/>
                  </a:lnTo>
                  <a:lnTo>
                    <a:pt x="378460" y="611124"/>
                  </a:lnTo>
                  <a:lnTo>
                    <a:pt x="378460" y="597408"/>
                  </a:lnTo>
                  <a:lnTo>
                    <a:pt x="382270" y="597408"/>
                  </a:lnTo>
                  <a:lnTo>
                    <a:pt x="382270" y="587502"/>
                  </a:lnTo>
                  <a:lnTo>
                    <a:pt x="393700" y="587502"/>
                  </a:lnTo>
                  <a:lnTo>
                    <a:pt x="393700" y="569214"/>
                  </a:lnTo>
                  <a:lnTo>
                    <a:pt x="397510" y="569214"/>
                  </a:lnTo>
                  <a:lnTo>
                    <a:pt x="397510" y="559308"/>
                  </a:lnTo>
                  <a:lnTo>
                    <a:pt x="402590" y="559308"/>
                  </a:lnTo>
                  <a:lnTo>
                    <a:pt x="402590" y="536448"/>
                  </a:lnTo>
                  <a:lnTo>
                    <a:pt x="406400" y="536448"/>
                  </a:lnTo>
                  <a:lnTo>
                    <a:pt x="406400" y="521208"/>
                  </a:lnTo>
                  <a:lnTo>
                    <a:pt x="411480" y="521208"/>
                  </a:lnTo>
                  <a:lnTo>
                    <a:pt x="411480" y="512064"/>
                  </a:lnTo>
                  <a:lnTo>
                    <a:pt x="416560" y="512064"/>
                  </a:lnTo>
                  <a:lnTo>
                    <a:pt x="416560" y="493014"/>
                  </a:lnTo>
                  <a:lnTo>
                    <a:pt x="420370" y="493014"/>
                  </a:lnTo>
                  <a:lnTo>
                    <a:pt x="420370" y="473964"/>
                  </a:lnTo>
                  <a:lnTo>
                    <a:pt x="430530" y="473964"/>
                  </a:lnTo>
                  <a:lnTo>
                    <a:pt x="430530" y="459486"/>
                  </a:lnTo>
                  <a:lnTo>
                    <a:pt x="435610" y="459486"/>
                  </a:lnTo>
                  <a:lnTo>
                    <a:pt x="435610" y="445008"/>
                  </a:lnTo>
                  <a:lnTo>
                    <a:pt x="444500" y="445008"/>
                  </a:lnTo>
                  <a:lnTo>
                    <a:pt x="444500" y="435864"/>
                  </a:lnTo>
                  <a:lnTo>
                    <a:pt x="449580" y="435864"/>
                  </a:lnTo>
                  <a:lnTo>
                    <a:pt x="449580" y="417576"/>
                  </a:lnTo>
                  <a:lnTo>
                    <a:pt x="453390" y="417576"/>
                  </a:lnTo>
                  <a:lnTo>
                    <a:pt x="453390" y="397764"/>
                  </a:lnTo>
                  <a:lnTo>
                    <a:pt x="459740" y="397764"/>
                  </a:lnTo>
                  <a:lnTo>
                    <a:pt x="459740" y="374142"/>
                  </a:lnTo>
                  <a:lnTo>
                    <a:pt x="468630" y="374142"/>
                  </a:lnTo>
                  <a:lnTo>
                    <a:pt x="468630" y="361188"/>
                  </a:lnTo>
                  <a:lnTo>
                    <a:pt x="473710" y="361188"/>
                  </a:lnTo>
                  <a:lnTo>
                    <a:pt x="473710" y="341376"/>
                  </a:lnTo>
                  <a:lnTo>
                    <a:pt x="477520" y="341376"/>
                  </a:lnTo>
                  <a:lnTo>
                    <a:pt x="477520" y="332232"/>
                  </a:lnTo>
                  <a:lnTo>
                    <a:pt x="482600" y="332232"/>
                  </a:lnTo>
                  <a:lnTo>
                    <a:pt x="482600" y="307848"/>
                  </a:lnTo>
                  <a:lnTo>
                    <a:pt x="487680" y="307848"/>
                  </a:lnTo>
                  <a:lnTo>
                    <a:pt x="487680" y="293370"/>
                  </a:lnTo>
                  <a:lnTo>
                    <a:pt x="491490" y="293370"/>
                  </a:lnTo>
                  <a:lnTo>
                    <a:pt x="491490" y="279654"/>
                  </a:lnTo>
                  <a:lnTo>
                    <a:pt x="500380" y="279654"/>
                  </a:lnTo>
                  <a:lnTo>
                    <a:pt x="500380" y="265938"/>
                  </a:lnTo>
                  <a:lnTo>
                    <a:pt x="506730" y="265938"/>
                  </a:lnTo>
                  <a:lnTo>
                    <a:pt x="506730" y="246126"/>
                  </a:lnTo>
                  <a:lnTo>
                    <a:pt x="511810" y="246126"/>
                  </a:lnTo>
                  <a:lnTo>
                    <a:pt x="511810" y="231648"/>
                  </a:lnTo>
                  <a:lnTo>
                    <a:pt x="520700" y="231648"/>
                  </a:lnTo>
                  <a:lnTo>
                    <a:pt x="520700" y="213360"/>
                  </a:lnTo>
                  <a:lnTo>
                    <a:pt x="524510" y="213360"/>
                  </a:lnTo>
                  <a:lnTo>
                    <a:pt x="524510" y="195072"/>
                  </a:lnTo>
                  <a:lnTo>
                    <a:pt x="530860" y="195072"/>
                  </a:lnTo>
                  <a:lnTo>
                    <a:pt x="530860" y="180594"/>
                  </a:lnTo>
                  <a:lnTo>
                    <a:pt x="535940" y="180594"/>
                  </a:lnTo>
                  <a:lnTo>
                    <a:pt x="535940" y="166116"/>
                  </a:lnTo>
                  <a:lnTo>
                    <a:pt x="544830" y="166116"/>
                  </a:lnTo>
                  <a:lnTo>
                    <a:pt x="544830" y="113538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737600" y="4223003"/>
              <a:ext cx="17780" cy="52705"/>
            </a:xfrm>
            <a:custGeom>
              <a:avLst/>
              <a:gdLst/>
              <a:ahLst/>
              <a:cxnLst/>
              <a:rect l="l" t="t" r="r" b="b"/>
              <a:pathLst>
                <a:path w="17779" h="52704">
                  <a:moveTo>
                    <a:pt x="17780" y="0"/>
                  </a:moveTo>
                  <a:lnTo>
                    <a:pt x="12700" y="0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52578"/>
                  </a:lnTo>
                  <a:lnTo>
                    <a:pt x="8890" y="52578"/>
                  </a:lnTo>
                  <a:lnTo>
                    <a:pt x="8890" y="38100"/>
                  </a:lnTo>
                  <a:lnTo>
                    <a:pt x="12700" y="38100"/>
                  </a:lnTo>
                  <a:lnTo>
                    <a:pt x="12700" y="23622"/>
                  </a:lnTo>
                  <a:lnTo>
                    <a:pt x="17780" y="23622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076440" y="3910583"/>
              <a:ext cx="627380" cy="1019810"/>
            </a:xfrm>
            <a:custGeom>
              <a:avLst/>
              <a:gdLst/>
              <a:ahLst/>
              <a:cxnLst/>
              <a:rect l="l" t="t" r="r" b="b"/>
              <a:pathLst>
                <a:path w="627379" h="1019810">
                  <a:moveTo>
                    <a:pt x="624840" y="75438"/>
                  </a:moveTo>
                  <a:lnTo>
                    <a:pt x="604520" y="75438"/>
                  </a:lnTo>
                  <a:lnTo>
                    <a:pt x="604520" y="71628"/>
                  </a:lnTo>
                  <a:lnTo>
                    <a:pt x="595630" y="71628"/>
                  </a:lnTo>
                  <a:lnTo>
                    <a:pt x="566420" y="71628"/>
                  </a:lnTo>
                  <a:lnTo>
                    <a:pt x="553720" y="71628"/>
                  </a:lnTo>
                  <a:lnTo>
                    <a:pt x="553720" y="61722"/>
                  </a:lnTo>
                  <a:lnTo>
                    <a:pt x="543560" y="61722"/>
                  </a:lnTo>
                  <a:lnTo>
                    <a:pt x="519430" y="61722"/>
                  </a:lnTo>
                  <a:lnTo>
                    <a:pt x="519430" y="57150"/>
                  </a:lnTo>
                  <a:lnTo>
                    <a:pt x="500380" y="57150"/>
                  </a:lnTo>
                  <a:lnTo>
                    <a:pt x="500380" y="51816"/>
                  </a:lnTo>
                  <a:lnTo>
                    <a:pt x="467360" y="51816"/>
                  </a:lnTo>
                  <a:lnTo>
                    <a:pt x="467360" y="41910"/>
                  </a:lnTo>
                  <a:lnTo>
                    <a:pt x="448310" y="41910"/>
                  </a:lnTo>
                  <a:lnTo>
                    <a:pt x="448310" y="38100"/>
                  </a:lnTo>
                  <a:lnTo>
                    <a:pt x="424180" y="38100"/>
                  </a:lnTo>
                  <a:lnTo>
                    <a:pt x="416560" y="38100"/>
                  </a:lnTo>
                  <a:lnTo>
                    <a:pt x="416560" y="33528"/>
                  </a:lnTo>
                  <a:lnTo>
                    <a:pt x="401320" y="33528"/>
                  </a:lnTo>
                  <a:lnTo>
                    <a:pt x="391160" y="33528"/>
                  </a:lnTo>
                  <a:lnTo>
                    <a:pt x="391160" y="23622"/>
                  </a:lnTo>
                  <a:lnTo>
                    <a:pt x="373380" y="23622"/>
                  </a:lnTo>
                  <a:lnTo>
                    <a:pt x="364490" y="23622"/>
                  </a:lnTo>
                  <a:lnTo>
                    <a:pt x="364490" y="18288"/>
                  </a:lnTo>
                  <a:lnTo>
                    <a:pt x="349250" y="18288"/>
                  </a:lnTo>
                  <a:lnTo>
                    <a:pt x="340360" y="18288"/>
                  </a:lnTo>
                  <a:lnTo>
                    <a:pt x="340360" y="15240"/>
                  </a:lnTo>
                  <a:lnTo>
                    <a:pt x="326390" y="15240"/>
                  </a:lnTo>
                  <a:lnTo>
                    <a:pt x="317500" y="15240"/>
                  </a:lnTo>
                  <a:lnTo>
                    <a:pt x="317500" y="9906"/>
                  </a:lnTo>
                  <a:lnTo>
                    <a:pt x="302260" y="9906"/>
                  </a:lnTo>
                  <a:lnTo>
                    <a:pt x="288290" y="9906"/>
                  </a:lnTo>
                  <a:lnTo>
                    <a:pt x="288290" y="0"/>
                  </a:lnTo>
                  <a:lnTo>
                    <a:pt x="273050" y="0"/>
                  </a:lnTo>
                  <a:lnTo>
                    <a:pt x="264160" y="0"/>
                  </a:lnTo>
                  <a:lnTo>
                    <a:pt x="264160" y="18288"/>
                  </a:lnTo>
                  <a:lnTo>
                    <a:pt x="259080" y="18288"/>
                  </a:lnTo>
                  <a:lnTo>
                    <a:pt x="259080" y="38100"/>
                  </a:lnTo>
                  <a:lnTo>
                    <a:pt x="255270" y="38100"/>
                  </a:lnTo>
                  <a:lnTo>
                    <a:pt x="255270" y="57150"/>
                  </a:lnTo>
                  <a:lnTo>
                    <a:pt x="248920" y="57150"/>
                  </a:lnTo>
                  <a:lnTo>
                    <a:pt x="248920" y="71628"/>
                  </a:lnTo>
                  <a:lnTo>
                    <a:pt x="241300" y="71628"/>
                  </a:lnTo>
                  <a:lnTo>
                    <a:pt x="241300" y="86106"/>
                  </a:lnTo>
                  <a:lnTo>
                    <a:pt x="234950" y="86106"/>
                  </a:lnTo>
                  <a:lnTo>
                    <a:pt x="234950" y="118872"/>
                  </a:lnTo>
                  <a:lnTo>
                    <a:pt x="226060" y="118872"/>
                  </a:lnTo>
                  <a:lnTo>
                    <a:pt x="226060" y="133350"/>
                  </a:lnTo>
                  <a:lnTo>
                    <a:pt x="222250" y="133350"/>
                  </a:lnTo>
                  <a:lnTo>
                    <a:pt x="222250" y="146304"/>
                  </a:lnTo>
                  <a:lnTo>
                    <a:pt x="210820" y="146304"/>
                  </a:lnTo>
                  <a:lnTo>
                    <a:pt x="210820" y="175260"/>
                  </a:lnTo>
                  <a:lnTo>
                    <a:pt x="203200" y="175260"/>
                  </a:lnTo>
                  <a:lnTo>
                    <a:pt x="203200" y="198882"/>
                  </a:lnTo>
                  <a:lnTo>
                    <a:pt x="198120" y="198882"/>
                  </a:lnTo>
                  <a:lnTo>
                    <a:pt x="198120" y="213360"/>
                  </a:lnTo>
                  <a:lnTo>
                    <a:pt x="187960" y="213360"/>
                  </a:lnTo>
                  <a:lnTo>
                    <a:pt x="187960" y="241554"/>
                  </a:lnTo>
                  <a:lnTo>
                    <a:pt x="177800" y="241554"/>
                  </a:lnTo>
                  <a:lnTo>
                    <a:pt x="177800" y="260604"/>
                  </a:lnTo>
                  <a:lnTo>
                    <a:pt x="173990" y="260604"/>
                  </a:lnTo>
                  <a:lnTo>
                    <a:pt x="173990" y="279654"/>
                  </a:lnTo>
                  <a:lnTo>
                    <a:pt x="165100" y="279654"/>
                  </a:lnTo>
                  <a:lnTo>
                    <a:pt x="165100" y="303276"/>
                  </a:lnTo>
                  <a:lnTo>
                    <a:pt x="154940" y="303276"/>
                  </a:lnTo>
                  <a:lnTo>
                    <a:pt x="154940" y="326898"/>
                  </a:lnTo>
                  <a:lnTo>
                    <a:pt x="151130" y="326898"/>
                  </a:lnTo>
                  <a:lnTo>
                    <a:pt x="151130" y="341376"/>
                  </a:lnTo>
                  <a:lnTo>
                    <a:pt x="146050" y="341376"/>
                  </a:lnTo>
                  <a:lnTo>
                    <a:pt x="146050" y="350520"/>
                  </a:lnTo>
                  <a:lnTo>
                    <a:pt x="135890" y="350520"/>
                  </a:lnTo>
                  <a:lnTo>
                    <a:pt x="135890" y="370332"/>
                  </a:lnTo>
                  <a:lnTo>
                    <a:pt x="132080" y="370332"/>
                  </a:lnTo>
                  <a:lnTo>
                    <a:pt x="132080" y="388620"/>
                  </a:lnTo>
                  <a:lnTo>
                    <a:pt x="127000" y="388620"/>
                  </a:lnTo>
                  <a:lnTo>
                    <a:pt x="127000" y="403098"/>
                  </a:lnTo>
                  <a:lnTo>
                    <a:pt x="121920" y="403098"/>
                  </a:lnTo>
                  <a:lnTo>
                    <a:pt x="121920" y="417576"/>
                  </a:lnTo>
                  <a:lnTo>
                    <a:pt x="113030" y="417576"/>
                  </a:lnTo>
                  <a:lnTo>
                    <a:pt x="113030" y="430530"/>
                  </a:lnTo>
                  <a:lnTo>
                    <a:pt x="107950" y="430530"/>
                  </a:lnTo>
                  <a:lnTo>
                    <a:pt x="107950" y="454152"/>
                  </a:lnTo>
                  <a:lnTo>
                    <a:pt x="104140" y="454152"/>
                  </a:lnTo>
                  <a:lnTo>
                    <a:pt x="104140" y="464820"/>
                  </a:lnTo>
                  <a:lnTo>
                    <a:pt x="97790" y="464820"/>
                  </a:lnTo>
                  <a:lnTo>
                    <a:pt x="97790" y="483870"/>
                  </a:lnTo>
                  <a:lnTo>
                    <a:pt x="88900" y="483870"/>
                  </a:lnTo>
                  <a:lnTo>
                    <a:pt x="88900" y="516636"/>
                  </a:lnTo>
                  <a:lnTo>
                    <a:pt x="83820" y="516636"/>
                  </a:lnTo>
                  <a:lnTo>
                    <a:pt x="83820" y="531114"/>
                  </a:lnTo>
                  <a:lnTo>
                    <a:pt x="74930" y="531114"/>
                  </a:lnTo>
                  <a:lnTo>
                    <a:pt x="74930" y="544830"/>
                  </a:lnTo>
                  <a:lnTo>
                    <a:pt x="71120" y="544830"/>
                  </a:lnTo>
                  <a:lnTo>
                    <a:pt x="71120" y="560070"/>
                  </a:lnTo>
                  <a:lnTo>
                    <a:pt x="59690" y="560070"/>
                  </a:lnTo>
                  <a:lnTo>
                    <a:pt x="59690" y="573024"/>
                  </a:lnTo>
                  <a:lnTo>
                    <a:pt x="55880" y="573024"/>
                  </a:lnTo>
                  <a:lnTo>
                    <a:pt x="55880" y="592836"/>
                  </a:lnTo>
                  <a:lnTo>
                    <a:pt x="50800" y="592836"/>
                  </a:lnTo>
                  <a:lnTo>
                    <a:pt x="50800" y="611124"/>
                  </a:lnTo>
                  <a:lnTo>
                    <a:pt x="46990" y="611124"/>
                  </a:lnTo>
                  <a:lnTo>
                    <a:pt x="46990" y="630936"/>
                  </a:lnTo>
                  <a:lnTo>
                    <a:pt x="36830" y="630936"/>
                  </a:lnTo>
                  <a:lnTo>
                    <a:pt x="36830" y="634746"/>
                  </a:lnTo>
                  <a:lnTo>
                    <a:pt x="33020" y="634746"/>
                  </a:lnTo>
                  <a:lnTo>
                    <a:pt x="33020" y="658368"/>
                  </a:lnTo>
                  <a:lnTo>
                    <a:pt x="27940" y="658368"/>
                  </a:lnTo>
                  <a:lnTo>
                    <a:pt x="27940" y="672846"/>
                  </a:lnTo>
                  <a:lnTo>
                    <a:pt x="24130" y="672846"/>
                  </a:lnTo>
                  <a:lnTo>
                    <a:pt x="24130" y="691896"/>
                  </a:lnTo>
                  <a:lnTo>
                    <a:pt x="17780" y="691896"/>
                  </a:lnTo>
                  <a:lnTo>
                    <a:pt x="17780" y="701802"/>
                  </a:lnTo>
                  <a:lnTo>
                    <a:pt x="12700" y="701802"/>
                  </a:lnTo>
                  <a:lnTo>
                    <a:pt x="12700" y="720090"/>
                  </a:lnTo>
                  <a:lnTo>
                    <a:pt x="3810" y="720090"/>
                  </a:lnTo>
                  <a:lnTo>
                    <a:pt x="3810" y="738378"/>
                  </a:lnTo>
                  <a:lnTo>
                    <a:pt x="0" y="738378"/>
                  </a:lnTo>
                  <a:lnTo>
                    <a:pt x="0" y="867918"/>
                  </a:lnTo>
                  <a:lnTo>
                    <a:pt x="3810" y="867918"/>
                  </a:lnTo>
                  <a:lnTo>
                    <a:pt x="3810" y="871728"/>
                  </a:lnTo>
                  <a:lnTo>
                    <a:pt x="12700" y="871728"/>
                  </a:lnTo>
                  <a:lnTo>
                    <a:pt x="17780" y="871728"/>
                  </a:lnTo>
                  <a:lnTo>
                    <a:pt x="24130" y="871728"/>
                  </a:lnTo>
                  <a:lnTo>
                    <a:pt x="27940" y="871728"/>
                  </a:lnTo>
                  <a:lnTo>
                    <a:pt x="27940" y="877062"/>
                  </a:lnTo>
                  <a:lnTo>
                    <a:pt x="33020" y="877062"/>
                  </a:lnTo>
                  <a:lnTo>
                    <a:pt x="36830" y="877062"/>
                  </a:lnTo>
                  <a:lnTo>
                    <a:pt x="46990" y="877062"/>
                  </a:lnTo>
                  <a:lnTo>
                    <a:pt x="50800" y="877062"/>
                  </a:lnTo>
                  <a:lnTo>
                    <a:pt x="50800" y="886206"/>
                  </a:lnTo>
                  <a:lnTo>
                    <a:pt x="83820" y="886206"/>
                  </a:lnTo>
                  <a:lnTo>
                    <a:pt x="83820" y="890778"/>
                  </a:lnTo>
                  <a:lnTo>
                    <a:pt x="88900" y="890778"/>
                  </a:lnTo>
                  <a:lnTo>
                    <a:pt x="97790" y="890778"/>
                  </a:lnTo>
                  <a:lnTo>
                    <a:pt x="104140" y="890778"/>
                  </a:lnTo>
                  <a:lnTo>
                    <a:pt x="104140" y="900684"/>
                  </a:lnTo>
                  <a:lnTo>
                    <a:pt x="151130" y="900684"/>
                  </a:lnTo>
                  <a:lnTo>
                    <a:pt x="151130" y="910590"/>
                  </a:lnTo>
                  <a:lnTo>
                    <a:pt x="154940" y="910590"/>
                  </a:lnTo>
                  <a:lnTo>
                    <a:pt x="165100" y="910590"/>
                  </a:lnTo>
                  <a:lnTo>
                    <a:pt x="173990" y="910590"/>
                  </a:lnTo>
                  <a:lnTo>
                    <a:pt x="177800" y="910590"/>
                  </a:lnTo>
                  <a:lnTo>
                    <a:pt x="177800" y="915162"/>
                  </a:lnTo>
                  <a:lnTo>
                    <a:pt x="187960" y="915162"/>
                  </a:lnTo>
                  <a:lnTo>
                    <a:pt x="198120" y="915162"/>
                  </a:lnTo>
                  <a:lnTo>
                    <a:pt x="203200" y="915162"/>
                  </a:lnTo>
                  <a:lnTo>
                    <a:pt x="203200" y="918972"/>
                  </a:lnTo>
                  <a:lnTo>
                    <a:pt x="210820" y="918972"/>
                  </a:lnTo>
                  <a:lnTo>
                    <a:pt x="222250" y="918972"/>
                  </a:lnTo>
                  <a:lnTo>
                    <a:pt x="226060" y="918972"/>
                  </a:lnTo>
                  <a:lnTo>
                    <a:pt x="226060" y="924306"/>
                  </a:lnTo>
                  <a:lnTo>
                    <a:pt x="234950" y="924306"/>
                  </a:lnTo>
                  <a:lnTo>
                    <a:pt x="241300" y="924306"/>
                  </a:lnTo>
                  <a:lnTo>
                    <a:pt x="248920" y="924306"/>
                  </a:lnTo>
                  <a:lnTo>
                    <a:pt x="248920" y="928878"/>
                  </a:lnTo>
                  <a:lnTo>
                    <a:pt x="255270" y="928878"/>
                  </a:lnTo>
                  <a:lnTo>
                    <a:pt x="259080" y="928878"/>
                  </a:lnTo>
                  <a:lnTo>
                    <a:pt x="264160" y="928878"/>
                  </a:lnTo>
                  <a:lnTo>
                    <a:pt x="273050" y="928878"/>
                  </a:lnTo>
                  <a:lnTo>
                    <a:pt x="273050" y="938784"/>
                  </a:lnTo>
                  <a:lnTo>
                    <a:pt x="288290" y="938784"/>
                  </a:lnTo>
                  <a:lnTo>
                    <a:pt x="302260" y="938784"/>
                  </a:lnTo>
                  <a:lnTo>
                    <a:pt x="302260" y="942594"/>
                  </a:lnTo>
                  <a:lnTo>
                    <a:pt x="317500" y="942594"/>
                  </a:lnTo>
                  <a:lnTo>
                    <a:pt x="326390" y="942594"/>
                  </a:lnTo>
                  <a:lnTo>
                    <a:pt x="326390" y="948690"/>
                  </a:lnTo>
                  <a:lnTo>
                    <a:pt x="340360" y="948690"/>
                  </a:lnTo>
                  <a:lnTo>
                    <a:pt x="349250" y="948690"/>
                  </a:lnTo>
                  <a:lnTo>
                    <a:pt x="349250" y="951738"/>
                  </a:lnTo>
                  <a:lnTo>
                    <a:pt x="364490" y="951738"/>
                  </a:lnTo>
                  <a:lnTo>
                    <a:pt x="373380" y="951738"/>
                  </a:lnTo>
                  <a:lnTo>
                    <a:pt x="373380" y="962406"/>
                  </a:lnTo>
                  <a:lnTo>
                    <a:pt x="391160" y="962406"/>
                  </a:lnTo>
                  <a:lnTo>
                    <a:pt x="401320" y="962406"/>
                  </a:lnTo>
                  <a:lnTo>
                    <a:pt x="401320" y="966978"/>
                  </a:lnTo>
                  <a:lnTo>
                    <a:pt x="416560" y="966978"/>
                  </a:lnTo>
                  <a:lnTo>
                    <a:pt x="424180" y="966978"/>
                  </a:lnTo>
                  <a:lnTo>
                    <a:pt x="424180" y="971550"/>
                  </a:lnTo>
                  <a:lnTo>
                    <a:pt x="448310" y="971550"/>
                  </a:lnTo>
                  <a:lnTo>
                    <a:pt x="448310" y="975360"/>
                  </a:lnTo>
                  <a:lnTo>
                    <a:pt x="467360" y="975360"/>
                  </a:lnTo>
                  <a:lnTo>
                    <a:pt x="467360" y="75438"/>
                  </a:lnTo>
                  <a:lnTo>
                    <a:pt x="500380" y="75438"/>
                  </a:lnTo>
                  <a:lnTo>
                    <a:pt x="519430" y="75438"/>
                  </a:lnTo>
                  <a:lnTo>
                    <a:pt x="519430" y="213360"/>
                  </a:lnTo>
                  <a:lnTo>
                    <a:pt x="543560" y="213360"/>
                  </a:lnTo>
                  <a:lnTo>
                    <a:pt x="553720" y="213360"/>
                  </a:lnTo>
                  <a:lnTo>
                    <a:pt x="566420" y="213360"/>
                  </a:lnTo>
                  <a:lnTo>
                    <a:pt x="595630" y="213360"/>
                  </a:lnTo>
                  <a:lnTo>
                    <a:pt x="604520" y="213360"/>
                  </a:lnTo>
                  <a:lnTo>
                    <a:pt x="624840" y="213360"/>
                  </a:lnTo>
                  <a:lnTo>
                    <a:pt x="624840" y="75438"/>
                  </a:lnTo>
                  <a:close/>
                </a:path>
                <a:path w="627379" h="1019810">
                  <a:moveTo>
                    <a:pt x="627380" y="986790"/>
                  </a:moveTo>
                  <a:lnTo>
                    <a:pt x="627380" y="986790"/>
                  </a:lnTo>
                  <a:lnTo>
                    <a:pt x="519430" y="986790"/>
                  </a:lnTo>
                  <a:lnTo>
                    <a:pt x="519430" y="995172"/>
                  </a:lnTo>
                  <a:lnTo>
                    <a:pt x="543560" y="995172"/>
                  </a:lnTo>
                  <a:lnTo>
                    <a:pt x="543560" y="999744"/>
                  </a:lnTo>
                  <a:lnTo>
                    <a:pt x="553720" y="999744"/>
                  </a:lnTo>
                  <a:lnTo>
                    <a:pt x="566420" y="999744"/>
                  </a:lnTo>
                  <a:lnTo>
                    <a:pt x="566420" y="1005078"/>
                  </a:lnTo>
                  <a:lnTo>
                    <a:pt x="595630" y="1005078"/>
                  </a:lnTo>
                  <a:lnTo>
                    <a:pt x="595630" y="1013460"/>
                  </a:lnTo>
                  <a:lnTo>
                    <a:pt x="604520" y="1013460"/>
                  </a:lnTo>
                  <a:lnTo>
                    <a:pt x="624840" y="1013460"/>
                  </a:lnTo>
                  <a:lnTo>
                    <a:pt x="624840" y="1019556"/>
                  </a:lnTo>
                  <a:lnTo>
                    <a:pt x="627380" y="1019556"/>
                  </a:lnTo>
                  <a:lnTo>
                    <a:pt x="627380" y="986790"/>
                  </a:lnTo>
                  <a:close/>
                </a:path>
              </a:pathLst>
            </a:custGeom>
            <a:solidFill>
              <a:srgbClr val="0101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701280" y="3986021"/>
              <a:ext cx="562610" cy="1071880"/>
            </a:xfrm>
            <a:custGeom>
              <a:avLst/>
              <a:gdLst/>
              <a:ahLst/>
              <a:cxnLst/>
              <a:rect l="l" t="t" r="r" b="b"/>
              <a:pathLst>
                <a:path w="562609" h="1071879">
                  <a:moveTo>
                    <a:pt x="22860" y="911352"/>
                  </a:moveTo>
                  <a:lnTo>
                    <a:pt x="2540" y="911352"/>
                  </a:lnTo>
                  <a:lnTo>
                    <a:pt x="0" y="911352"/>
                  </a:lnTo>
                  <a:lnTo>
                    <a:pt x="0" y="944118"/>
                  </a:lnTo>
                  <a:lnTo>
                    <a:pt x="2540" y="944118"/>
                  </a:lnTo>
                  <a:lnTo>
                    <a:pt x="22860" y="944118"/>
                  </a:lnTo>
                  <a:lnTo>
                    <a:pt x="22860" y="911352"/>
                  </a:lnTo>
                  <a:close/>
                </a:path>
                <a:path w="562609" h="1071879">
                  <a:moveTo>
                    <a:pt x="373380" y="85344"/>
                  </a:moveTo>
                  <a:lnTo>
                    <a:pt x="363220" y="85344"/>
                  </a:lnTo>
                  <a:lnTo>
                    <a:pt x="349250" y="85344"/>
                  </a:lnTo>
                  <a:lnTo>
                    <a:pt x="349250" y="76200"/>
                  </a:lnTo>
                  <a:lnTo>
                    <a:pt x="340360" y="76200"/>
                  </a:lnTo>
                  <a:lnTo>
                    <a:pt x="321310" y="76200"/>
                  </a:lnTo>
                  <a:lnTo>
                    <a:pt x="321310" y="70866"/>
                  </a:lnTo>
                  <a:lnTo>
                    <a:pt x="297180" y="70866"/>
                  </a:lnTo>
                  <a:lnTo>
                    <a:pt x="297180" y="67056"/>
                  </a:lnTo>
                  <a:lnTo>
                    <a:pt x="287020" y="67056"/>
                  </a:lnTo>
                  <a:lnTo>
                    <a:pt x="264160" y="67056"/>
                  </a:lnTo>
                  <a:lnTo>
                    <a:pt x="264160" y="61722"/>
                  </a:lnTo>
                  <a:lnTo>
                    <a:pt x="246380" y="61722"/>
                  </a:lnTo>
                  <a:lnTo>
                    <a:pt x="246380" y="57912"/>
                  </a:lnTo>
                  <a:lnTo>
                    <a:pt x="222250" y="57912"/>
                  </a:lnTo>
                  <a:lnTo>
                    <a:pt x="210820" y="57912"/>
                  </a:lnTo>
                  <a:lnTo>
                    <a:pt x="210820" y="52578"/>
                  </a:lnTo>
                  <a:lnTo>
                    <a:pt x="187960" y="52578"/>
                  </a:lnTo>
                  <a:lnTo>
                    <a:pt x="187960" y="43434"/>
                  </a:lnTo>
                  <a:lnTo>
                    <a:pt x="170180" y="43434"/>
                  </a:lnTo>
                  <a:lnTo>
                    <a:pt x="160020" y="43434"/>
                  </a:lnTo>
                  <a:lnTo>
                    <a:pt x="160020" y="38100"/>
                  </a:lnTo>
                  <a:lnTo>
                    <a:pt x="135890" y="38100"/>
                  </a:lnTo>
                  <a:lnTo>
                    <a:pt x="135890" y="34290"/>
                  </a:lnTo>
                  <a:lnTo>
                    <a:pt x="121920" y="34290"/>
                  </a:lnTo>
                  <a:lnTo>
                    <a:pt x="107950" y="34290"/>
                  </a:lnTo>
                  <a:lnTo>
                    <a:pt x="107950" y="23622"/>
                  </a:lnTo>
                  <a:lnTo>
                    <a:pt x="97790" y="23622"/>
                  </a:lnTo>
                  <a:lnTo>
                    <a:pt x="83820" y="23622"/>
                  </a:lnTo>
                  <a:lnTo>
                    <a:pt x="83820" y="19812"/>
                  </a:lnTo>
                  <a:lnTo>
                    <a:pt x="71120" y="19812"/>
                  </a:lnTo>
                  <a:lnTo>
                    <a:pt x="55880" y="19812"/>
                  </a:lnTo>
                  <a:lnTo>
                    <a:pt x="55880" y="14478"/>
                  </a:lnTo>
                  <a:lnTo>
                    <a:pt x="46990" y="14478"/>
                  </a:lnTo>
                  <a:lnTo>
                    <a:pt x="33020" y="14478"/>
                  </a:lnTo>
                  <a:lnTo>
                    <a:pt x="33020" y="10668"/>
                  </a:lnTo>
                  <a:lnTo>
                    <a:pt x="22860" y="10668"/>
                  </a:lnTo>
                  <a:lnTo>
                    <a:pt x="2540" y="10668"/>
                  </a:lnTo>
                  <a:lnTo>
                    <a:pt x="2540" y="0"/>
                  </a:lnTo>
                  <a:lnTo>
                    <a:pt x="0" y="0"/>
                  </a:lnTo>
                  <a:lnTo>
                    <a:pt x="0" y="137922"/>
                  </a:lnTo>
                  <a:lnTo>
                    <a:pt x="2540" y="137922"/>
                  </a:lnTo>
                  <a:lnTo>
                    <a:pt x="22860" y="137922"/>
                  </a:lnTo>
                  <a:lnTo>
                    <a:pt x="22860" y="90678"/>
                  </a:lnTo>
                  <a:lnTo>
                    <a:pt x="33020" y="90678"/>
                  </a:lnTo>
                  <a:lnTo>
                    <a:pt x="46990" y="90678"/>
                  </a:lnTo>
                  <a:lnTo>
                    <a:pt x="373380" y="90678"/>
                  </a:lnTo>
                  <a:lnTo>
                    <a:pt x="373380" y="85344"/>
                  </a:lnTo>
                  <a:close/>
                </a:path>
                <a:path w="562609" h="1071879">
                  <a:moveTo>
                    <a:pt x="553720" y="128778"/>
                  </a:moveTo>
                  <a:lnTo>
                    <a:pt x="538480" y="128778"/>
                  </a:lnTo>
                  <a:lnTo>
                    <a:pt x="529590" y="128778"/>
                  </a:lnTo>
                  <a:lnTo>
                    <a:pt x="529590" y="123444"/>
                  </a:lnTo>
                  <a:lnTo>
                    <a:pt x="515620" y="123444"/>
                  </a:lnTo>
                  <a:lnTo>
                    <a:pt x="500380" y="123444"/>
                  </a:lnTo>
                  <a:lnTo>
                    <a:pt x="500380" y="114300"/>
                  </a:lnTo>
                  <a:lnTo>
                    <a:pt x="486410" y="114300"/>
                  </a:lnTo>
                  <a:lnTo>
                    <a:pt x="477520" y="114300"/>
                  </a:lnTo>
                  <a:lnTo>
                    <a:pt x="477520" y="108966"/>
                  </a:lnTo>
                  <a:lnTo>
                    <a:pt x="448310" y="108966"/>
                  </a:lnTo>
                  <a:lnTo>
                    <a:pt x="448310" y="99822"/>
                  </a:lnTo>
                  <a:lnTo>
                    <a:pt x="439420" y="99822"/>
                  </a:lnTo>
                  <a:lnTo>
                    <a:pt x="415290" y="99822"/>
                  </a:lnTo>
                  <a:lnTo>
                    <a:pt x="397510" y="99822"/>
                  </a:lnTo>
                  <a:lnTo>
                    <a:pt x="397510" y="137922"/>
                  </a:lnTo>
                  <a:lnTo>
                    <a:pt x="553720" y="137922"/>
                  </a:lnTo>
                  <a:lnTo>
                    <a:pt x="553720" y="128778"/>
                  </a:lnTo>
                  <a:close/>
                </a:path>
                <a:path w="562609" h="1071879">
                  <a:moveTo>
                    <a:pt x="562610" y="911352"/>
                  </a:moveTo>
                  <a:lnTo>
                    <a:pt x="562610" y="911352"/>
                  </a:lnTo>
                  <a:lnTo>
                    <a:pt x="397510" y="911352"/>
                  </a:lnTo>
                  <a:lnTo>
                    <a:pt x="397510" y="947928"/>
                  </a:lnTo>
                  <a:lnTo>
                    <a:pt x="46990" y="947928"/>
                  </a:lnTo>
                  <a:lnTo>
                    <a:pt x="46990" y="952500"/>
                  </a:lnTo>
                  <a:lnTo>
                    <a:pt x="55880" y="952500"/>
                  </a:lnTo>
                  <a:lnTo>
                    <a:pt x="71120" y="952500"/>
                  </a:lnTo>
                  <a:lnTo>
                    <a:pt x="71120" y="962406"/>
                  </a:lnTo>
                  <a:lnTo>
                    <a:pt x="83820" y="962406"/>
                  </a:lnTo>
                  <a:lnTo>
                    <a:pt x="97790" y="962406"/>
                  </a:lnTo>
                  <a:lnTo>
                    <a:pt x="97790" y="967740"/>
                  </a:lnTo>
                  <a:lnTo>
                    <a:pt x="107950" y="967740"/>
                  </a:lnTo>
                  <a:lnTo>
                    <a:pt x="121920" y="967740"/>
                  </a:lnTo>
                  <a:lnTo>
                    <a:pt x="121920" y="976122"/>
                  </a:lnTo>
                  <a:lnTo>
                    <a:pt x="135890" y="976122"/>
                  </a:lnTo>
                  <a:lnTo>
                    <a:pt x="160020" y="976122"/>
                  </a:lnTo>
                  <a:lnTo>
                    <a:pt x="170180" y="976122"/>
                  </a:lnTo>
                  <a:lnTo>
                    <a:pt x="170180" y="982218"/>
                  </a:lnTo>
                  <a:lnTo>
                    <a:pt x="187960" y="982218"/>
                  </a:lnTo>
                  <a:lnTo>
                    <a:pt x="187960" y="986028"/>
                  </a:lnTo>
                  <a:lnTo>
                    <a:pt x="210820" y="986028"/>
                  </a:lnTo>
                  <a:lnTo>
                    <a:pt x="222250" y="986028"/>
                  </a:lnTo>
                  <a:lnTo>
                    <a:pt x="222250" y="995172"/>
                  </a:lnTo>
                  <a:lnTo>
                    <a:pt x="246380" y="995172"/>
                  </a:lnTo>
                  <a:lnTo>
                    <a:pt x="246380" y="1000506"/>
                  </a:lnTo>
                  <a:lnTo>
                    <a:pt x="264160" y="1000506"/>
                  </a:lnTo>
                  <a:lnTo>
                    <a:pt x="264160" y="1005840"/>
                  </a:lnTo>
                  <a:lnTo>
                    <a:pt x="287020" y="1005840"/>
                  </a:lnTo>
                  <a:lnTo>
                    <a:pt x="287020" y="1014984"/>
                  </a:lnTo>
                  <a:lnTo>
                    <a:pt x="297180" y="1014984"/>
                  </a:lnTo>
                  <a:lnTo>
                    <a:pt x="321310" y="1014984"/>
                  </a:lnTo>
                  <a:lnTo>
                    <a:pt x="321310" y="1018794"/>
                  </a:lnTo>
                  <a:lnTo>
                    <a:pt x="340360" y="1018794"/>
                  </a:lnTo>
                  <a:lnTo>
                    <a:pt x="340360" y="1024128"/>
                  </a:lnTo>
                  <a:lnTo>
                    <a:pt x="349250" y="1024128"/>
                  </a:lnTo>
                  <a:lnTo>
                    <a:pt x="363220" y="1024128"/>
                  </a:lnTo>
                  <a:lnTo>
                    <a:pt x="363220" y="1028700"/>
                  </a:lnTo>
                  <a:lnTo>
                    <a:pt x="373380" y="1028700"/>
                  </a:lnTo>
                  <a:lnTo>
                    <a:pt x="387350" y="1028700"/>
                  </a:lnTo>
                  <a:lnTo>
                    <a:pt x="387350" y="1038606"/>
                  </a:lnTo>
                  <a:lnTo>
                    <a:pt x="397510" y="1038606"/>
                  </a:lnTo>
                  <a:lnTo>
                    <a:pt x="415290" y="1038606"/>
                  </a:lnTo>
                  <a:lnTo>
                    <a:pt x="415290" y="1042416"/>
                  </a:lnTo>
                  <a:lnTo>
                    <a:pt x="439420" y="1042416"/>
                  </a:lnTo>
                  <a:lnTo>
                    <a:pt x="439420" y="1053084"/>
                  </a:lnTo>
                  <a:lnTo>
                    <a:pt x="448310" y="1053084"/>
                  </a:lnTo>
                  <a:lnTo>
                    <a:pt x="477520" y="1053084"/>
                  </a:lnTo>
                  <a:lnTo>
                    <a:pt x="486410" y="1053084"/>
                  </a:lnTo>
                  <a:lnTo>
                    <a:pt x="486410" y="1056894"/>
                  </a:lnTo>
                  <a:lnTo>
                    <a:pt x="500380" y="1056894"/>
                  </a:lnTo>
                  <a:lnTo>
                    <a:pt x="515620" y="1056894"/>
                  </a:lnTo>
                  <a:lnTo>
                    <a:pt x="515620" y="1062228"/>
                  </a:lnTo>
                  <a:lnTo>
                    <a:pt x="529590" y="1062228"/>
                  </a:lnTo>
                  <a:lnTo>
                    <a:pt x="538480" y="1062228"/>
                  </a:lnTo>
                  <a:lnTo>
                    <a:pt x="538480" y="1071372"/>
                  </a:lnTo>
                  <a:lnTo>
                    <a:pt x="553720" y="1071372"/>
                  </a:lnTo>
                  <a:lnTo>
                    <a:pt x="562610" y="1071372"/>
                  </a:lnTo>
                  <a:lnTo>
                    <a:pt x="562610" y="911352"/>
                  </a:lnTo>
                  <a:close/>
                </a:path>
              </a:pathLst>
            </a:custGeom>
            <a:solidFill>
              <a:srgbClr val="0101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255000" y="4119371"/>
              <a:ext cx="467359" cy="980440"/>
            </a:xfrm>
            <a:custGeom>
              <a:avLst/>
              <a:gdLst/>
              <a:ahLst/>
              <a:cxnLst/>
              <a:rect l="l" t="t" r="r" b="b"/>
              <a:pathLst>
                <a:path w="467359" h="980439">
                  <a:moveTo>
                    <a:pt x="27940" y="0"/>
                  </a:moveTo>
                  <a:lnTo>
                    <a:pt x="8890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8890" y="4572"/>
                  </a:lnTo>
                  <a:lnTo>
                    <a:pt x="27940" y="4572"/>
                  </a:lnTo>
                  <a:lnTo>
                    <a:pt x="27940" y="0"/>
                  </a:lnTo>
                  <a:close/>
                </a:path>
                <a:path w="467359" h="980439">
                  <a:moveTo>
                    <a:pt x="467360" y="94488"/>
                  </a:moveTo>
                  <a:lnTo>
                    <a:pt x="467360" y="94488"/>
                  </a:lnTo>
                  <a:lnTo>
                    <a:pt x="420370" y="94488"/>
                  </a:lnTo>
                  <a:lnTo>
                    <a:pt x="420370" y="84582"/>
                  </a:lnTo>
                  <a:lnTo>
                    <a:pt x="415290" y="84582"/>
                  </a:lnTo>
                  <a:lnTo>
                    <a:pt x="406400" y="84582"/>
                  </a:lnTo>
                  <a:lnTo>
                    <a:pt x="400050" y="84582"/>
                  </a:lnTo>
                  <a:lnTo>
                    <a:pt x="396240" y="84582"/>
                  </a:lnTo>
                  <a:lnTo>
                    <a:pt x="396240" y="80010"/>
                  </a:lnTo>
                  <a:lnTo>
                    <a:pt x="363220" y="80010"/>
                  </a:lnTo>
                  <a:lnTo>
                    <a:pt x="363220" y="70866"/>
                  </a:lnTo>
                  <a:lnTo>
                    <a:pt x="316230" y="70866"/>
                  </a:lnTo>
                  <a:lnTo>
                    <a:pt x="316230" y="61722"/>
                  </a:lnTo>
                  <a:lnTo>
                    <a:pt x="306070" y="61722"/>
                  </a:lnTo>
                  <a:lnTo>
                    <a:pt x="302260" y="61722"/>
                  </a:lnTo>
                  <a:lnTo>
                    <a:pt x="297180" y="61722"/>
                  </a:lnTo>
                  <a:lnTo>
                    <a:pt x="287020" y="61722"/>
                  </a:lnTo>
                  <a:lnTo>
                    <a:pt x="287020" y="56388"/>
                  </a:lnTo>
                  <a:lnTo>
                    <a:pt x="283210" y="56388"/>
                  </a:lnTo>
                  <a:lnTo>
                    <a:pt x="278130" y="56388"/>
                  </a:lnTo>
                  <a:lnTo>
                    <a:pt x="273050" y="56388"/>
                  </a:lnTo>
                  <a:lnTo>
                    <a:pt x="264160" y="56388"/>
                  </a:lnTo>
                  <a:lnTo>
                    <a:pt x="264160" y="51816"/>
                  </a:lnTo>
                  <a:lnTo>
                    <a:pt x="255270" y="51816"/>
                  </a:lnTo>
                  <a:lnTo>
                    <a:pt x="248920" y="51816"/>
                  </a:lnTo>
                  <a:lnTo>
                    <a:pt x="240030" y="51816"/>
                  </a:lnTo>
                  <a:lnTo>
                    <a:pt x="236220" y="51816"/>
                  </a:lnTo>
                  <a:lnTo>
                    <a:pt x="236220" y="42672"/>
                  </a:lnTo>
                  <a:lnTo>
                    <a:pt x="231140" y="42672"/>
                  </a:lnTo>
                  <a:lnTo>
                    <a:pt x="226060" y="42672"/>
                  </a:lnTo>
                  <a:lnTo>
                    <a:pt x="217170" y="42672"/>
                  </a:lnTo>
                  <a:lnTo>
                    <a:pt x="213360" y="42672"/>
                  </a:lnTo>
                  <a:lnTo>
                    <a:pt x="213360" y="38100"/>
                  </a:lnTo>
                  <a:lnTo>
                    <a:pt x="201930" y="38100"/>
                  </a:lnTo>
                  <a:lnTo>
                    <a:pt x="198120" y="38100"/>
                  </a:lnTo>
                  <a:lnTo>
                    <a:pt x="193040" y="38100"/>
                  </a:lnTo>
                  <a:lnTo>
                    <a:pt x="187960" y="38100"/>
                  </a:lnTo>
                  <a:lnTo>
                    <a:pt x="187960" y="32766"/>
                  </a:lnTo>
                  <a:lnTo>
                    <a:pt x="154940" y="32766"/>
                  </a:lnTo>
                  <a:lnTo>
                    <a:pt x="154940" y="28194"/>
                  </a:lnTo>
                  <a:lnTo>
                    <a:pt x="137160" y="28194"/>
                  </a:lnTo>
                  <a:lnTo>
                    <a:pt x="137160" y="19812"/>
                  </a:lnTo>
                  <a:lnTo>
                    <a:pt x="111760" y="19812"/>
                  </a:lnTo>
                  <a:lnTo>
                    <a:pt x="104140" y="19812"/>
                  </a:lnTo>
                  <a:lnTo>
                    <a:pt x="104140" y="13716"/>
                  </a:lnTo>
                  <a:lnTo>
                    <a:pt x="83820" y="13716"/>
                  </a:lnTo>
                  <a:lnTo>
                    <a:pt x="80010" y="13716"/>
                  </a:lnTo>
                  <a:lnTo>
                    <a:pt x="80010" y="8382"/>
                  </a:lnTo>
                  <a:lnTo>
                    <a:pt x="59690" y="8382"/>
                  </a:lnTo>
                  <a:lnTo>
                    <a:pt x="50800" y="8382"/>
                  </a:lnTo>
                  <a:lnTo>
                    <a:pt x="50800" y="4572"/>
                  </a:lnTo>
                  <a:lnTo>
                    <a:pt x="35560" y="4572"/>
                  </a:lnTo>
                  <a:lnTo>
                    <a:pt x="27940" y="4572"/>
                  </a:lnTo>
                  <a:lnTo>
                    <a:pt x="27940" y="778002"/>
                  </a:lnTo>
                  <a:lnTo>
                    <a:pt x="8890" y="778002"/>
                  </a:lnTo>
                  <a:lnTo>
                    <a:pt x="0" y="778002"/>
                  </a:lnTo>
                  <a:lnTo>
                    <a:pt x="0" y="938022"/>
                  </a:lnTo>
                  <a:lnTo>
                    <a:pt x="8890" y="938022"/>
                  </a:lnTo>
                  <a:lnTo>
                    <a:pt x="8890" y="943356"/>
                  </a:lnTo>
                  <a:lnTo>
                    <a:pt x="27940" y="943356"/>
                  </a:lnTo>
                  <a:lnTo>
                    <a:pt x="35560" y="943356"/>
                  </a:lnTo>
                  <a:lnTo>
                    <a:pt x="35560" y="947166"/>
                  </a:lnTo>
                  <a:lnTo>
                    <a:pt x="50800" y="947166"/>
                  </a:lnTo>
                  <a:lnTo>
                    <a:pt x="59690" y="947166"/>
                  </a:lnTo>
                  <a:lnTo>
                    <a:pt x="59690" y="956310"/>
                  </a:lnTo>
                  <a:lnTo>
                    <a:pt x="80010" y="956310"/>
                  </a:lnTo>
                  <a:lnTo>
                    <a:pt x="83820" y="956310"/>
                  </a:lnTo>
                  <a:lnTo>
                    <a:pt x="83820" y="961644"/>
                  </a:lnTo>
                  <a:lnTo>
                    <a:pt x="104140" y="961644"/>
                  </a:lnTo>
                  <a:lnTo>
                    <a:pt x="111760" y="961644"/>
                  </a:lnTo>
                  <a:lnTo>
                    <a:pt x="111760" y="965454"/>
                  </a:lnTo>
                  <a:lnTo>
                    <a:pt x="137160" y="965454"/>
                  </a:lnTo>
                  <a:lnTo>
                    <a:pt x="137160" y="976122"/>
                  </a:lnTo>
                  <a:lnTo>
                    <a:pt x="154940" y="976122"/>
                  </a:lnTo>
                  <a:lnTo>
                    <a:pt x="154940" y="979932"/>
                  </a:lnTo>
                  <a:lnTo>
                    <a:pt x="187960" y="979932"/>
                  </a:lnTo>
                  <a:lnTo>
                    <a:pt x="187960" y="976122"/>
                  </a:lnTo>
                  <a:lnTo>
                    <a:pt x="193040" y="976122"/>
                  </a:lnTo>
                  <a:lnTo>
                    <a:pt x="193040" y="947166"/>
                  </a:lnTo>
                  <a:lnTo>
                    <a:pt x="198120" y="947166"/>
                  </a:lnTo>
                  <a:lnTo>
                    <a:pt x="198120" y="928878"/>
                  </a:lnTo>
                  <a:lnTo>
                    <a:pt x="201930" y="928878"/>
                  </a:lnTo>
                  <a:lnTo>
                    <a:pt x="201930" y="919734"/>
                  </a:lnTo>
                  <a:lnTo>
                    <a:pt x="213360" y="919734"/>
                  </a:lnTo>
                  <a:lnTo>
                    <a:pt x="213360" y="890778"/>
                  </a:lnTo>
                  <a:lnTo>
                    <a:pt x="217170" y="890778"/>
                  </a:lnTo>
                  <a:lnTo>
                    <a:pt x="217170" y="872490"/>
                  </a:lnTo>
                  <a:lnTo>
                    <a:pt x="226060" y="872490"/>
                  </a:lnTo>
                  <a:lnTo>
                    <a:pt x="226060" y="861822"/>
                  </a:lnTo>
                  <a:lnTo>
                    <a:pt x="231140" y="861822"/>
                  </a:lnTo>
                  <a:lnTo>
                    <a:pt x="231140" y="842772"/>
                  </a:lnTo>
                  <a:lnTo>
                    <a:pt x="236220" y="842772"/>
                  </a:lnTo>
                  <a:lnTo>
                    <a:pt x="236220" y="834390"/>
                  </a:lnTo>
                  <a:lnTo>
                    <a:pt x="240030" y="834390"/>
                  </a:lnTo>
                  <a:lnTo>
                    <a:pt x="240030" y="810768"/>
                  </a:lnTo>
                  <a:lnTo>
                    <a:pt x="248920" y="810768"/>
                  </a:lnTo>
                  <a:lnTo>
                    <a:pt x="248920" y="796290"/>
                  </a:lnTo>
                  <a:lnTo>
                    <a:pt x="255270" y="796290"/>
                  </a:lnTo>
                  <a:lnTo>
                    <a:pt x="255270" y="778002"/>
                  </a:lnTo>
                  <a:lnTo>
                    <a:pt x="264160" y="778002"/>
                  </a:lnTo>
                  <a:lnTo>
                    <a:pt x="264160" y="742950"/>
                  </a:lnTo>
                  <a:lnTo>
                    <a:pt x="273050" y="742950"/>
                  </a:lnTo>
                  <a:lnTo>
                    <a:pt x="273050" y="733806"/>
                  </a:lnTo>
                  <a:lnTo>
                    <a:pt x="278130" y="733806"/>
                  </a:lnTo>
                  <a:lnTo>
                    <a:pt x="278130" y="715518"/>
                  </a:lnTo>
                  <a:lnTo>
                    <a:pt x="283210" y="715518"/>
                  </a:lnTo>
                  <a:lnTo>
                    <a:pt x="283210" y="706374"/>
                  </a:lnTo>
                  <a:lnTo>
                    <a:pt x="287020" y="706374"/>
                  </a:lnTo>
                  <a:lnTo>
                    <a:pt x="287020" y="691896"/>
                  </a:lnTo>
                  <a:lnTo>
                    <a:pt x="297180" y="691896"/>
                  </a:lnTo>
                  <a:lnTo>
                    <a:pt x="297180" y="677418"/>
                  </a:lnTo>
                  <a:lnTo>
                    <a:pt x="302260" y="677418"/>
                  </a:lnTo>
                  <a:lnTo>
                    <a:pt x="302260" y="662940"/>
                  </a:lnTo>
                  <a:lnTo>
                    <a:pt x="306070" y="662940"/>
                  </a:lnTo>
                  <a:lnTo>
                    <a:pt x="306070" y="639318"/>
                  </a:lnTo>
                  <a:lnTo>
                    <a:pt x="316230" y="639318"/>
                  </a:lnTo>
                  <a:lnTo>
                    <a:pt x="316230" y="624078"/>
                  </a:lnTo>
                  <a:lnTo>
                    <a:pt x="320040" y="624078"/>
                  </a:lnTo>
                  <a:lnTo>
                    <a:pt x="320040" y="601218"/>
                  </a:lnTo>
                  <a:lnTo>
                    <a:pt x="325120" y="601218"/>
                  </a:lnTo>
                  <a:lnTo>
                    <a:pt x="325120" y="587502"/>
                  </a:lnTo>
                  <a:lnTo>
                    <a:pt x="328930" y="587502"/>
                  </a:lnTo>
                  <a:lnTo>
                    <a:pt x="328930" y="577596"/>
                  </a:lnTo>
                  <a:lnTo>
                    <a:pt x="340360" y="577596"/>
                  </a:lnTo>
                  <a:lnTo>
                    <a:pt x="340360" y="559308"/>
                  </a:lnTo>
                  <a:lnTo>
                    <a:pt x="344170" y="559308"/>
                  </a:lnTo>
                  <a:lnTo>
                    <a:pt x="344170" y="549402"/>
                  </a:lnTo>
                  <a:lnTo>
                    <a:pt x="349250" y="549402"/>
                  </a:lnTo>
                  <a:lnTo>
                    <a:pt x="349250" y="526542"/>
                  </a:lnTo>
                  <a:lnTo>
                    <a:pt x="353060" y="526542"/>
                  </a:lnTo>
                  <a:lnTo>
                    <a:pt x="353060" y="511302"/>
                  </a:lnTo>
                  <a:lnTo>
                    <a:pt x="358140" y="511302"/>
                  </a:lnTo>
                  <a:lnTo>
                    <a:pt x="358140" y="502158"/>
                  </a:lnTo>
                  <a:lnTo>
                    <a:pt x="363220" y="502158"/>
                  </a:lnTo>
                  <a:lnTo>
                    <a:pt x="363220" y="483108"/>
                  </a:lnTo>
                  <a:lnTo>
                    <a:pt x="367030" y="483108"/>
                  </a:lnTo>
                  <a:lnTo>
                    <a:pt x="367030" y="464058"/>
                  </a:lnTo>
                  <a:lnTo>
                    <a:pt x="377190" y="464058"/>
                  </a:lnTo>
                  <a:lnTo>
                    <a:pt x="377190" y="449580"/>
                  </a:lnTo>
                  <a:lnTo>
                    <a:pt x="382270" y="449580"/>
                  </a:lnTo>
                  <a:lnTo>
                    <a:pt x="382270" y="435102"/>
                  </a:lnTo>
                  <a:lnTo>
                    <a:pt x="391160" y="435102"/>
                  </a:lnTo>
                  <a:lnTo>
                    <a:pt x="391160" y="425958"/>
                  </a:lnTo>
                  <a:lnTo>
                    <a:pt x="396240" y="425958"/>
                  </a:lnTo>
                  <a:lnTo>
                    <a:pt x="396240" y="407670"/>
                  </a:lnTo>
                  <a:lnTo>
                    <a:pt x="400050" y="407670"/>
                  </a:lnTo>
                  <a:lnTo>
                    <a:pt x="400050" y="387858"/>
                  </a:lnTo>
                  <a:lnTo>
                    <a:pt x="406400" y="387858"/>
                  </a:lnTo>
                  <a:lnTo>
                    <a:pt x="406400" y="364236"/>
                  </a:lnTo>
                  <a:lnTo>
                    <a:pt x="415290" y="364236"/>
                  </a:lnTo>
                  <a:lnTo>
                    <a:pt x="415290" y="351282"/>
                  </a:lnTo>
                  <a:lnTo>
                    <a:pt x="420370" y="351282"/>
                  </a:lnTo>
                  <a:lnTo>
                    <a:pt x="420370" y="331470"/>
                  </a:lnTo>
                  <a:lnTo>
                    <a:pt x="424180" y="331470"/>
                  </a:lnTo>
                  <a:lnTo>
                    <a:pt x="424180" y="322326"/>
                  </a:lnTo>
                  <a:lnTo>
                    <a:pt x="429260" y="322326"/>
                  </a:lnTo>
                  <a:lnTo>
                    <a:pt x="429260" y="297942"/>
                  </a:lnTo>
                  <a:lnTo>
                    <a:pt x="434340" y="297942"/>
                  </a:lnTo>
                  <a:lnTo>
                    <a:pt x="434340" y="283464"/>
                  </a:lnTo>
                  <a:lnTo>
                    <a:pt x="438150" y="283464"/>
                  </a:lnTo>
                  <a:lnTo>
                    <a:pt x="438150" y="269748"/>
                  </a:lnTo>
                  <a:lnTo>
                    <a:pt x="447040" y="269748"/>
                  </a:lnTo>
                  <a:lnTo>
                    <a:pt x="447040" y="256032"/>
                  </a:lnTo>
                  <a:lnTo>
                    <a:pt x="453390" y="256032"/>
                  </a:lnTo>
                  <a:lnTo>
                    <a:pt x="453390" y="236220"/>
                  </a:lnTo>
                  <a:lnTo>
                    <a:pt x="458470" y="236220"/>
                  </a:lnTo>
                  <a:lnTo>
                    <a:pt x="458470" y="221742"/>
                  </a:lnTo>
                  <a:lnTo>
                    <a:pt x="467360" y="221742"/>
                  </a:lnTo>
                  <a:lnTo>
                    <a:pt x="467360" y="94488"/>
                  </a:lnTo>
                  <a:close/>
                </a:path>
              </a:pathLst>
            </a:custGeom>
            <a:solidFill>
              <a:srgbClr val="0101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113270" y="3910583"/>
              <a:ext cx="643890" cy="1028065"/>
            </a:xfrm>
            <a:custGeom>
              <a:avLst/>
              <a:gdLst/>
              <a:ahLst/>
              <a:cxnLst/>
              <a:rect l="l" t="t" r="r" b="b"/>
              <a:pathLst>
                <a:path w="643890" h="1028064">
                  <a:moveTo>
                    <a:pt x="610870" y="986790"/>
                  </a:moveTo>
                  <a:lnTo>
                    <a:pt x="610870" y="986790"/>
                  </a:lnTo>
                  <a:lnTo>
                    <a:pt x="482600" y="986790"/>
                  </a:lnTo>
                  <a:lnTo>
                    <a:pt x="482600" y="995172"/>
                  </a:lnTo>
                  <a:lnTo>
                    <a:pt x="506730" y="995172"/>
                  </a:lnTo>
                  <a:lnTo>
                    <a:pt x="506730" y="999744"/>
                  </a:lnTo>
                  <a:lnTo>
                    <a:pt x="516890" y="999744"/>
                  </a:lnTo>
                  <a:lnTo>
                    <a:pt x="529590" y="999744"/>
                  </a:lnTo>
                  <a:lnTo>
                    <a:pt x="529590" y="1005078"/>
                  </a:lnTo>
                  <a:lnTo>
                    <a:pt x="558800" y="1005078"/>
                  </a:lnTo>
                  <a:lnTo>
                    <a:pt x="558800" y="1013460"/>
                  </a:lnTo>
                  <a:lnTo>
                    <a:pt x="567690" y="1013460"/>
                  </a:lnTo>
                  <a:lnTo>
                    <a:pt x="588010" y="1013460"/>
                  </a:lnTo>
                  <a:lnTo>
                    <a:pt x="588010" y="1019556"/>
                  </a:lnTo>
                  <a:lnTo>
                    <a:pt x="590550" y="1019556"/>
                  </a:lnTo>
                  <a:lnTo>
                    <a:pt x="610870" y="1019556"/>
                  </a:lnTo>
                  <a:lnTo>
                    <a:pt x="610870" y="986790"/>
                  </a:lnTo>
                  <a:close/>
                </a:path>
                <a:path w="643890" h="1028064">
                  <a:moveTo>
                    <a:pt x="643890" y="1023366"/>
                  </a:moveTo>
                  <a:lnTo>
                    <a:pt x="635000" y="1023366"/>
                  </a:lnTo>
                  <a:lnTo>
                    <a:pt x="635000" y="1027938"/>
                  </a:lnTo>
                  <a:lnTo>
                    <a:pt x="643890" y="1027938"/>
                  </a:lnTo>
                  <a:lnTo>
                    <a:pt x="643890" y="1023366"/>
                  </a:lnTo>
                  <a:close/>
                </a:path>
                <a:path w="643890" h="1028064">
                  <a:moveTo>
                    <a:pt x="643890" y="89916"/>
                  </a:moveTo>
                  <a:lnTo>
                    <a:pt x="635000" y="89916"/>
                  </a:lnTo>
                  <a:lnTo>
                    <a:pt x="621030" y="89916"/>
                  </a:lnTo>
                  <a:lnTo>
                    <a:pt x="621030" y="86106"/>
                  </a:lnTo>
                  <a:lnTo>
                    <a:pt x="610870" y="86106"/>
                  </a:lnTo>
                  <a:lnTo>
                    <a:pt x="590550" y="86106"/>
                  </a:lnTo>
                  <a:lnTo>
                    <a:pt x="590550" y="75438"/>
                  </a:lnTo>
                  <a:lnTo>
                    <a:pt x="588010" y="75438"/>
                  </a:lnTo>
                  <a:lnTo>
                    <a:pt x="567690" y="75438"/>
                  </a:lnTo>
                  <a:lnTo>
                    <a:pt x="567690" y="71628"/>
                  </a:lnTo>
                  <a:lnTo>
                    <a:pt x="558800" y="71628"/>
                  </a:lnTo>
                  <a:lnTo>
                    <a:pt x="529590" y="71628"/>
                  </a:lnTo>
                  <a:lnTo>
                    <a:pt x="516890" y="71628"/>
                  </a:lnTo>
                  <a:lnTo>
                    <a:pt x="516890" y="61722"/>
                  </a:lnTo>
                  <a:lnTo>
                    <a:pt x="506730" y="61722"/>
                  </a:lnTo>
                  <a:lnTo>
                    <a:pt x="482600" y="61722"/>
                  </a:lnTo>
                  <a:lnTo>
                    <a:pt x="482600" y="57150"/>
                  </a:lnTo>
                  <a:lnTo>
                    <a:pt x="463550" y="57150"/>
                  </a:lnTo>
                  <a:lnTo>
                    <a:pt x="463550" y="51816"/>
                  </a:lnTo>
                  <a:lnTo>
                    <a:pt x="430530" y="51816"/>
                  </a:lnTo>
                  <a:lnTo>
                    <a:pt x="430530" y="41910"/>
                  </a:lnTo>
                  <a:lnTo>
                    <a:pt x="411480" y="41910"/>
                  </a:lnTo>
                  <a:lnTo>
                    <a:pt x="411480" y="38100"/>
                  </a:lnTo>
                  <a:lnTo>
                    <a:pt x="387350" y="38100"/>
                  </a:lnTo>
                  <a:lnTo>
                    <a:pt x="379730" y="38100"/>
                  </a:lnTo>
                  <a:lnTo>
                    <a:pt x="379730" y="33528"/>
                  </a:lnTo>
                  <a:lnTo>
                    <a:pt x="364490" y="33528"/>
                  </a:lnTo>
                  <a:lnTo>
                    <a:pt x="354330" y="33528"/>
                  </a:lnTo>
                  <a:lnTo>
                    <a:pt x="354330" y="23622"/>
                  </a:lnTo>
                  <a:lnTo>
                    <a:pt x="336550" y="23622"/>
                  </a:lnTo>
                  <a:lnTo>
                    <a:pt x="327660" y="23622"/>
                  </a:lnTo>
                  <a:lnTo>
                    <a:pt x="327660" y="18288"/>
                  </a:lnTo>
                  <a:lnTo>
                    <a:pt x="312420" y="18288"/>
                  </a:lnTo>
                  <a:lnTo>
                    <a:pt x="303530" y="18288"/>
                  </a:lnTo>
                  <a:lnTo>
                    <a:pt x="303530" y="15240"/>
                  </a:lnTo>
                  <a:lnTo>
                    <a:pt x="289560" y="15240"/>
                  </a:lnTo>
                  <a:lnTo>
                    <a:pt x="280670" y="15240"/>
                  </a:lnTo>
                  <a:lnTo>
                    <a:pt x="280670" y="9906"/>
                  </a:lnTo>
                  <a:lnTo>
                    <a:pt x="265430" y="9906"/>
                  </a:lnTo>
                  <a:lnTo>
                    <a:pt x="251460" y="9906"/>
                  </a:lnTo>
                  <a:lnTo>
                    <a:pt x="251460" y="0"/>
                  </a:lnTo>
                  <a:lnTo>
                    <a:pt x="236220" y="0"/>
                  </a:lnTo>
                  <a:lnTo>
                    <a:pt x="227330" y="0"/>
                  </a:lnTo>
                  <a:lnTo>
                    <a:pt x="227330" y="18288"/>
                  </a:lnTo>
                  <a:lnTo>
                    <a:pt x="222250" y="18288"/>
                  </a:lnTo>
                  <a:lnTo>
                    <a:pt x="222250" y="38100"/>
                  </a:lnTo>
                  <a:lnTo>
                    <a:pt x="218440" y="38100"/>
                  </a:lnTo>
                  <a:lnTo>
                    <a:pt x="218440" y="57150"/>
                  </a:lnTo>
                  <a:lnTo>
                    <a:pt x="212090" y="57150"/>
                  </a:lnTo>
                  <a:lnTo>
                    <a:pt x="212090" y="71628"/>
                  </a:lnTo>
                  <a:lnTo>
                    <a:pt x="204470" y="71628"/>
                  </a:lnTo>
                  <a:lnTo>
                    <a:pt x="204470" y="86106"/>
                  </a:lnTo>
                  <a:lnTo>
                    <a:pt x="198120" y="86106"/>
                  </a:lnTo>
                  <a:lnTo>
                    <a:pt x="198120" y="118872"/>
                  </a:lnTo>
                  <a:lnTo>
                    <a:pt x="189230" y="118872"/>
                  </a:lnTo>
                  <a:lnTo>
                    <a:pt x="189230" y="133350"/>
                  </a:lnTo>
                  <a:lnTo>
                    <a:pt x="185420" y="133350"/>
                  </a:lnTo>
                  <a:lnTo>
                    <a:pt x="185420" y="146304"/>
                  </a:lnTo>
                  <a:lnTo>
                    <a:pt x="173990" y="146304"/>
                  </a:lnTo>
                  <a:lnTo>
                    <a:pt x="173990" y="175260"/>
                  </a:lnTo>
                  <a:lnTo>
                    <a:pt x="166370" y="175260"/>
                  </a:lnTo>
                  <a:lnTo>
                    <a:pt x="166370" y="198882"/>
                  </a:lnTo>
                  <a:lnTo>
                    <a:pt x="161290" y="198882"/>
                  </a:lnTo>
                  <a:lnTo>
                    <a:pt x="161290" y="213360"/>
                  </a:lnTo>
                  <a:lnTo>
                    <a:pt x="151130" y="213360"/>
                  </a:lnTo>
                  <a:lnTo>
                    <a:pt x="151130" y="241554"/>
                  </a:lnTo>
                  <a:lnTo>
                    <a:pt x="140970" y="241554"/>
                  </a:lnTo>
                  <a:lnTo>
                    <a:pt x="140970" y="260604"/>
                  </a:lnTo>
                  <a:lnTo>
                    <a:pt x="137160" y="260604"/>
                  </a:lnTo>
                  <a:lnTo>
                    <a:pt x="137160" y="279654"/>
                  </a:lnTo>
                  <a:lnTo>
                    <a:pt x="128270" y="279654"/>
                  </a:lnTo>
                  <a:lnTo>
                    <a:pt x="128270" y="303276"/>
                  </a:lnTo>
                  <a:lnTo>
                    <a:pt x="118110" y="303276"/>
                  </a:lnTo>
                  <a:lnTo>
                    <a:pt x="118110" y="326898"/>
                  </a:lnTo>
                  <a:lnTo>
                    <a:pt x="114300" y="326898"/>
                  </a:lnTo>
                  <a:lnTo>
                    <a:pt x="114300" y="341376"/>
                  </a:lnTo>
                  <a:lnTo>
                    <a:pt x="109220" y="341376"/>
                  </a:lnTo>
                  <a:lnTo>
                    <a:pt x="109220" y="350520"/>
                  </a:lnTo>
                  <a:lnTo>
                    <a:pt x="99060" y="350520"/>
                  </a:lnTo>
                  <a:lnTo>
                    <a:pt x="99060" y="370332"/>
                  </a:lnTo>
                  <a:lnTo>
                    <a:pt x="95250" y="370332"/>
                  </a:lnTo>
                  <a:lnTo>
                    <a:pt x="95250" y="388620"/>
                  </a:lnTo>
                  <a:lnTo>
                    <a:pt x="90170" y="388620"/>
                  </a:lnTo>
                  <a:lnTo>
                    <a:pt x="90170" y="403098"/>
                  </a:lnTo>
                  <a:lnTo>
                    <a:pt x="85090" y="403098"/>
                  </a:lnTo>
                  <a:lnTo>
                    <a:pt x="85090" y="417576"/>
                  </a:lnTo>
                  <a:lnTo>
                    <a:pt x="76200" y="417576"/>
                  </a:lnTo>
                  <a:lnTo>
                    <a:pt x="76200" y="430530"/>
                  </a:lnTo>
                  <a:lnTo>
                    <a:pt x="71120" y="430530"/>
                  </a:lnTo>
                  <a:lnTo>
                    <a:pt x="71120" y="454152"/>
                  </a:lnTo>
                  <a:lnTo>
                    <a:pt x="67310" y="454152"/>
                  </a:lnTo>
                  <a:lnTo>
                    <a:pt x="67310" y="464820"/>
                  </a:lnTo>
                  <a:lnTo>
                    <a:pt x="60960" y="464820"/>
                  </a:lnTo>
                  <a:lnTo>
                    <a:pt x="60960" y="483870"/>
                  </a:lnTo>
                  <a:lnTo>
                    <a:pt x="52070" y="483870"/>
                  </a:lnTo>
                  <a:lnTo>
                    <a:pt x="52070" y="516636"/>
                  </a:lnTo>
                  <a:lnTo>
                    <a:pt x="46990" y="516636"/>
                  </a:lnTo>
                  <a:lnTo>
                    <a:pt x="46990" y="531114"/>
                  </a:lnTo>
                  <a:lnTo>
                    <a:pt x="38100" y="531114"/>
                  </a:lnTo>
                  <a:lnTo>
                    <a:pt x="38100" y="544830"/>
                  </a:lnTo>
                  <a:lnTo>
                    <a:pt x="34290" y="544830"/>
                  </a:lnTo>
                  <a:lnTo>
                    <a:pt x="34290" y="560070"/>
                  </a:lnTo>
                  <a:lnTo>
                    <a:pt x="22860" y="560070"/>
                  </a:lnTo>
                  <a:lnTo>
                    <a:pt x="22860" y="573024"/>
                  </a:lnTo>
                  <a:lnTo>
                    <a:pt x="19050" y="573024"/>
                  </a:lnTo>
                  <a:lnTo>
                    <a:pt x="19050" y="592836"/>
                  </a:lnTo>
                  <a:lnTo>
                    <a:pt x="13970" y="592836"/>
                  </a:lnTo>
                  <a:lnTo>
                    <a:pt x="13970" y="611124"/>
                  </a:lnTo>
                  <a:lnTo>
                    <a:pt x="10160" y="611124"/>
                  </a:lnTo>
                  <a:lnTo>
                    <a:pt x="10160" y="630936"/>
                  </a:lnTo>
                  <a:lnTo>
                    <a:pt x="0" y="630936"/>
                  </a:lnTo>
                  <a:lnTo>
                    <a:pt x="0" y="877062"/>
                  </a:lnTo>
                  <a:lnTo>
                    <a:pt x="10160" y="877062"/>
                  </a:lnTo>
                  <a:lnTo>
                    <a:pt x="13970" y="877062"/>
                  </a:lnTo>
                  <a:lnTo>
                    <a:pt x="13970" y="886206"/>
                  </a:lnTo>
                  <a:lnTo>
                    <a:pt x="19050" y="886206"/>
                  </a:lnTo>
                  <a:lnTo>
                    <a:pt x="22860" y="886206"/>
                  </a:lnTo>
                  <a:lnTo>
                    <a:pt x="34290" y="886206"/>
                  </a:lnTo>
                  <a:lnTo>
                    <a:pt x="38100" y="886206"/>
                  </a:lnTo>
                  <a:lnTo>
                    <a:pt x="46990" y="886206"/>
                  </a:lnTo>
                  <a:lnTo>
                    <a:pt x="46990" y="890778"/>
                  </a:lnTo>
                  <a:lnTo>
                    <a:pt x="52070" y="890778"/>
                  </a:lnTo>
                  <a:lnTo>
                    <a:pt x="60960" y="890778"/>
                  </a:lnTo>
                  <a:lnTo>
                    <a:pt x="67310" y="890778"/>
                  </a:lnTo>
                  <a:lnTo>
                    <a:pt x="67310" y="900684"/>
                  </a:lnTo>
                  <a:lnTo>
                    <a:pt x="114300" y="900684"/>
                  </a:lnTo>
                  <a:lnTo>
                    <a:pt x="114300" y="910590"/>
                  </a:lnTo>
                  <a:lnTo>
                    <a:pt x="118110" y="910590"/>
                  </a:lnTo>
                  <a:lnTo>
                    <a:pt x="128270" y="910590"/>
                  </a:lnTo>
                  <a:lnTo>
                    <a:pt x="137160" y="910590"/>
                  </a:lnTo>
                  <a:lnTo>
                    <a:pt x="140970" y="910590"/>
                  </a:lnTo>
                  <a:lnTo>
                    <a:pt x="140970" y="915162"/>
                  </a:lnTo>
                  <a:lnTo>
                    <a:pt x="151130" y="915162"/>
                  </a:lnTo>
                  <a:lnTo>
                    <a:pt x="161290" y="915162"/>
                  </a:lnTo>
                  <a:lnTo>
                    <a:pt x="166370" y="915162"/>
                  </a:lnTo>
                  <a:lnTo>
                    <a:pt x="166370" y="918972"/>
                  </a:lnTo>
                  <a:lnTo>
                    <a:pt x="173990" y="918972"/>
                  </a:lnTo>
                  <a:lnTo>
                    <a:pt x="185420" y="918972"/>
                  </a:lnTo>
                  <a:lnTo>
                    <a:pt x="189230" y="918972"/>
                  </a:lnTo>
                  <a:lnTo>
                    <a:pt x="189230" y="924306"/>
                  </a:lnTo>
                  <a:lnTo>
                    <a:pt x="198120" y="924306"/>
                  </a:lnTo>
                  <a:lnTo>
                    <a:pt x="204470" y="924306"/>
                  </a:lnTo>
                  <a:lnTo>
                    <a:pt x="212090" y="924306"/>
                  </a:lnTo>
                  <a:lnTo>
                    <a:pt x="212090" y="928878"/>
                  </a:lnTo>
                  <a:lnTo>
                    <a:pt x="218440" y="928878"/>
                  </a:lnTo>
                  <a:lnTo>
                    <a:pt x="222250" y="928878"/>
                  </a:lnTo>
                  <a:lnTo>
                    <a:pt x="227330" y="928878"/>
                  </a:lnTo>
                  <a:lnTo>
                    <a:pt x="236220" y="928878"/>
                  </a:lnTo>
                  <a:lnTo>
                    <a:pt x="236220" y="938784"/>
                  </a:lnTo>
                  <a:lnTo>
                    <a:pt x="251460" y="938784"/>
                  </a:lnTo>
                  <a:lnTo>
                    <a:pt x="265430" y="938784"/>
                  </a:lnTo>
                  <a:lnTo>
                    <a:pt x="265430" y="942594"/>
                  </a:lnTo>
                  <a:lnTo>
                    <a:pt x="280670" y="942594"/>
                  </a:lnTo>
                  <a:lnTo>
                    <a:pt x="289560" y="942594"/>
                  </a:lnTo>
                  <a:lnTo>
                    <a:pt x="289560" y="948690"/>
                  </a:lnTo>
                  <a:lnTo>
                    <a:pt x="303530" y="948690"/>
                  </a:lnTo>
                  <a:lnTo>
                    <a:pt x="312420" y="948690"/>
                  </a:lnTo>
                  <a:lnTo>
                    <a:pt x="312420" y="951738"/>
                  </a:lnTo>
                  <a:lnTo>
                    <a:pt x="327660" y="951738"/>
                  </a:lnTo>
                  <a:lnTo>
                    <a:pt x="336550" y="951738"/>
                  </a:lnTo>
                  <a:lnTo>
                    <a:pt x="336550" y="962406"/>
                  </a:lnTo>
                  <a:lnTo>
                    <a:pt x="354330" y="962406"/>
                  </a:lnTo>
                  <a:lnTo>
                    <a:pt x="364490" y="962406"/>
                  </a:lnTo>
                  <a:lnTo>
                    <a:pt x="364490" y="966978"/>
                  </a:lnTo>
                  <a:lnTo>
                    <a:pt x="379730" y="966978"/>
                  </a:lnTo>
                  <a:lnTo>
                    <a:pt x="387350" y="966978"/>
                  </a:lnTo>
                  <a:lnTo>
                    <a:pt x="387350" y="971550"/>
                  </a:lnTo>
                  <a:lnTo>
                    <a:pt x="411480" y="971550"/>
                  </a:lnTo>
                  <a:lnTo>
                    <a:pt x="411480" y="975360"/>
                  </a:lnTo>
                  <a:lnTo>
                    <a:pt x="430530" y="975360"/>
                  </a:lnTo>
                  <a:lnTo>
                    <a:pt x="430530" y="75438"/>
                  </a:lnTo>
                  <a:lnTo>
                    <a:pt x="463550" y="75438"/>
                  </a:lnTo>
                  <a:lnTo>
                    <a:pt x="482600" y="75438"/>
                  </a:lnTo>
                  <a:lnTo>
                    <a:pt x="482600" y="213360"/>
                  </a:lnTo>
                  <a:lnTo>
                    <a:pt x="506730" y="213360"/>
                  </a:lnTo>
                  <a:lnTo>
                    <a:pt x="516890" y="213360"/>
                  </a:lnTo>
                  <a:lnTo>
                    <a:pt x="610870" y="213360"/>
                  </a:lnTo>
                  <a:lnTo>
                    <a:pt x="610870" y="166116"/>
                  </a:lnTo>
                  <a:lnTo>
                    <a:pt x="621030" y="166116"/>
                  </a:lnTo>
                  <a:lnTo>
                    <a:pt x="635000" y="166116"/>
                  </a:lnTo>
                  <a:lnTo>
                    <a:pt x="643890" y="166116"/>
                  </a:lnTo>
                  <a:lnTo>
                    <a:pt x="643890" y="89916"/>
                  </a:lnTo>
                  <a:close/>
                </a:path>
              </a:pathLst>
            </a:custGeom>
            <a:solidFill>
              <a:srgbClr val="0101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748270" y="4000499"/>
              <a:ext cx="586740" cy="1075690"/>
            </a:xfrm>
            <a:custGeom>
              <a:avLst/>
              <a:gdLst/>
              <a:ahLst/>
              <a:cxnLst/>
              <a:rect l="l" t="t" r="r" b="b"/>
              <a:pathLst>
                <a:path w="586740" h="1075689">
                  <a:moveTo>
                    <a:pt x="326390" y="70866"/>
                  </a:moveTo>
                  <a:lnTo>
                    <a:pt x="316230" y="70866"/>
                  </a:lnTo>
                  <a:lnTo>
                    <a:pt x="302260" y="70866"/>
                  </a:lnTo>
                  <a:lnTo>
                    <a:pt x="302260" y="61722"/>
                  </a:lnTo>
                  <a:lnTo>
                    <a:pt x="293370" y="61722"/>
                  </a:lnTo>
                  <a:lnTo>
                    <a:pt x="274320" y="61722"/>
                  </a:lnTo>
                  <a:lnTo>
                    <a:pt x="274320" y="56388"/>
                  </a:lnTo>
                  <a:lnTo>
                    <a:pt x="250190" y="56388"/>
                  </a:lnTo>
                  <a:lnTo>
                    <a:pt x="250190" y="52578"/>
                  </a:lnTo>
                  <a:lnTo>
                    <a:pt x="240030" y="52578"/>
                  </a:lnTo>
                  <a:lnTo>
                    <a:pt x="217170" y="52578"/>
                  </a:lnTo>
                  <a:lnTo>
                    <a:pt x="217170" y="47244"/>
                  </a:lnTo>
                  <a:lnTo>
                    <a:pt x="199390" y="47244"/>
                  </a:lnTo>
                  <a:lnTo>
                    <a:pt x="199390" y="43434"/>
                  </a:lnTo>
                  <a:lnTo>
                    <a:pt x="175260" y="43434"/>
                  </a:lnTo>
                  <a:lnTo>
                    <a:pt x="163830" y="43434"/>
                  </a:lnTo>
                  <a:lnTo>
                    <a:pt x="163830" y="38100"/>
                  </a:lnTo>
                  <a:lnTo>
                    <a:pt x="140970" y="38100"/>
                  </a:lnTo>
                  <a:lnTo>
                    <a:pt x="140970" y="28956"/>
                  </a:lnTo>
                  <a:lnTo>
                    <a:pt x="123190" y="28956"/>
                  </a:lnTo>
                  <a:lnTo>
                    <a:pt x="113030" y="28956"/>
                  </a:lnTo>
                  <a:lnTo>
                    <a:pt x="113030" y="23622"/>
                  </a:lnTo>
                  <a:lnTo>
                    <a:pt x="88900" y="23622"/>
                  </a:lnTo>
                  <a:lnTo>
                    <a:pt x="88900" y="19812"/>
                  </a:lnTo>
                  <a:lnTo>
                    <a:pt x="74930" y="19812"/>
                  </a:lnTo>
                  <a:lnTo>
                    <a:pt x="60960" y="19812"/>
                  </a:lnTo>
                  <a:lnTo>
                    <a:pt x="60960" y="9144"/>
                  </a:lnTo>
                  <a:lnTo>
                    <a:pt x="50800" y="9144"/>
                  </a:lnTo>
                  <a:lnTo>
                    <a:pt x="36830" y="9144"/>
                  </a:lnTo>
                  <a:lnTo>
                    <a:pt x="36830" y="5334"/>
                  </a:lnTo>
                  <a:lnTo>
                    <a:pt x="24130" y="5334"/>
                  </a:lnTo>
                  <a:lnTo>
                    <a:pt x="8890" y="5334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8890" y="76200"/>
                  </a:lnTo>
                  <a:lnTo>
                    <a:pt x="24130" y="76200"/>
                  </a:lnTo>
                  <a:lnTo>
                    <a:pt x="326390" y="76200"/>
                  </a:lnTo>
                  <a:lnTo>
                    <a:pt x="326390" y="70866"/>
                  </a:lnTo>
                  <a:close/>
                </a:path>
                <a:path w="586740" h="1075689">
                  <a:moveTo>
                    <a:pt x="534670" y="118872"/>
                  </a:moveTo>
                  <a:lnTo>
                    <a:pt x="515620" y="118872"/>
                  </a:lnTo>
                  <a:lnTo>
                    <a:pt x="506730" y="118872"/>
                  </a:lnTo>
                  <a:lnTo>
                    <a:pt x="506730" y="114300"/>
                  </a:lnTo>
                  <a:lnTo>
                    <a:pt x="491490" y="114300"/>
                  </a:lnTo>
                  <a:lnTo>
                    <a:pt x="482600" y="114300"/>
                  </a:lnTo>
                  <a:lnTo>
                    <a:pt x="482600" y="108966"/>
                  </a:lnTo>
                  <a:lnTo>
                    <a:pt x="468630" y="108966"/>
                  </a:lnTo>
                  <a:lnTo>
                    <a:pt x="453390" y="108966"/>
                  </a:lnTo>
                  <a:lnTo>
                    <a:pt x="453390" y="99822"/>
                  </a:lnTo>
                  <a:lnTo>
                    <a:pt x="439420" y="99822"/>
                  </a:lnTo>
                  <a:lnTo>
                    <a:pt x="430530" y="99822"/>
                  </a:lnTo>
                  <a:lnTo>
                    <a:pt x="430530" y="94488"/>
                  </a:lnTo>
                  <a:lnTo>
                    <a:pt x="401320" y="94488"/>
                  </a:lnTo>
                  <a:lnTo>
                    <a:pt x="401320" y="85344"/>
                  </a:lnTo>
                  <a:lnTo>
                    <a:pt x="392430" y="85344"/>
                  </a:lnTo>
                  <a:lnTo>
                    <a:pt x="368300" y="85344"/>
                  </a:lnTo>
                  <a:lnTo>
                    <a:pt x="350520" y="85344"/>
                  </a:lnTo>
                  <a:lnTo>
                    <a:pt x="350520" y="123444"/>
                  </a:lnTo>
                  <a:lnTo>
                    <a:pt x="534670" y="123444"/>
                  </a:lnTo>
                  <a:lnTo>
                    <a:pt x="534670" y="118872"/>
                  </a:lnTo>
                  <a:close/>
                </a:path>
                <a:path w="586740" h="1075689">
                  <a:moveTo>
                    <a:pt x="586740" y="127254"/>
                  </a:moveTo>
                  <a:lnTo>
                    <a:pt x="566420" y="127254"/>
                  </a:lnTo>
                  <a:lnTo>
                    <a:pt x="557530" y="127254"/>
                  </a:lnTo>
                  <a:lnTo>
                    <a:pt x="557530" y="123444"/>
                  </a:lnTo>
                  <a:lnTo>
                    <a:pt x="542290" y="123444"/>
                  </a:lnTo>
                  <a:lnTo>
                    <a:pt x="534670" y="123444"/>
                  </a:lnTo>
                  <a:lnTo>
                    <a:pt x="534670" y="896874"/>
                  </a:lnTo>
                  <a:lnTo>
                    <a:pt x="350520" y="896874"/>
                  </a:lnTo>
                  <a:lnTo>
                    <a:pt x="350520" y="933450"/>
                  </a:lnTo>
                  <a:lnTo>
                    <a:pt x="8890" y="933450"/>
                  </a:lnTo>
                  <a:lnTo>
                    <a:pt x="8890" y="938022"/>
                  </a:lnTo>
                  <a:lnTo>
                    <a:pt x="24130" y="938022"/>
                  </a:lnTo>
                  <a:lnTo>
                    <a:pt x="24130" y="947928"/>
                  </a:lnTo>
                  <a:lnTo>
                    <a:pt x="36830" y="947928"/>
                  </a:lnTo>
                  <a:lnTo>
                    <a:pt x="50800" y="947928"/>
                  </a:lnTo>
                  <a:lnTo>
                    <a:pt x="50800" y="953262"/>
                  </a:lnTo>
                  <a:lnTo>
                    <a:pt x="60960" y="953262"/>
                  </a:lnTo>
                  <a:lnTo>
                    <a:pt x="74930" y="953262"/>
                  </a:lnTo>
                  <a:lnTo>
                    <a:pt x="74930" y="961644"/>
                  </a:lnTo>
                  <a:lnTo>
                    <a:pt x="88900" y="961644"/>
                  </a:lnTo>
                  <a:lnTo>
                    <a:pt x="113030" y="961644"/>
                  </a:lnTo>
                  <a:lnTo>
                    <a:pt x="123190" y="961644"/>
                  </a:lnTo>
                  <a:lnTo>
                    <a:pt x="123190" y="967740"/>
                  </a:lnTo>
                  <a:lnTo>
                    <a:pt x="140970" y="967740"/>
                  </a:lnTo>
                  <a:lnTo>
                    <a:pt x="140970" y="971550"/>
                  </a:lnTo>
                  <a:lnTo>
                    <a:pt x="163830" y="971550"/>
                  </a:lnTo>
                  <a:lnTo>
                    <a:pt x="175260" y="971550"/>
                  </a:lnTo>
                  <a:lnTo>
                    <a:pt x="175260" y="980694"/>
                  </a:lnTo>
                  <a:lnTo>
                    <a:pt x="199390" y="980694"/>
                  </a:lnTo>
                  <a:lnTo>
                    <a:pt x="199390" y="986028"/>
                  </a:lnTo>
                  <a:lnTo>
                    <a:pt x="217170" y="986028"/>
                  </a:lnTo>
                  <a:lnTo>
                    <a:pt x="217170" y="991362"/>
                  </a:lnTo>
                  <a:lnTo>
                    <a:pt x="240030" y="991362"/>
                  </a:lnTo>
                  <a:lnTo>
                    <a:pt x="240030" y="1000506"/>
                  </a:lnTo>
                  <a:lnTo>
                    <a:pt x="250190" y="1000506"/>
                  </a:lnTo>
                  <a:lnTo>
                    <a:pt x="274320" y="1000506"/>
                  </a:lnTo>
                  <a:lnTo>
                    <a:pt x="274320" y="1004316"/>
                  </a:lnTo>
                  <a:lnTo>
                    <a:pt x="293370" y="1004316"/>
                  </a:lnTo>
                  <a:lnTo>
                    <a:pt x="293370" y="1009650"/>
                  </a:lnTo>
                  <a:lnTo>
                    <a:pt x="302260" y="1009650"/>
                  </a:lnTo>
                  <a:lnTo>
                    <a:pt x="316230" y="1009650"/>
                  </a:lnTo>
                  <a:lnTo>
                    <a:pt x="316230" y="1014222"/>
                  </a:lnTo>
                  <a:lnTo>
                    <a:pt x="326390" y="1014222"/>
                  </a:lnTo>
                  <a:lnTo>
                    <a:pt x="340360" y="1014222"/>
                  </a:lnTo>
                  <a:lnTo>
                    <a:pt x="340360" y="1024128"/>
                  </a:lnTo>
                  <a:lnTo>
                    <a:pt x="350520" y="1024128"/>
                  </a:lnTo>
                  <a:lnTo>
                    <a:pt x="368300" y="1024128"/>
                  </a:lnTo>
                  <a:lnTo>
                    <a:pt x="368300" y="1027938"/>
                  </a:lnTo>
                  <a:lnTo>
                    <a:pt x="392430" y="1027938"/>
                  </a:lnTo>
                  <a:lnTo>
                    <a:pt x="392430" y="1038606"/>
                  </a:lnTo>
                  <a:lnTo>
                    <a:pt x="401320" y="1038606"/>
                  </a:lnTo>
                  <a:lnTo>
                    <a:pt x="430530" y="1038606"/>
                  </a:lnTo>
                  <a:lnTo>
                    <a:pt x="439420" y="1038606"/>
                  </a:lnTo>
                  <a:lnTo>
                    <a:pt x="439420" y="1042416"/>
                  </a:lnTo>
                  <a:lnTo>
                    <a:pt x="453390" y="1042416"/>
                  </a:lnTo>
                  <a:lnTo>
                    <a:pt x="468630" y="1042416"/>
                  </a:lnTo>
                  <a:lnTo>
                    <a:pt x="468630" y="1047750"/>
                  </a:lnTo>
                  <a:lnTo>
                    <a:pt x="482600" y="1047750"/>
                  </a:lnTo>
                  <a:lnTo>
                    <a:pt x="491490" y="1047750"/>
                  </a:lnTo>
                  <a:lnTo>
                    <a:pt x="491490" y="1056894"/>
                  </a:lnTo>
                  <a:lnTo>
                    <a:pt x="506730" y="1056894"/>
                  </a:lnTo>
                  <a:lnTo>
                    <a:pt x="515620" y="1056894"/>
                  </a:lnTo>
                  <a:lnTo>
                    <a:pt x="515620" y="1062228"/>
                  </a:lnTo>
                  <a:lnTo>
                    <a:pt x="534670" y="1062228"/>
                  </a:lnTo>
                  <a:lnTo>
                    <a:pt x="542290" y="1062228"/>
                  </a:lnTo>
                  <a:lnTo>
                    <a:pt x="542290" y="1066038"/>
                  </a:lnTo>
                  <a:lnTo>
                    <a:pt x="557530" y="1066038"/>
                  </a:lnTo>
                  <a:lnTo>
                    <a:pt x="566420" y="1066038"/>
                  </a:lnTo>
                  <a:lnTo>
                    <a:pt x="566420" y="1075182"/>
                  </a:lnTo>
                  <a:lnTo>
                    <a:pt x="586740" y="1075182"/>
                  </a:lnTo>
                  <a:lnTo>
                    <a:pt x="586740" y="127254"/>
                  </a:lnTo>
                  <a:close/>
                </a:path>
              </a:pathLst>
            </a:custGeom>
            <a:solidFill>
              <a:srgbClr val="0101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314690" y="4127753"/>
              <a:ext cx="360680" cy="971550"/>
            </a:xfrm>
            <a:custGeom>
              <a:avLst/>
              <a:gdLst/>
              <a:ahLst/>
              <a:cxnLst/>
              <a:rect l="l" t="t" r="r" b="b"/>
              <a:pathLst>
                <a:path w="360679" h="971550">
                  <a:moveTo>
                    <a:pt x="360680" y="76200"/>
                  </a:moveTo>
                  <a:lnTo>
                    <a:pt x="355600" y="76200"/>
                  </a:lnTo>
                  <a:lnTo>
                    <a:pt x="346710" y="76200"/>
                  </a:lnTo>
                  <a:lnTo>
                    <a:pt x="340360" y="76200"/>
                  </a:lnTo>
                  <a:lnTo>
                    <a:pt x="336550" y="76200"/>
                  </a:lnTo>
                  <a:lnTo>
                    <a:pt x="336550" y="71628"/>
                  </a:lnTo>
                  <a:lnTo>
                    <a:pt x="303530" y="71628"/>
                  </a:lnTo>
                  <a:lnTo>
                    <a:pt x="303530" y="62484"/>
                  </a:lnTo>
                  <a:lnTo>
                    <a:pt x="256540" y="62484"/>
                  </a:lnTo>
                  <a:lnTo>
                    <a:pt x="256540" y="53340"/>
                  </a:lnTo>
                  <a:lnTo>
                    <a:pt x="246380" y="53340"/>
                  </a:lnTo>
                  <a:lnTo>
                    <a:pt x="242570" y="53340"/>
                  </a:lnTo>
                  <a:lnTo>
                    <a:pt x="237490" y="53340"/>
                  </a:lnTo>
                  <a:lnTo>
                    <a:pt x="227330" y="53340"/>
                  </a:lnTo>
                  <a:lnTo>
                    <a:pt x="227330" y="48006"/>
                  </a:lnTo>
                  <a:lnTo>
                    <a:pt x="223520" y="48006"/>
                  </a:lnTo>
                  <a:lnTo>
                    <a:pt x="218440" y="48006"/>
                  </a:lnTo>
                  <a:lnTo>
                    <a:pt x="213360" y="48006"/>
                  </a:lnTo>
                  <a:lnTo>
                    <a:pt x="204470" y="48006"/>
                  </a:lnTo>
                  <a:lnTo>
                    <a:pt x="204470" y="43434"/>
                  </a:lnTo>
                  <a:lnTo>
                    <a:pt x="195580" y="43434"/>
                  </a:lnTo>
                  <a:lnTo>
                    <a:pt x="189230" y="43434"/>
                  </a:lnTo>
                  <a:lnTo>
                    <a:pt x="180340" y="43434"/>
                  </a:lnTo>
                  <a:lnTo>
                    <a:pt x="176530" y="43434"/>
                  </a:lnTo>
                  <a:lnTo>
                    <a:pt x="176530" y="34290"/>
                  </a:lnTo>
                  <a:lnTo>
                    <a:pt x="171450" y="34290"/>
                  </a:lnTo>
                  <a:lnTo>
                    <a:pt x="166370" y="34290"/>
                  </a:lnTo>
                  <a:lnTo>
                    <a:pt x="157480" y="34290"/>
                  </a:lnTo>
                  <a:lnTo>
                    <a:pt x="153670" y="34290"/>
                  </a:lnTo>
                  <a:lnTo>
                    <a:pt x="153670" y="29718"/>
                  </a:lnTo>
                  <a:lnTo>
                    <a:pt x="142240" y="29718"/>
                  </a:lnTo>
                  <a:lnTo>
                    <a:pt x="138430" y="29718"/>
                  </a:lnTo>
                  <a:lnTo>
                    <a:pt x="133350" y="29718"/>
                  </a:lnTo>
                  <a:lnTo>
                    <a:pt x="128270" y="29718"/>
                  </a:lnTo>
                  <a:lnTo>
                    <a:pt x="128270" y="24384"/>
                  </a:lnTo>
                  <a:lnTo>
                    <a:pt x="95250" y="24384"/>
                  </a:lnTo>
                  <a:lnTo>
                    <a:pt x="95250" y="19812"/>
                  </a:lnTo>
                  <a:lnTo>
                    <a:pt x="77470" y="19812"/>
                  </a:lnTo>
                  <a:lnTo>
                    <a:pt x="77470" y="11430"/>
                  </a:lnTo>
                  <a:lnTo>
                    <a:pt x="52070" y="11430"/>
                  </a:lnTo>
                  <a:lnTo>
                    <a:pt x="44450" y="11430"/>
                  </a:lnTo>
                  <a:lnTo>
                    <a:pt x="44450" y="5334"/>
                  </a:lnTo>
                  <a:lnTo>
                    <a:pt x="24130" y="5334"/>
                  </a:lnTo>
                  <a:lnTo>
                    <a:pt x="20320" y="5334"/>
                  </a:lnTo>
                  <a:lnTo>
                    <a:pt x="20320" y="0"/>
                  </a:lnTo>
                  <a:lnTo>
                    <a:pt x="0" y="0"/>
                  </a:lnTo>
                  <a:lnTo>
                    <a:pt x="0" y="947928"/>
                  </a:lnTo>
                  <a:lnTo>
                    <a:pt x="20320" y="947928"/>
                  </a:lnTo>
                  <a:lnTo>
                    <a:pt x="24130" y="947928"/>
                  </a:lnTo>
                  <a:lnTo>
                    <a:pt x="24130" y="953262"/>
                  </a:lnTo>
                  <a:lnTo>
                    <a:pt x="44450" y="953262"/>
                  </a:lnTo>
                  <a:lnTo>
                    <a:pt x="52070" y="953262"/>
                  </a:lnTo>
                  <a:lnTo>
                    <a:pt x="52070" y="957072"/>
                  </a:lnTo>
                  <a:lnTo>
                    <a:pt x="77470" y="957072"/>
                  </a:lnTo>
                  <a:lnTo>
                    <a:pt x="77470" y="967740"/>
                  </a:lnTo>
                  <a:lnTo>
                    <a:pt x="95250" y="967740"/>
                  </a:lnTo>
                  <a:lnTo>
                    <a:pt x="95250" y="971550"/>
                  </a:lnTo>
                  <a:lnTo>
                    <a:pt x="128270" y="971550"/>
                  </a:lnTo>
                  <a:lnTo>
                    <a:pt x="128270" y="967740"/>
                  </a:lnTo>
                  <a:lnTo>
                    <a:pt x="133350" y="967740"/>
                  </a:lnTo>
                  <a:lnTo>
                    <a:pt x="133350" y="938784"/>
                  </a:lnTo>
                  <a:lnTo>
                    <a:pt x="138430" y="938784"/>
                  </a:lnTo>
                  <a:lnTo>
                    <a:pt x="138430" y="920496"/>
                  </a:lnTo>
                  <a:lnTo>
                    <a:pt x="142240" y="920496"/>
                  </a:lnTo>
                  <a:lnTo>
                    <a:pt x="142240" y="911352"/>
                  </a:lnTo>
                  <a:lnTo>
                    <a:pt x="153670" y="911352"/>
                  </a:lnTo>
                  <a:lnTo>
                    <a:pt x="153670" y="882396"/>
                  </a:lnTo>
                  <a:lnTo>
                    <a:pt x="157480" y="882396"/>
                  </a:lnTo>
                  <a:lnTo>
                    <a:pt x="157480" y="864108"/>
                  </a:lnTo>
                  <a:lnTo>
                    <a:pt x="166370" y="864108"/>
                  </a:lnTo>
                  <a:lnTo>
                    <a:pt x="166370" y="853440"/>
                  </a:lnTo>
                  <a:lnTo>
                    <a:pt x="171450" y="853440"/>
                  </a:lnTo>
                  <a:lnTo>
                    <a:pt x="171450" y="834390"/>
                  </a:lnTo>
                  <a:lnTo>
                    <a:pt x="176530" y="834390"/>
                  </a:lnTo>
                  <a:lnTo>
                    <a:pt x="176530" y="826008"/>
                  </a:lnTo>
                  <a:lnTo>
                    <a:pt x="180340" y="826008"/>
                  </a:lnTo>
                  <a:lnTo>
                    <a:pt x="180340" y="802386"/>
                  </a:lnTo>
                  <a:lnTo>
                    <a:pt x="189230" y="802386"/>
                  </a:lnTo>
                  <a:lnTo>
                    <a:pt x="189230" y="787908"/>
                  </a:lnTo>
                  <a:lnTo>
                    <a:pt x="195580" y="787908"/>
                  </a:lnTo>
                  <a:lnTo>
                    <a:pt x="195580" y="769620"/>
                  </a:lnTo>
                  <a:lnTo>
                    <a:pt x="204470" y="769620"/>
                  </a:lnTo>
                  <a:lnTo>
                    <a:pt x="204470" y="734568"/>
                  </a:lnTo>
                  <a:lnTo>
                    <a:pt x="213360" y="734568"/>
                  </a:lnTo>
                  <a:lnTo>
                    <a:pt x="213360" y="725424"/>
                  </a:lnTo>
                  <a:lnTo>
                    <a:pt x="218440" y="725424"/>
                  </a:lnTo>
                  <a:lnTo>
                    <a:pt x="218440" y="707136"/>
                  </a:lnTo>
                  <a:lnTo>
                    <a:pt x="223520" y="707136"/>
                  </a:lnTo>
                  <a:lnTo>
                    <a:pt x="223520" y="697992"/>
                  </a:lnTo>
                  <a:lnTo>
                    <a:pt x="227330" y="697992"/>
                  </a:lnTo>
                  <a:lnTo>
                    <a:pt x="227330" y="683514"/>
                  </a:lnTo>
                  <a:lnTo>
                    <a:pt x="237490" y="683514"/>
                  </a:lnTo>
                  <a:lnTo>
                    <a:pt x="237490" y="669036"/>
                  </a:lnTo>
                  <a:lnTo>
                    <a:pt x="242570" y="669036"/>
                  </a:lnTo>
                  <a:lnTo>
                    <a:pt x="242570" y="654558"/>
                  </a:lnTo>
                  <a:lnTo>
                    <a:pt x="246380" y="654558"/>
                  </a:lnTo>
                  <a:lnTo>
                    <a:pt x="246380" y="630936"/>
                  </a:lnTo>
                  <a:lnTo>
                    <a:pt x="256540" y="630936"/>
                  </a:lnTo>
                  <a:lnTo>
                    <a:pt x="256540" y="615696"/>
                  </a:lnTo>
                  <a:lnTo>
                    <a:pt x="260350" y="615696"/>
                  </a:lnTo>
                  <a:lnTo>
                    <a:pt x="260350" y="592836"/>
                  </a:lnTo>
                  <a:lnTo>
                    <a:pt x="265430" y="592836"/>
                  </a:lnTo>
                  <a:lnTo>
                    <a:pt x="265430" y="579120"/>
                  </a:lnTo>
                  <a:lnTo>
                    <a:pt x="269240" y="579120"/>
                  </a:lnTo>
                  <a:lnTo>
                    <a:pt x="269240" y="569214"/>
                  </a:lnTo>
                  <a:lnTo>
                    <a:pt x="280670" y="569214"/>
                  </a:lnTo>
                  <a:lnTo>
                    <a:pt x="280670" y="550926"/>
                  </a:lnTo>
                  <a:lnTo>
                    <a:pt x="284480" y="550926"/>
                  </a:lnTo>
                  <a:lnTo>
                    <a:pt x="284480" y="541020"/>
                  </a:lnTo>
                  <a:lnTo>
                    <a:pt x="289560" y="541020"/>
                  </a:lnTo>
                  <a:lnTo>
                    <a:pt x="289560" y="518160"/>
                  </a:lnTo>
                  <a:lnTo>
                    <a:pt x="293370" y="518160"/>
                  </a:lnTo>
                  <a:lnTo>
                    <a:pt x="293370" y="502920"/>
                  </a:lnTo>
                  <a:lnTo>
                    <a:pt x="298450" y="502920"/>
                  </a:lnTo>
                  <a:lnTo>
                    <a:pt x="298450" y="493776"/>
                  </a:lnTo>
                  <a:lnTo>
                    <a:pt x="303530" y="493776"/>
                  </a:lnTo>
                  <a:lnTo>
                    <a:pt x="303530" y="474726"/>
                  </a:lnTo>
                  <a:lnTo>
                    <a:pt x="307340" y="474726"/>
                  </a:lnTo>
                  <a:lnTo>
                    <a:pt x="307340" y="455676"/>
                  </a:lnTo>
                  <a:lnTo>
                    <a:pt x="317500" y="455676"/>
                  </a:lnTo>
                  <a:lnTo>
                    <a:pt x="317500" y="441198"/>
                  </a:lnTo>
                  <a:lnTo>
                    <a:pt x="322580" y="441198"/>
                  </a:lnTo>
                  <a:lnTo>
                    <a:pt x="322580" y="426720"/>
                  </a:lnTo>
                  <a:lnTo>
                    <a:pt x="331470" y="426720"/>
                  </a:lnTo>
                  <a:lnTo>
                    <a:pt x="331470" y="417576"/>
                  </a:lnTo>
                  <a:lnTo>
                    <a:pt x="336550" y="417576"/>
                  </a:lnTo>
                  <a:lnTo>
                    <a:pt x="336550" y="399288"/>
                  </a:lnTo>
                  <a:lnTo>
                    <a:pt x="340360" y="399288"/>
                  </a:lnTo>
                  <a:lnTo>
                    <a:pt x="340360" y="379476"/>
                  </a:lnTo>
                  <a:lnTo>
                    <a:pt x="346710" y="379476"/>
                  </a:lnTo>
                  <a:lnTo>
                    <a:pt x="346710" y="355854"/>
                  </a:lnTo>
                  <a:lnTo>
                    <a:pt x="355600" y="355854"/>
                  </a:lnTo>
                  <a:lnTo>
                    <a:pt x="355600" y="342900"/>
                  </a:lnTo>
                  <a:lnTo>
                    <a:pt x="360680" y="342900"/>
                  </a:lnTo>
                  <a:lnTo>
                    <a:pt x="360680" y="76200"/>
                  </a:lnTo>
                  <a:close/>
                </a:path>
              </a:pathLst>
            </a:custGeom>
            <a:solidFill>
              <a:srgbClr val="0101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165340" y="3910583"/>
              <a:ext cx="643890" cy="1043305"/>
            </a:xfrm>
            <a:custGeom>
              <a:avLst/>
              <a:gdLst/>
              <a:ahLst/>
              <a:cxnLst/>
              <a:rect l="l" t="t" r="r" b="b"/>
              <a:pathLst>
                <a:path w="643890" h="1043304">
                  <a:moveTo>
                    <a:pt x="558800" y="986790"/>
                  </a:moveTo>
                  <a:lnTo>
                    <a:pt x="558800" y="986790"/>
                  </a:lnTo>
                  <a:lnTo>
                    <a:pt x="430530" y="986790"/>
                  </a:lnTo>
                  <a:lnTo>
                    <a:pt x="430530" y="995172"/>
                  </a:lnTo>
                  <a:lnTo>
                    <a:pt x="454660" y="995172"/>
                  </a:lnTo>
                  <a:lnTo>
                    <a:pt x="454660" y="999744"/>
                  </a:lnTo>
                  <a:lnTo>
                    <a:pt x="464820" y="999744"/>
                  </a:lnTo>
                  <a:lnTo>
                    <a:pt x="477520" y="999744"/>
                  </a:lnTo>
                  <a:lnTo>
                    <a:pt x="477520" y="1005078"/>
                  </a:lnTo>
                  <a:lnTo>
                    <a:pt x="506730" y="1005078"/>
                  </a:lnTo>
                  <a:lnTo>
                    <a:pt x="506730" y="1013460"/>
                  </a:lnTo>
                  <a:lnTo>
                    <a:pt x="515620" y="1013460"/>
                  </a:lnTo>
                  <a:lnTo>
                    <a:pt x="535940" y="1013460"/>
                  </a:lnTo>
                  <a:lnTo>
                    <a:pt x="535940" y="1019556"/>
                  </a:lnTo>
                  <a:lnTo>
                    <a:pt x="538480" y="1019556"/>
                  </a:lnTo>
                  <a:lnTo>
                    <a:pt x="558800" y="1019556"/>
                  </a:lnTo>
                  <a:lnTo>
                    <a:pt x="558800" y="986790"/>
                  </a:lnTo>
                  <a:close/>
                </a:path>
                <a:path w="643890" h="1043304">
                  <a:moveTo>
                    <a:pt x="643890" y="1023366"/>
                  </a:moveTo>
                  <a:lnTo>
                    <a:pt x="643890" y="1023366"/>
                  </a:lnTo>
                  <a:lnTo>
                    <a:pt x="582930" y="1023366"/>
                  </a:lnTo>
                  <a:lnTo>
                    <a:pt x="582930" y="1027938"/>
                  </a:lnTo>
                  <a:lnTo>
                    <a:pt x="591820" y="1027938"/>
                  </a:lnTo>
                  <a:lnTo>
                    <a:pt x="607060" y="1027938"/>
                  </a:lnTo>
                  <a:lnTo>
                    <a:pt x="607060" y="1037844"/>
                  </a:lnTo>
                  <a:lnTo>
                    <a:pt x="619760" y="1037844"/>
                  </a:lnTo>
                  <a:lnTo>
                    <a:pt x="633730" y="1037844"/>
                  </a:lnTo>
                  <a:lnTo>
                    <a:pt x="633730" y="1043178"/>
                  </a:lnTo>
                  <a:lnTo>
                    <a:pt x="643890" y="1043178"/>
                  </a:lnTo>
                  <a:lnTo>
                    <a:pt x="643890" y="1023366"/>
                  </a:lnTo>
                  <a:close/>
                </a:path>
                <a:path w="643890" h="1043304">
                  <a:moveTo>
                    <a:pt x="643890" y="99060"/>
                  </a:moveTo>
                  <a:lnTo>
                    <a:pt x="633730" y="99060"/>
                  </a:lnTo>
                  <a:lnTo>
                    <a:pt x="619760" y="99060"/>
                  </a:lnTo>
                  <a:lnTo>
                    <a:pt x="619760" y="95250"/>
                  </a:lnTo>
                  <a:lnTo>
                    <a:pt x="607060" y="95250"/>
                  </a:lnTo>
                  <a:lnTo>
                    <a:pt x="591820" y="95250"/>
                  </a:lnTo>
                  <a:lnTo>
                    <a:pt x="591820" y="89916"/>
                  </a:lnTo>
                  <a:lnTo>
                    <a:pt x="582930" y="89916"/>
                  </a:lnTo>
                  <a:lnTo>
                    <a:pt x="568960" y="89916"/>
                  </a:lnTo>
                  <a:lnTo>
                    <a:pt x="568960" y="86106"/>
                  </a:lnTo>
                  <a:lnTo>
                    <a:pt x="558800" y="86106"/>
                  </a:lnTo>
                  <a:lnTo>
                    <a:pt x="538480" y="86106"/>
                  </a:lnTo>
                  <a:lnTo>
                    <a:pt x="538480" y="75438"/>
                  </a:lnTo>
                  <a:lnTo>
                    <a:pt x="535940" y="75438"/>
                  </a:lnTo>
                  <a:lnTo>
                    <a:pt x="515620" y="75438"/>
                  </a:lnTo>
                  <a:lnTo>
                    <a:pt x="515620" y="71628"/>
                  </a:lnTo>
                  <a:lnTo>
                    <a:pt x="506730" y="71628"/>
                  </a:lnTo>
                  <a:lnTo>
                    <a:pt x="477520" y="71628"/>
                  </a:lnTo>
                  <a:lnTo>
                    <a:pt x="464820" y="71628"/>
                  </a:lnTo>
                  <a:lnTo>
                    <a:pt x="464820" y="61722"/>
                  </a:lnTo>
                  <a:lnTo>
                    <a:pt x="454660" y="61722"/>
                  </a:lnTo>
                  <a:lnTo>
                    <a:pt x="430530" y="61722"/>
                  </a:lnTo>
                  <a:lnTo>
                    <a:pt x="430530" y="57150"/>
                  </a:lnTo>
                  <a:lnTo>
                    <a:pt x="411480" y="57150"/>
                  </a:lnTo>
                  <a:lnTo>
                    <a:pt x="411480" y="51816"/>
                  </a:lnTo>
                  <a:lnTo>
                    <a:pt x="378460" y="51816"/>
                  </a:lnTo>
                  <a:lnTo>
                    <a:pt x="378460" y="41910"/>
                  </a:lnTo>
                  <a:lnTo>
                    <a:pt x="359410" y="41910"/>
                  </a:lnTo>
                  <a:lnTo>
                    <a:pt x="359410" y="38100"/>
                  </a:lnTo>
                  <a:lnTo>
                    <a:pt x="335280" y="38100"/>
                  </a:lnTo>
                  <a:lnTo>
                    <a:pt x="327660" y="38100"/>
                  </a:lnTo>
                  <a:lnTo>
                    <a:pt x="327660" y="33528"/>
                  </a:lnTo>
                  <a:lnTo>
                    <a:pt x="312420" y="33528"/>
                  </a:lnTo>
                  <a:lnTo>
                    <a:pt x="302260" y="33528"/>
                  </a:lnTo>
                  <a:lnTo>
                    <a:pt x="302260" y="23622"/>
                  </a:lnTo>
                  <a:lnTo>
                    <a:pt x="284480" y="23622"/>
                  </a:lnTo>
                  <a:lnTo>
                    <a:pt x="275590" y="23622"/>
                  </a:lnTo>
                  <a:lnTo>
                    <a:pt x="275590" y="18288"/>
                  </a:lnTo>
                  <a:lnTo>
                    <a:pt x="260350" y="18288"/>
                  </a:lnTo>
                  <a:lnTo>
                    <a:pt x="251460" y="18288"/>
                  </a:lnTo>
                  <a:lnTo>
                    <a:pt x="251460" y="15240"/>
                  </a:lnTo>
                  <a:lnTo>
                    <a:pt x="237490" y="15240"/>
                  </a:lnTo>
                  <a:lnTo>
                    <a:pt x="228600" y="15240"/>
                  </a:lnTo>
                  <a:lnTo>
                    <a:pt x="228600" y="9906"/>
                  </a:lnTo>
                  <a:lnTo>
                    <a:pt x="213360" y="9906"/>
                  </a:lnTo>
                  <a:lnTo>
                    <a:pt x="199390" y="9906"/>
                  </a:lnTo>
                  <a:lnTo>
                    <a:pt x="199390" y="0"/>
                  </a:lnTo>
                  <a:lnTo>
                    <a:pt x="184150" y="0"/>
                  </a:lnTo>
                  <a:lnTo>
                    <a:pt x="175260" y="0"/>
                  </a:lnTo>
                  <a:lnTo>
                    <a:pt x="175260" y="18288"/>
                  </a:lnTo>
                  <a:lnTo>
                    <a:pt x="170180" y="18288"/>
                  </a:lnTo>
                  <a:lnTo>
                    <a:pt x="170180" y="38100"/>
                  </a:lnTo>
                  <a:lnTo>
                    <a:pt x="166370" y="38100"/>
                  </a:lnTo>
                  <a:lnTo>
                    <a:pt x="166370" y="57150"/>
                  </a:lnTo>
                  <a:lnTo>
                    <a:pt x="160020" y="57150"/>
                  </a:lnTo>
                  <a:lnTo>
                    <a:pt x="160020" y="71628"/>
                  </a:lnTo>
                  <a:lnTo>
                    <a:pt x="152400" y="71628"/>
                  </a:lnTo>
                  <a:lnTo>
                    <a:pt x="152400" y="86106"/>
                  </a:lnTo>
                  <a:lnTo>
                    <a:pt x="146050" y="86106"/>
                  </a:lnTo>
                  <a:lnTo>
                    <a:pt x="146050" y="118872"/>
                  </a:lnTo>
                  <a:lnTo>
                    <a:pt x="137160" y="118872"/>
                  </a:lnTo>
                  <a:lnTo>
                    <a:pt x="137160" y="133350"/>
                  </a:lnTo>
                  <a:lnTo>
                    <a:pt x="133350" y="133350"/>
                  </a:lnTo>
                  <a:lnTo>
                    <a:pt x="133350" y="146304"/>
                  </a:lnTo>
                  <a:lnTo>
                    <a:pt x="121920" y="146304"/>
                  </a:lnTo>
                  <a:lnTo>
                    <a:pt x="121920" y="175260"/>
                  </a:lnTo>
                  <a:lnTo>
                    <a:pt x="114300" y="175260"/>
                  </a:lnTo>
                  <a:lnTo>
                    <a:pt x="114300" y="198882"/>
                  </a:lnTo>
                  <a:lnTo>
                    <a:pt x="109220" y="198882"/>
                  </a:lnTo>
                  <a:lnTo>
                    <a:pt x="109220" y="213360"/>
                  </a:lnTo>
                  <a:lnTo>
                    <a:pt x="99060" y="213360"/>
                  </a:lnTo>
                  <a:lnTo>
                    <a:pt x="99060" y="241554"/>
                  </a:lnTo>
                  <a:lnTo>
                    <a:pt x="88900" y="241554"/>
                  </a:lnTo>
                  <a:lnTo>
                    <a:pt x="88900" y="260604"/>
                  </a:lnTo>
                  <a:lnTo>
                    <a:pt x="85090" y="260604"/>
                  </a:lnTo>
                  <a:lnTo>
                    <a:pt x="85090" y="279654"/>
                  </a:lnTo>
                  <a:lnTo>
                    <a:pt x="76200" y="279654"/>
                  </a:lnTo>
                  <a:lnTo>
                    <a:pt x="76200" y="303276"/>
                  </a:lnTo>
                  <a:lnTo>
                    <a:pt x="66040" y="303276"/>
                  </a:lnTo>
                  <a:lnTo>
                    <a:pt x="66040" y="326898"/>
                  </a:lnTo>
                  <a:lnTo>
                    <a:pt x="62230" y="326898"/>
                  </a:lnTo>
                  <a:lnTo>
                    <a:pt x="62230" y="341376"/>
                  </a:lnTo>
                  <a:lnTo>
                    <a:pt x="57150" y="341376"/>
                  </a:lnTo>
                  <a:lnTo>
                    <a:pt x="57150" y="350520"/>
                  </a:lnTo>
                  <a:lnTo>
                    <a:pt x="46990" y="350520"/>
                  </a:lnTo>
                  <a:lnTo>
                    <a:pt x="46990" y="370332"/>
                  </a:lnTo>
                  <a:lnTo>
                    <a:pt x="43180" y="370332"/>
                  </a:lnTo>
                  <a:lnTo>
                    <a:pt x="43180" y="388620"/>
                  </a:lnTo>
                  <a:lnTo>
                    <a:pt x="38100" y="388620"/>
                  </a:lnTo>
                  <a:lnTo>
                    <a:pt x="38100" y="403098"/>
                  </a:lnTo>
                  <a:lnTo>
                    <a:pt x="33020" y="403098"/>
                  </a:lnTo>
                  <a:lnTo>
                    <a:pt x="33020" y="417576"/>
                  </a:lnTo>
                  <a:lnTo>
                    <a:pt x="24130" y="417576"/>
                  </a:lnTo>
                  <a:lnTo>
                    <a:pt x="24130" y="430530"/>
                  </a:lnTo>
                  <a:lnTo>
                    <a:pt x="19050" y="430530"/>
                  </a:lnTo>
                  <a:lnTo>
                    <a:pt x="19050" y="454152"/>
                  </a:lnTo>
                  <a:lnTo>
                    <a:pt x="15240" y="454152"/>
                  </a:lnTo>
                  <a:lnTo>
                    <a:pt x="15240" y="464820"/>
                  </a:lnTo>
                  <a:lnTo>
                    <a:pt x="8890" y="464820"/>
                  </a:lnTo>
                  <a:lnTo>
                    <a:pt x="8890" y="483870"/>
                  </a:lnTo>
                  <a:lnTo>
                    <a:pt x="0" y="483870"/>
                  </a:lnTo>
                  <a:lnTo>
                    <a:pt x="0" y="890778"/>
                  </a:lnTo>
                  <a:lnTo>
                    <a:pt x="8890" y="890778"/>
                  </a:lnTo>
                  <a:lnTo>
                    <a:pt x="15240" y="890778"/>
                  </a:lnTo>
                  <a:lnTo>
                    <a:pt x="15240" y="900684"/>
                  </a:lnTo>
                  <a:lnTo>
                    <a:pt x="19050" y="900684"/>
                  </a:lnTo>
                  <a:lnTo>
                    <a:pt x="24130" y="900684"/>
                  </a:lnTo>
                  <a:lnTo>
                    <a:pt x="62230" y="900684"/>
                  </a:lnTo>
                  <a:lnTo>
                    <a:pt x="62230" y="910590"/>
                  </a:lnTo>
                  <a:lnTo>
                    <a:pt x="66040" y="910590"/>
                  </a:lnTo>
                  <a:lnTo>
                    <a:pt x="76200" y="910590"/>
                  </a:lnTo>
                  <a:lnTo>
                    <a:pt x="85090" y="910590"/>
                  </a:lnTo>
                  <a:lnTo>
                    <a:pt x="88900" y="910590"/>
                  </a:lnTo>
                  <a:lnTo>
                    <a:pt x="88900" y="915162"/>
                  </a:lnTo>
                  <a:lnTo>
                    <a:pt x="99060" y="915162"/>
                  </a:lnTo>
                  <a:lnTo>
                    <a:pt x="109220" y="915162"/>
                  </a:lnTo>
                  <a:lnTo>
                    <a:pt x="114300" y="915162"/>
                  </a:lnTo>
                  <a:lnTo>
                    <a:pt x="114300" y="918972"/>
                  </a:lnTo>
                  <a:lnTo>
                    <a:pt x="121920" y="918972"/>
                  </a:lnTo>
                  <a:lnTo>
                    <a:pt x="133350" y="918972"/>
                  </a:lnTo>
                  <a:lnTo>
                    <a:pt x="137160" y="918972"/>
                  </a:lnTo>
                  <a:lnTo>
                    <a:pt x="137160" y="924306"/>
                  </a:lnTo>
                  <a:lnTo>
                    <a:pt x="146050" y="924306"/>
                  </a:lnTo>
                  <a:lnTo>
                    <a:pt x="152400" y="924306"/>
                  </a:lnTo>
                  <a:lnTo>
                    <a:pt x="160020" y="924306"/>
                  </a:lnTo>
                  <a:lnTo>
                    <a:pt x="160020" y="928878"/>
                  </a:lnTo>
                  <a:lnTo>
                    <a:pt x="166370" y="928878"/>
                  </a:lnTo>
                  <a:lnTo>
                    <a:pt x="170180" y="928878"/>
                  </a:lnTo>
                  <a:lnTo>
                    <a:pt x="175260" y="928878"/>
                  </a:lnTo>
                  <a:lnTo>
                    <a:pt x="184150" y="928878"/>
                  </a:lnTo>
                  <a:lnTo>
                    <a:pt x="184150" y="938784"/>
                  </a:lnTo>
                  <a:lnTo>
                    <a:pt x="199390" y="938784"/>
                  </a:lnTo>
                  <a:lnTo>
                    <a:pt x="213360" y="938784"/>
                  </a:lnTo>
                  <a:lnTo>
                    <a:pt x="213360" y="942594"/>
                  </a:lnTo>
                  <a:lnTo>
                    <a:pt x="228600" y="942594"/>
                  </a:lnTo>
                  <a:lnTo>
                    <a:pt x="237490" y="942594"/>
                  </a:lnTo>
                  <a:lnTo>
                    <a:pt x="237490" y="948690"/>
                  </a:lnTo>
                  <a:lnTo>
                    <a:pt x="251460" y="948690"/>
                  </a:lnTo>
                  <a:lnTo>
                    <a:pt x="260350" y="948690"/>
                  </a:lnTo>
                  <a:lnTo>
                    <a:pt x="260350" y="951738"/>
                  </a:lnTo>
                  <a:lnTo>
                    <a:pt x="275590" y="951738"/>
                  </a:lnTo>
                  <a:lnTo>
                    <a:pt x="284480" y="951738"/>
                  </a:lnTo>
                  <a:lnTo>
                    <a:pt x="284480" y="962406"/>
                  </a:lnTo>
                  <a:lnTo>
                    <a:pt x="302260" y="962406"/>
                  </a:lnTo>
                  <a:lnTo>
                    <a:pt x="312420" y="962406"/>
                  </a:lnTo>
                  <a:lnTo>
                    <a:pt x="312420" y="966978"/>
                  </a:lnTo>
                  <a:lnTo>
                    <a:pt x="327660" y="966978"/>
                  </a:lnTo>
                  <a:lnTo>
                    <a:pt x="335280" y="966978"/>
                  </a:lnTo>
                  <a:lnTo>
                    <a:pt x="335280" y="971550"/>
                  </a:lnTo>
                  <a:lnTo>
                    <a:pt x="359410" y="971550"/>
                  </a:lnTo>
                  <a:lnTo>
                    <a:pt x="359410" y="975360"/>
                  </a:lnTo>
                  <a:lnTo>
                    <a:pt x="378460" y="975360"/>
                  </a:lnTo>
                  <a:lnTo>
                    <a:pt x="378460" y="75438"/>
                  </a:lnTo>
                  <a:lnTo>
                    <a:pt x="411480" y="75438"/>
                  </a:lnTo>
                  <a:lnTo>
                    <a:pt x="430530" y="75438"/>
                  </a:lnTo>
                  <a:lnTo>
                    <a:pt x="430530" y="213360"/>
                  </a:lnTo>
                  <a:lnTo>
                    <a:pt x="454660" y="213360"/>
                  </a:lnTo>
                  <a:lnTo>
                    <a:pt x="464820" y="213360"/>
                  </a:lnTo>
                  <a:lnTo>
                    <a:pt x="558800" y="213360"/>
                  </a:lnTo>
                  <a:lnTo>
                    <a:pt x="558800" y="166116"/>
                  </a:lnTo>
                  <a:lnTo>
                    <a:pt x="643890" y="166116"/>
                  </a:lnTo>
                  <a:lnTo>
                    <a:pt x="643890" y="99060"/>
                  </a:lnTo>
                  <a:close/>
                </a:path>
              </a:pathLst>
            </a:custGeom>
            <a:solidFill>
              <a:srgbClr val="010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799070" y="4009643"/>
              <a:ext cx="654050" cy="1089660"/>
            </a:xfrm>
            <a:custGeom>
              <a:avLst/>
              <a:gdLst/>
              <a:ahLst/>
              <a:cxnLst/>
              <a:rect l="l" t="t" r="r" b="b"/>
              <a:pathLst>
                <a:path w="654050" h="1089660">
                  <a:moveTo>
                    <a:pt x="275590" y="61722"/>
                  </a:moveTo>
                  <a:lnTo>
                    <a:pt x="265430" y="61722"/>
                  </a:lnTo>
                  <a:lnTo>
                    <a:pt x="251460" y="61722"/>
                  </a:lnTo>
                  <a:lnTo>
                    <a:pt x="251460" y="52578"/>
                  </a:lnTo>
                  <a:lnTo>
                    <a:pt x="242570" y="52578"/>
                  </a:lnTo>
                  <a:lnTo>
                    <a:pt x="223520" y="52578"/>
                  </a:lnTo>
                  <a:lnTo>
                    <a:pt x="223520" y="47244"/>
                  </a:lnTo>
                  <a:lnTo>
                    <a:pt x="199390" y="47244"/>
                  </a:lnTo>
                  <a:lnTo>
                    <a:pt x="199390" y="43434"/>
                  </a:lnTo>
                  <a:lnTo>
                    <a:pt x="189230" y="43434"/>
                  </a:lnTo>
                  <a:lnTo>
                    <a:pt x="166370" y="43434"/>
                  </a:lnTo>
                  <a:lnTo>
                    <a:pt x="166370" y="38100"/>
                  </a:lnTo>
                  <a:lnTo>
                    <a:pt x="148590" y="38100"/>
                  </a:lnTo>
                  <a:lnTo>
                    <a:pt x="148590" y="34290"/>
                  </a:lnTo>
                  <a:lnTo>
                    <a:pt x="124460" y="34290"/>
                  </a:lnTo>
                  <a:lnTo>
                    <a:pt x="113030" y="34290"/>
                  </a:lnTo>
                  <a:lnTo>
                    <a:pt x="113030" y="28956"/>
                  </a:lnTo>
                  <a:lnTo>
                    <a:pt x="90170" y="28956"/>
                  </a:lnTo>
                  <a:lnTo>
                    <a:pt x="90170" y="19812"/>
                  </a:lnTo>
                  <a:lnTo>
                    <a:pt x="72390" y="19812"/>
                  </a:lnTo>
                  <a:lnTo>
                    <a:pt x="62230" y="19812"/>
                  </a:lnTo>
                  <a:lnTo>
                    <a:pt x="62230" y="14478"/>
                  </a:lnTo>
                  <a:lnTo>
                    <a:pt x="38100" y="14478"/>
                  </a:lnTo>
                  <a:lnTo>
                    <a:pt x="38100" y="10668"/>
                  </a:lnTo>
                  <a:lnTo>
                    <a:pt x="24130" y="10668"/>
                  </a:lnTo>
                  <a:lnTo>
                    <a:pt x="10160" y="10668"/>
                  </a:lnTo>
                  <a:lnTo>
                    <a:pt x="10160" y="0"/>
                  </a:lnTo>
                  <a:lnTo>
                    <a:pt x="0" y="0"/>
                  </a:lnTo>
                  <a:lnTo>
                    <a:pt x="0" y="67056"/>
                  </a:lnTo>
                  <a:lnTo>
                    <a:pt x="10160" y="67056"/>
                  </a:lnTo>
                  <a:lnTo>
                    <a:pt x="24130" y="67056"/>
                  </a:lnTo>
                  <a:lnTo>
                    <a:pt x="275590" y="67056"/>
                  </a:lnTo>
                  <a:lnTo>
                    <a:pt x="275590" y="61722"/>
                  </a:lnTo>
                  <a:close/>
                </a:path>
                <a:path w="654050" h="1089660">
                  <a:moveTo>
                    <a:pt x="483870" y="109728"/>
                  </a:moveTo>
                  <a:lnTo>
                    <a:pt x="464820" y="109728"/>
                  </a:lnTo>
                  <a:lnTo>
                    <a:pt x="455930" y="109728"/>
                  </a:lnTo>
                  <a:lnTo>
                    <a:pt x="455930" y="105156"/>
                  </a:lnTo>
                  <a:lnTo>
                    <a:pt x="440690" y="105156"/>
                  </a:lnTo>
                  <a:lnTo>
                    <a:pt x="431800" y="105156"/>
                  </a:lnTo>
                  <a:lnTo>
                    <a:pt x="431800" y="99822"/>
                  </a:lnTo>
                  <a:lnTo>
                    <a:pt x="417830" y="99822"/>
                  </a:lnTo>
                  <a:lnTo>
                    <a:pt x="402590" y="99822"/>
                  </a:lnTo>
                  <a:lnTo>
                    <a:pt x="402590" y="90678"/>
                  </a:lnTo>
                  <a:lnTo>
                    <a:pt x="388620" y="90678"/>
                  </a:lnTo>
                  <a:lnTo>
                    <a:pt x="379730" y="90678"/>
                  </a:lnTo>
                  <a:lnTo>
                    <a:pt x="379730" y="85344"/>
                  </a:lnTo>
                  <a:lnTo>
                    <a:pt x="350520" y="85344"/>
                  </a:lnTo>
                  <a:lnTo>
                    <a:pt x="350520" y="76200"/>
                  </a:lnTo>
                  <a:lnTo>
                    <a:pt x="341630" y="76200"/>
                  </a:lnTo>
                  <a:lnTo>
                    <a:pt x="317500" y="76200"/>
                  </a:lnTo>
                  <a:lnTo>
                    <a:pt x="299720" y="76200"/>
                  </a:lnTo>
                  <a:lnTo>
                    <a:pt x="299720" y="114300"/>
                  </a:lnTo>
                  <a:lnTo>
                    <a:pt x="483870" y="114300"/>
                  </a:lnTo>
                  <a:lnTo>
                    <a:pt x="483870" y="109728"/>
                  </a:lnTo>
                  <a:close/>
                </a:path>
                <a:path w="654050" h="1089660">
                  <a:moveTo>
                    <a:pt x="654050" y="147828"/>
                  </a:moveTo>
                  <a:lnTo>
                    <a:pt x="648970" y="147828"/>
                  </a:lnTo>
                  <a:lnTo>
                    <a:pt x="643890" y="147828"/>
                  </a:lnTo>
                  <a:lnTo>
                    <a:pt x="643890" y="142494"/>
                  </a:lnTo>
                  <a:lnTo>
                    <a:pt x="610870" y="142494"/>
                  </a:lnTo>
                  <a:lnTo>
                    <a:pt x="610870" y="137922"/>
                  </a:lnTo>
                  <a:lnTo>
                    <a:pt x="593090" y="137922"/>
                  </a:lnTo>
                  <a:lnTo>
                    <a:pt x="593090" y="129540"/>
                  </a:lnTo>
                  <a:lnTo>
                    <a:pt x="567690" y="129540"/>
                  </a:lnTo>
                  <a:lnTo>
                    <a:pt x="560070" y="129540"/>
                  </a:lnTo>
                  <a:lnTo>
                    <a:pt x="560070" y="123444"/>
                  </a:lnTo>
                  <a:lnTo>
                    <a:pt x="539750" y="123444"/>
                  </a:lnTo>
                  <a:lnTo>
                    <a:pt x="535940" y="123444"/>
                  </a:lnTo>
                  <a:lnTo>
                    <a:pt x="535940" y="118110"/>
                  </a:lnTo>
                  <a:lnTo>
                    <a:pt x="515620" y="118110"/>
                  </a:lnTo>
                  <a:lnTo>
                    <a:pt x="506730" y="118110"/>
                  </a:lnTo>
                  <a:lnTo>
                    <a:pt x="506730" y="114300"/>
                  </a:lnTo>
                  <a:lnTo>
                    <a:pt x="491490" y="114300"/>
                  </a:lnTo>
                  <a:lnTo>
                    <a:pt x="483870" y="114300"/>
                  </a:lnTo>
                  <a:lnTo>
                    <a:pt x="483870" y="887730"/>
                  </a:lnTo>
                  <a:lnTo>
                    <a:pt x="464820" y="887730"/>
                  </a:lnTo>
                  <a:lnTo>
                    <a:pt x="455930" y="887730"/>
                  </a:lnTo>
                  <a:lnTo>
                    <a:pt x="299720" y="887730"/>
                  </a:lnTo>
                  <a:lnTo>
                    <a:pt x="299720" y="924306"/>
                  </a:lnTo>
                  <a:lnTo>
                    <a:pt x="10160" y="924306"/>
                  </a:lnTo>
                  <a:lnTo>
                    <a:pt x="10160" y="944118"/>
                  </a:lnTo>
                  <a:lnTo>
                    <a:pt x="24130" y="944118"/>
                  </a:lnTo>
                  <a:lnTo>
                    <a:pt x="24130" y="952500"/>
                  </a:lnTo>
                  <a:lnTo>
                    <a:pt x="38100" y="952500"/>
                  </a:lnTo>
                  <a:lnTo>
                    <a:pt x="62230" y="952500"/>
                  </a:lnTo>
                  <a:lnTo>
                    <a:pt x="72390" y="952500"/>
                  </a:lnTo>
                  <a:lnTo>
                    <a:pt x="72390" y="958596"/>
                  </a:lnTo>
                  <a:lnTo>
                    <a:pt x="90170" y="958596"/>
                  </a:lnTo>
                  <a:lnTo>
                    <a:pt x="90170" y="962406"/>
                  </a:lnTo>
                  <a:lnTo>
                    <a:pt x="113030" y="962406"/>
                  </a:lnTo>
                  <a:lnTo>
                    <a:pt x="124460" y="962406"/>
                  </a:lnTo>
                  <a:lnTo>
                    <a:pt x="124460" y="971550"/>
                  </a:lnTo>
                  <a:lnTo>
                    <a:pt x="148590" y="971550"/>
                  </a:lnTo>
                  <a:lnTo>
                    <a:pt x="148590" y="976884"/>
                  </a:lnTo>
                  <a:lnTo>
                    <a:pt x="166370" y="976884"/>
                  </a:lnTo>
                  <a:lnTo>
                    <a:pt x="166370" y="982218"/>
                  </a:lnTo>
                  <a:lnTo>
                    <a:pt x="189230" y="982218"/>
                  </a:lnTo>
                  <a:lnTo>
                    <a:pt x="189230" y="991362"/>
                  </a:lnTo>
                  <a:lnTo>
                    <a:pt x="199390" y="991362"/>
                  </a:lnTo>
                  <a:lnTo>
                    <a:pt x="223520" y="991362"/>
                  </a:lnTo>
                  <a:lnTo>
                    <a:pt x="223520" y="995172"/>
                  </a:lnTo>
                  <a:lnTo>
                    <a:pt x="242570" y="995172"/>
                  </a:lnTo>
                  <a:lnTo>
                    <a:pt x="242570" y="1000506"/>
                  </a:lnTo>
                  <a:lnTo>
                    <a:pt x="251460" y="1000506"/>
                  </a:lnTo>
                  <a:lnTo>
                    <a:pt x="265430" y="1000506"/>
                  </a:lnTo>
                  <a:lnTo>
                    <a:pt x="265430" y="1005078"/>
                  </a:lnTo>
                  <a:lnTo>
                    <a:pt x="275590" y="1005078"/>
                  </a:lnTo>
                  <a:lnTo>
                    <a:pt x="289560" y="1005078"/>
                  </a:lnTo>
                  <a:lnTo>
                    <a:pt x="289560" y="1014984"/>
                  </a:lnTo>
                  <a:lnTo>
                    <a:pt x="299720" y="1014984"/>
                  </a:lnTo>
                  <a:lnTo>
                    <a:pt x="317500" y="1014984"/>
                  </a:lnTo>
                  <a:lnTo>
                    <a:pt x="317500" y="1018794"/>
                  </a:lnTo>
                  <a:lnTo>
                    <a:pt x="341630" y="1018794"/>
                  </a:lnTo>
                  <a:lnTo>
                    <a:pt x="341630" y="1029462"/>
                  </a:lnTo>
                  <a:lnTo>
                    <a:pt x="350520" y="1029462"/>
                  </a:lnTo>
                  <a:lnTo>
                    <a:pt x="379730" y="1029462"/>
                  </a:lnTo>
                  <a:lnTo>
                    <a:pt x="388620" y="1029462"/>
                  </a:lnTo>
                  <a:lnTo>
                    <a:pt x="388620" y="1033272"/>
                  </a:lnTo>
                  <a:lnTo>
                    <a:pt x="402590" y="1033272"/>
                  </a:lnTo>
                  <a:lnTo>
                    <a:pt x="417830" y="1033272"/>
                  </a:lnTo>
                  <a:lnTo>
                    <a:pt x="417830" y="1038606"/>
                  </a:lnTo>
                  <a:lnTo>
                    <a:pt x="431800" y="1038606"/>
                  </a:lnTo>
                  <a:lnTo>
                    <a:pt x="440690" y="1038606"/>
                  </a:lnTo>
                  <a:lnTo>
                    <a:pt x="440690" y="1047750"/>
                  </a:lnTo>
                  <a:lnTo>
                    <a:pt x="455930" y="1047750"/>
                  </a:lnTo>
                  <a:lnTo>
                    <a:pt x="464820" y="1047750"/>
                  </a:lnTo>
                  <a:lnTo>
                    <a:pt x="464820" y="1053084"/>
                  </a:lnTo>
                  <a:lnTo>
                    <a:pt x="483870" y="1053084"/>
                  </a:lnTo>
                  <a:lnTo>
                    <a:pt x="491490" y="1053084"/>
                  </a:lnTo>
                  <a:lnTo>
                    <a:pt x="491490" y="1056894"/>
                  </a:lnTo>
                  <a:lnTo>
                    <a:pt x="506730" y="1056894"/>
                  </a:lnTo>
                  <a:lnTo>
                    <a:pt x="515620" y="1056894"/>
                  </a:lnTo>
                  <a:lnTo>
                    <a:pt x="515620" y="1066038"/>
                  </a:lnTo>
                  <a:lnTo>
                    <a:pt x="535940" y="1066038"/>
                  </a:lnTo>
                  <a:lnTo>
                    <a:pt x="539750" y="1066038"/>
                  </a:lnTo>
                  <a:lnTo>
                    <a:pt x="539750" y="1071372"/>
                  </a:lnTo>
                  <a:lnTo>
                    <a:pt x="560070" y="1071372"/>
                  </a:lnTo>
                  <a:lnTo>
                    <a:pt x="567690" y="1071372"/>
                  </a:lnTo>
                  <a:lnTo>
                    <a:pt x="567690" y="1075182"/>
                  </a:lnTo>
                  <a:lnTo>
                    <a:pt x="593090" y="1075182"/>
                  </a:lnTo>
                  <a:lnTo>
                    <a:pt x="593090" y="1085850"/>
                  </a:lnTo>
                  <a:lnTo>
                    <a:pt x="610870" y="1085850"/>
                  </a:lnTo>
                  <a:lnTo>
                    <a:pt x="610870" y="1089660"/>
                  </a:lnTo>
                  <a:lnTo>
                    <a:pt x="643890" y="1089660"/>
                  </a:lnTo>
                  <a:lnTo>
                    <a:pt x="643890" y="1085850"/>
                  </a:lnTo>
                  <a:lnTo>
                    <a:pt x="648970" y="1085850"/>
                  </a:lnTo>
                  <a:lnTo>
                    <a:pt x="648970" y="1056894"/>
                  </a:lnTo>
                  <a:lnTo>
                    <a:pt x="654050" y="1056894"/>
                  </a:lnTo>
                  <a:lnTo>
                    <a:pt x="654050" y="147828"/>
                  </a:lnTo>
                  <a:close/>
                </a:path>
              </a:pathLst>
            </a:custGeom>
            <a:solidFill>
              <a:srgbClr val="010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448040" y="4157471"/>
              <a:ext cx="184150" cy="909319"/>
            </a:xfrm>
            <a:custGeom>
              <a:avLst/>
              <a:gdLst/>
              <a:ahLst/>
              <a:cxnLst/>
              <a:rect l="l" t="t" r="r" b="b"/>
              <a:pathLst>
                <a:path w="184150" h="909320">
                  <a:moveTo>
                    <a:pt x="184150" y="41910"/>
                  </a:moveTo>
                  <a:lnTo>
                    <a:pt x="173990" y="41910"/>
                  </a:lnTo>
                  <a:lnTo>
                    <a:pt x="170180" y="41910"/>
                  </a:lnTo>
                  <a:lnTo>
                    <a:pt x="170180" y="32766"/>
                  </a:lnTo>
                  <a:lnTo>
                    <a:pt x="123190" y="32766"/>
                  </a:lnTo>
                  <a:lnTo>
                    <a:pt x="123190" y="23622"/>
                  </a:lnTo>
                  <a:lnTo>
                    <a:pt x="113030" y="23622"/>
                  </a:lnTo>
                  <a:lnTo>
                    <a:pt x="109220" y="23622"/>
                  </a:lnTo>
                  <a:lnTo>
                    <a:pt x="104140" y="23622"/>
                  </a:lnTo>
                  <a:lnTo>
                    <a:pt x="93980" y="23622"/>
                  </a:lnTo>
                  <a:lnTo>
                    <a:pt x="93980" y="18288"/>
                  </a:lnTo>
                  <a:lnTo>
                    <a:pt x="90170" y="18288"/>
                  </a:lnTo>
                  <a:lnTo>
                    <a:pt x="85090" y="18288"/>
                  </a:lnTo>
                  <a:lnTo>
                    <a:pt x="80010" y="18288"/>
                  </a:lnTo>
                  <a:lnTo>
                    <a:pt x="71120" y="18288"/>
                  </a:lnTo>
                  <a:lnTo>
                    <a:pt x="71120" y="13716"/>
                  </a:lnTo>
                  <a:lnTo>
                    <a:pt x="62230" y="13716"/>
                  </a:lnTo>
                  <a:lnTo>
                    <a:pt x="55880" y="13716"/>
                  </a:lnTo>
                  <a:lnTo>
                    <a:pt x="46990" y="13716"/>
                  </a:lnTo>
                  <a:lnTo>
                    <a:pt x="43180" y="13716"/>
                  </a:lnTo>
                  <a:lnTo>
                    <a:pt x="43180" y="4572"/>
                  </a:lnTo>
                  <a:lnTo>
                    <a:pt x="38100" y="4572"/>
                  </a:lnTo>
                  <a:lnTo>
                    <a:pt x="33020" y="4572"/>
                  </a:lnTo>
                  <a:lnTo>
                    <a:pt x="24130" y="4572"/>
                  </a:lnTo>
                  <a:lnTo>
                    <a:pt x="20320" y="4572"/>
                  </a:lnTo>
                  <a:lnTo>
                    <a:pt x="20320" y="0"/>
                  </a:lnTo>
                  <a:lnTo>
                    <a:pt x="8890" y="0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909066"/>
                  </a:lnTo>
                  <a:lnTo>
                    <a:pt x="5080" y="909066"/>
                  </a:lnTo>
                  <a:lnTo>
                    <a:pt x="5080" y="890778"/>
                  </a:lnTo>
                  <a:lnTo>
                    <a:pt x="8890" y="890778"/>
                  </a:lnTo>
                  <a:lnTo>
                    <a:pt x="8890" y="881634"/>
                  </a:lnTo>
                  <a:lnTo>
                    <a:pt x="20320" y="881634"/>
                  </a:lnTo>
                  <a:lnTo>
                    <a:pt x="20320" y="852678"/>
                  </a:lnTo>
                  <a:lnTo>
                    <a:pt x="24130" y="852678"/>
                  </a:lnTo>
                  <a:lnTo>
                    <a:pt x="24130" y="834390"/>
                  </a:lnTo>
                  <a:lnTo>
                    <a:pt x="33020" y="834390"/>
                  </a:lnTo>
                  <a:lnTo>
                    <a:pt x="33020" y="823722"/>
                  </a:lnTo>
                  <a:lnTo>
                    <a:pt x="38100" y="823722"/>
                  </a:lnTo>
                  <a:lnTo>
                    <a:pt x="38100" y="804672"/>
                  </a:lnTo>
                  <a:lnTo>
                    <a:pt x="43180" y="804672"/>
                  </a:lnTo>
                  <a:lnTo>
                    <a:pt x="43180" y="796290"/>
                  </a:lnTo>
                  <a:lnTo>
                    <a:pt x="46990" y="796290"/>
                  </a:lnTo>
                  <a:lnTo>
                    <a:pt x="46990" y="772668"/>
                  </a:lnTo>
                  <a:lnTo>
                    <a:pt x="55880" y="772668"/>
                  </a:lnTo>
                  <a:lnTo>
                    <a:pt x="55880" y="758190"/>
                  </a:lnTo>
                  <a:lnTo>
                    <a:pt x="62230" y="758190"/>
                  </a:lnTo>
                  <a:lnTo>
                    <a:pt x="62230" y="739902"/>
                  </a:lnTo>
                  <a:lnTo>
                    <a:pt x="71120" y="739902"/>
                  </a:lnTo>
                  <a:lnTo>
                    <a:pt x="71120" y="704850"/>
                  </a:lnTo>
                  <a:lnTo>
                    <a:pt x="80010" y="704850"/>
                  </a:lnTo>
                  <a:lnTo>
                    <a:pt x="80010" y="695706"/>
                  </a:lnTo>
                  <a:lnTo>
                    <a:pt x="85090" y="695706"/>
                  </a:lnTo>
                  <a:lnTo>
                    <a:pt x="85090" y="677418"/>
                  </a:lnTo>
                  <a:lnTo>
                    <a:pt x="90170" y="677418"/>
                  </a:lnTo>
                  <a:lnTo>
                    <a:pt x="90170" y="668274"/>
                  </a:lnTo>
                  <a:lnTo>
                    <a:pt x="93980" y="668274"/>
                  </a:lnTo>
                  <a:lnTo>
                    <a:pt x="93980" y="653796"/>
                  </a:lnTo>
                  <a:lnTo>
                    <a:pt x="104140" y="653796"/>
                  </a:lnTo>
                  <a:lnTo>
                    <a:pt x="104140" y="639318"/>
                  </a:lnTo>
                  <a:lnTo>
                    <a:pt x="109220" y="639318"/>
                  </a:lnTo>
                  <a:lnTo>
                    <a:pt x="109220" y="624840"/>
                  </a:lnTo>
                  <a:lnTo>
                    <a:pt x="113030" y="624840"/>
                  </a:lnTo>
                  <a:lnTo>
                    <a:pt x="113030" y="601218"/>
                  </a:lnTo>
                  <a:lnTo>
                    <a:pt x="123190" y="601218"/>
                  </a:lnTo>
                  <a:lnTo>
                    <a:pt x="123190" y="585978"/>
                  </a:lnTo>
                  <a:lnTo>
                    <a:pt x="127000" y="585978"/>
                  </a:lnTo>
                  <a:lnTo>
                    <a:pt x="127000" y="563118"/>
                  </a:lnTo>
                  <a:lnTo>
                    <a:pt x="132080" y="563118"/>
                  </a:lnTo>
                  <a:lnTo>
                    <a:pt x="132080" y="549402"/>
                  </a:lnTo>
                  <a:lnTo>
                    <a:pt x="135890" y="549402"/>
                  </a:lnTo>
                  <a:lnTo>
                    <a:pt x="135890" y="539496"/>
                  </a:lnTo>
                  <a:lnTo>
                    <a:pt x="147320" y="539496"/>
                  </a:lnTo>
                  <a:lnTo>
                    <a:pt x="147320" y="521208"/>
                  </a:lnTo>
                  <a:lnTo>
                    <a:pt x="151130" y="521208"/>
                  </a:lnTo>
                  <a:lnTo>
                    <a:pt x="151130" y="511302"/>
                  </a:lnTo>
                  <a:lnTo>
                    <a:pt x="156210" y="511302"/>
                  </a:lnTo>
                  <a:lnTo>
                    <a:pt x="156210" y="488442"/>
                  </a:lnTo>
                  <a:lnTo>
                    <a:pt x="160020" y="488442"/>
                  </a:lnTo>
                  <a:lnTo>
                    <a:pt x="160020" y="473202"/>
                  </a:lnTo>
                  <a:lnTo>
                    <a:pt x="165100" y="473202"/>
                  </a:lnTo>
                  <a:lnTo>
                    <a:pt x="165100" y="464058"/>
                  </a:lnTo>
                  <a:lnTo>
                    <a:pt x="170180" y="464058"/>
                  </a:lnTo>
                  <a:lnTo>
                    <a:pt x="170180" y="445008"/>
                  </a:lnTo>
                  <a:lnTo>
                    <a:pt x="173990" y="445008"/>
                  </a:lnTo>
                  <a:lnTo>
                    <a:pt x="173990" y="425958"/>
                  </a:lnTo>
                  <a:lnTo>
                    <a:pt x="184150" y="425958"/>
                  </a:lnTo>
                  <a:lnTo>
                    <a:pt x="184150" y="41910"/>
                  </a:lnTo>
                  <a:close/>
                </a:path>
              </a:pathLst>
            </a:custGeom>
            <a:solidFill>
              <a:srgbClr val="010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203440" y="3910583"/>
              <a:ext cx="657860" cy="1051560"/>
            </a:xfrm>
            <a:custGeom>
              <a:avLst/>
              <a:gdLst/>
              <a:ahLst/>
              <a:cxnLst/>
              <a:rect l="l" t="t" r="r" b="b"/>
              <a:pathLst>
                <a:path w="657859" h="1051560">
                  <a:moveTo>
                    <a:pt x="520700" y="986790"/>
                  </a:moveTo>
                  <a:lnTo>
                    <a:pt x="520700" y="986790"/>
                  </a:lnTo>
                  <a:lnTo>
                    <a:pt x="392430" y="986790"/>
                  </a:lnTo>
                  <a:lnTo>
                    <a:pt x="392430" y="995172"/>
                  </a:lnTo>
                  <a:lnTo>
                    <a:pt x="416560" y="995172"/>
                  </a:lnTo>
                  <a:lnTo>
                    <a:pt x="416560" y="999744"/>
                  </a:lnTo>
                  <a:lnTo>
                    <a:pt x="426720" y="999744"/>
                  </a:lnTo>
                  <a:lnTo>
                    <a:pt x="439420" y="999744"/>
                  </a:lnTo>
                  <a:lnTo>
                    <a:pt x="439420" y="1005078"/>
                  </a:lnTo>
                  <a:lnTo>
                    <a:pt x="468630" y="1005078"/>
                  </a:lnTo>
                  <a:lnTo>
                    <a:pt x="468630" y="1013460"/>
                  </a:lnTo>
                  <a:lnTo>
                    <a:pt x="477520" y="1013460"/>
                  </a:lnTo>
                  <a:lnTo>
                    <a:pt x="497840" y="1013460"/>
                  </a:lnTo>
                  <a:lnTo>
                    <a:pt x="497840" y="1019556"/>
                  </a:lnTo>
                  <a:lnTo>
                    <a:pt x="500380" y="1019556"/>
                  </a:lnTo>
                  <a:lnTo>
                    <a:pt x="520700" y="1019556"/>
                  </a:lnTo>
                  <a:lnTo>
                    <a:pt x="520700" y="986790"/>
                  </a:lnTo>
                  <a:close/>
                </a:path>
                <a:path w="657859" h="1051560">
                  <a:moveTo>
                    <a:pt x="657860" y="1023366"/>
                  </a:moveTo>
                  <a:lnTo>
                    <a:pt x="657860" y="1023366"/>
                  </a:lnTo>
                  <a:lnTo>
                    <a:pt x="544830" y="1023366"/>
                  </a:lnTo>
                  <a:lnTo>
                    <a:pt x="544830" y="1027938"/>
                  </a:lnTo>
                  <a:lnTo>
                    <a:pt x="553720" y="1027938"/>
                  </a:lnTo>
                  <a:lnTo>
                    <a:pt x="568960" y="1027938"/>
                  </a:lnTo>
                  <a:lnTo>
                    <a:pt x="568960" y="1037844"/>
                  </a:lnTo>
                  <a:lnTo>
                    <a:pt x="581660" y="1037844"/>
                  </a:lnTo>
                  <a:lnTo>
                    <a:pt x="595630" y="1037844"/>
                  </a:lnTo>
                  <a:lnTo>
                    <a:pt x="595630" y="1043178"/>
                  </a:lnTo>
                  <a:lnTo>
                    <a:pt x="605790" y="1043178"/>
                  </a:lnTo>
                  <a:lnTo>
                    <a:pt x="619760" y="1043178"/>
                  </a:lnTo>
                  <a:lnTo>
                    <a:pt x="619760" y="1051560"/>
                  </a:lnTo>
                  <a:lnTo>
                    <a:pt x="633730" y="1051560"/>
                  </a:lnTo>
                  <a:lnTo>
                    <a:pt x="657860" y="1051560"/>
                  </a:lnTo>
                  <a:lnTo>
                    <a:pt x="657860" y="1023366"/>
                  </a:lnTo>
                  <a:close/>
                </a:path>
                <a:path w="657859" h="1051560">
                  <a:moveTo>
                    <a:pt x="657860" y="113538"/>
                  </a:moveTo>
                  <a:lnTo>
                    <a:pt x="633730" y="113538"/>
                  </a:lnTo>
                  <a:lnTo>
                    <a:pt x="633730" y="109728"/>
                  </a:lnTo>
                  <a:lnTo>
                    <a:pt x="619760" y="109728"/>
                  </a:lnTo>
                  <a:lnTo>
                    <a:pt x="605790" y="109728"/>
                  </a:lnTo>
                  <a:lnTo>
                    <a:pt x="605790" y="99060"/>
                  </a:lnTo>
                  <a:lnTo>
                    <a:pt x="595630" y="99060"/>
                  </a:lnTo>
                  <a:lnTo>
                    <a:pt x="581660" y="99060"/>
                  </a:lnTo>
                  <a:lnTo>
                    <a:pt x="581660" y="95250"/>
                  </a:lnTo>
                  <a:lnTo>
                    <a:pt x="568960" y="95250"/>
                  </a:lnTo>
                  <a:lnTo>
                    <a:pt x="553720" y="95250"/>
                  </a:lnTo>
                  <a:lnTo>
                    <a:pt x="553720" y="89916"/>
                  </a:lnTo>
                  <a:lnTo>
                    <a:pt x="544830" y="89916"/>
                  </a:lnTo>
                  <a:lnTo>
                    <a:pt x="530860" y="89916"/>
                  </a:lnTo>
                  <a:lnTo>
                    <a:pt x="530860" y="86106"/>
                  </a:lnTo>
                  <a:lnTo>
                    <a:pt x="520700" y="86106"/>
                  </a:lnTo>
                  <a:lnTo>
                    <a:pt x="500380" y="86106"/>
                  </a:lnTo>
                  <a:lnTo>
                    <a:pt x="500380" y="75438"/>
                  </a:lnTo>
                  <a:lnTo>
                    <a:pt x="497840" y="75438"/>
                  </a:lnTo>
                  <a:lnTo>
                    <a:pt x="477520" y="75438"/>
                  </a:lnTo>
                  <a:lnTo>
                    <a:pt x="477520" y="71628"/>
                  </a:lnTo>
                  <a:lnTo>
                    <a:pt x="468630" y="71628"/>
                  </a:lnTo>
                  <a:lnTo>
                    <a:pt x="439420" y="71628"/>
                  </a:lnTo>
                  <a:lnTo>
                    <a:pt x="426720" y="71628"/>
                  </a:lnTo>
                  <a:lnTo>
                    <a:pt x="426720" y="61722"/>
                  </a:lnTo>
                  <a:lnTo>
                    <a:pt x="416560" y="61722"/>
                  </a:lnTo>
                  <a:lnTo>
                    <a:pt x="392430" y="61722"/>
                  </a:lnTo>
                  <a:lnTo>
                    <a:pt x="392430" y="57150"/>
                  </a:lnTo>
                  <a:lnTo>
                    <a:pt x="373380" y="57150"/>
                  </a:lnTo>
                  <a:lnTo>
                    <a:pt x="373380" y="51816"/>
                  </a:lnTo>
                  <a:lnTo>
                    <a:pt x="340360" y="51816"/>
                  </a:lnTo>
                  <a:lnTo>
                    <a:pt x="340360" y="41910"/>
                  </a:lnTo>
                  <a:lnTo>
                    <a:pt x="321310" y="41910"/>
                  </a:lnTo>
                  <a:lnTo>
                    <a:pt x="321310" y="38100"/>
                  </a:lnTo>
                  <a:lnTo>
                    <a:pt x="297180" y="38100"/>
                  </a:lnTo>
                  <a:lnTo>
                    <a:pt x="289560" y="38100"/>
                  </a:lnTo>
                  <a:lnTo>
                    <a:pt x="289560" y="33528"/>
                  </a:lnTo>
                  <a:lnTo>
                    <a:pt x="274320" y="33528"/>
                  </a:lnTo>
                  <a:lnTo>
                    <a:pt x="264160" y="33528"/>
                  </a:lnTo>
                  <a:lnTo>
                    <a:pt x="264160" y="23622"/>
                  </a:lnTo>
                  <a:lnTo>
                    <a:pt x="246380" y="23622"/>
                  </a:lnTo>
                  <a:lnTo>
                    <a:pt x="237490" y="23622"/>
                  </a:lnTo>
                  <a:lnTo>
                    <a:pt x="237490" y="18288"/>
                  </a:lnTo>
                  <a:lnTo>
                    <a:pt x="222250" y="18288"/>
                  </a:lnTo>
                  <a:lnTo>
                    <a:pt x="213360" y="18288"/>
                  </a:lnTo>
                  <a:lnTo>
                    <a:pt x="213360" y="15240"/>
                  </a:lnTo>
                  <a:lnTo>
                    <a:pt x="199390" y="15240"/>
                  </a:lnTo>
                  <a:lnTo>
                    <a:pt x="190500" y="15240"/>
                  </a:lnTo>
                  <a:lnTo>
                    <a:pt x="190500" y="9906"/>
                  </a:lnTo>
                  <a:lnTo>
                    <a:pt x="175260" y="9906"/>
                  </a:lnTo>
                  <a:lnTo>
                    <a:pt x="161290" y="9906"/>
                  </a:lnTo>
                  <a:lnTo>
                    <a:pt x="161290" y="0"/>
                  </a:lnTo>
                  <a:lnTo>
                    <a:pt x="146050" y="0"/>
                  </a:lnTo>
                  <a:lnTo>
                    <a:pt x="137160" y="0"/>
                  </a:lnTo>
                  <a:lnTo>
                    <a:pt x="137160" y="18288"/>
                  </a:lnTo>
                  <a:lnTo>
                    <a:pt x="132080" y="18288"/>
                  </a:lnTo>
                  <a:lnTo>
                    <a:pt x="132080" y="38100"/>
                  </a:lnTo>
                  <a:lnTo>
                    <a:pt x="128270" y="38100"/>
                  </a:lnTo>
                  <a:lnTo>
                    <a:pt x="128270" y="57150"/>
                  </a:lnTo>
                  <a:lnTo>
                    <a:pt x="121920" y="57150"/>
                  </a:lnTo>
                  <a:lnTo>
                    <a:pt x="121920" y="71628"/>
                  </a:lnTo>
                  <a:lnTo>
                    <a:pt x="114300" y="71628"/>
                  </a:lnTo>
                  <a:lnTo>
                    <a:pt x="114300" y="86106"/>
                  </a:lnTo>
                  <a:lnTo>
                    <a:pt x="107950" y="86106"/>
                  </a:lnTo>
                  <a:lnTo>
                    <a:pt x="107950" y="118872"/>
                  </a:lnTo>
                  <a:lnTo>
                    <a:pt x="99060" y="118872"/>
                  </a:lnTo>
                  <a:lnTo>
                    <a:pt x="99060" y="133350"/>
                  </a:lnTo>
                  <a:lnTo>
                    <a:pt x="95250" y="133350"/>
                  </a:lnTo>
                  <a:lnTo>
                    <a:pt x="95250" y="146304"/>
                  </a:lnTo>
                  <a:lnTo>
                    <a:pt x="83820" y="146304"/>
                  </a:lnTo>
                  <a:lnTo>
                    <a:pt x="83820" y="175260"/>
                  </a:lnTo>
                  <a:lnTo>
                    <a:pt x="76200" y="175260"/>
                  </a:lnTo>
                  <a:lnTo>
                    <a:pt x="76200" y="198882"/>
                  </a:lnTo>
                  <a:lnTo>
                    <a:pt x="71120" y="198882"/>
                  </a:lnTo>
                  <a:lnTo>
                    <a:pt x="71120" y="213360"/>
                  </a:lnTo>
                  <a:lnTo>
                    <a:pt x="60960" y="213360"/>
                  </a:lnTo>
                  <a:lnTo>
                    <a:pt x="60960" y="241554"/>
                  </a:lnTo>
                  <a:lnTo>
                    <a:pt x="50800" y="241554"/>
                  </a:lnTo>
                  <a:lnTo>
                    <a:pt x="50800" y="260604"/>
                  </a:lnTo>
                  <a:lnTo>
                    <a:pt x="46990" y="260604"/>
                  </a:lnTo>
                  <a:lnTo>
                    <a:pt x="46990" y="279654"/>
                  </a:lnTo>
                  <a:lnTo>
                    <a:pt x="38100" y="279654"/>
                  </a:lnTo>
                  <a:lnTo>
                    <a:pt x="38100" y="303276"/>
                  </a:lnTo>
                  <a:lnTo>
                    <a:pt x="27940" y="303276"/>
                  </a:lnTo>
                  <a:lnTo>
                    <a:pt x="27940" y="326898"/>
                  </a:lnTo>
                  <a:lnTo>
                    <a:pt x="24130" y="326898"/>
                  </a:lnTo>
                  <a:lnTo>
                    <a:pt x="24130" y="341376"/>
                  </a:lnTo>
                  <a:lnTo>
                    <a:pt x="19050" y="341376"/>
                  </a:lnTo>
                  <a:lnTo>
                    <a:pt x="19050" y="350520"/>
                  </a:lnTo>
                  <a:lnTo>
                    <a:pt x="8890" y="350520"/>
                  </a:lnTo>
                  <a:lnTo>
                    <a:pt x="8890" y="370332"/>
                  </a:lnTo>
                  <a:lnTo>
                    <a:pt x="5080" y="370332"/>
                  </a:lnTo>
                  <a:lnTo>
                    <a:pt x="5080" y="388620"/>
                  </a:lnTo>
                  <a:lnTo>
                    <a:pt x="0" y="388620"/>
                  </a:lnTo>
                  <a:lnTo>
                    <a:pt x="0" y="900684"/>
                  </a:lnTo>
                  <a:lnTo>
                    <a:pt x="5080" y="900684"/>
                  </a:lnTo>
                  <a:lnTo>
                    <a:pt x="8890" y="900684"/>
                  </a:lnTo>
                  <a:lnTo>
                    <a:pt x="19050" y="900684"/>
                  </a:lnTo>
                  <a:lnTo>
                    <a:pt x="24130" y="900684"/>
                  </a:lnTo>
                  <a:lnTo>
                    <a:pt x="24130" y="910590"/>
                  </a:lnTo>
                  <a:lnTo>
                    <a:pt x="27940" y="910590"/>
                  </a:lnTo>
                  <a:lnTo>
                    <a:pt x="38100" y="910590"/>
                  </a:lnTo>
                  <a:lnTo>
                    <a:pt x="46990" y="910590"/>
                  </a:lnTo>
                  <a:lnTo>
                    <a:pt x="50800" y="910590"/>
                  </a:lnTo>
                  <a:lnTo>
                    <a:pt x="50800" y="915162"/>
                  </a:lnTo>
                  <a:lnTo>
                    <a:pt x="60960" y="915162"/>
                  </a:lnTo>
                  <a:lnTo>
                    <a:pt x="71120" y="915162"/>
                  </a:lnTo>
                  <a:lnTo>
                    <a:pt x="76200" y="915162"/>
                  </a:lnTo>
                  <a:lnTo>
                    <a:pt x="76200" y="918972"/>
                  </a:lnTo>
                  <a:lnTo>
                    <a:pt x="83820" y="918972"/>
                  </a:lnTo>
                  <a:lnTo>
                    <a:pt x="95250" y="918972"/>
                  </a:lnTo>
                  <a:lnTo>
                    <a:pt x="99060" y="918972"/>
                  </a:lnTo>
                  <a:lnTo>
                    <a:pt x="99060" y="924306"/>
                  </a:lnTo>
                  <a:lnTo>
                    <a:pt x="107950" y="924306"/>
                  </a:lnTo>
                  <a:lnTo>
                    <a:pt x="114300" y="924306"/>
                  </a:lnTo>
                  <a:lnTo>
                    <a:pt x="121920" y="924306"/>
                  </a:lnTo>
                  <a:lnTo>
                    <a:pt x="121920" y="928878"/>
                  </a:lnTo>
                  <a:lnTo>
                    <a:pt x="128270" y="928878"/>
                  </a:lnTo>
                  <a:lnTo>
                    <a:pt x="132080" y="928878"/>
                  </a:lnTo>
                  <a:lnTo>
                    <a:pt x="137160" y="928878"/>
                  </a:lnTo>
                  <a:lnTo>
                    <a:pt x="146050" y="928878"/>
                  </a:lnTo>
                  <a:lnTo>
                    <a:pt x="146050" y="938784"/>
                  </a:lnTo>
                  <a:lnTo>
                    <a:pt x="161290" y="938784"/>
                  </a:lnTo>
                  <a:lnTo>
                    <a:pt x="175260" y="938784"/>
                  </a:lnTo>
                  <a:lnTo>
                    <a:pt x="175260" y="942594"/>
                  </a:lnTo>
                  <a:lnTo>
                    <a:pt x="190500" y="942594"/>
                  </a:lnTo>
                  <a:lnTo>
                    <a:pt x="199390" y="942594"/>
                  </a:lnTo>
                  <a:lnTo>
                    <a:pt x="199390" y="948690"/>
                  </a:lnTo>
                  <a:lnTo>
                    <a:pt x="213360" y="948690"/>
                  </a:lnTo>
                  <a:lnTo>
                    <a:pt x="222250" y="948690"/>
                  </a:lnTo>
                  <a:lnTo>
                    <a:pt x="222250" y="951738"/>
                  </a:lnTo>
                  <a:lnTo>
                    <a:pt x="237490" y="951738"/>
                  </a:lnTo>
                  <a:lnTo>
                    <a:pt x="246380" y="951738"/>
                  </a:lnTo>
                  <a:lnTo>
                    <a:pt x="246380" y="962406"/>
                  </a:lnTo>
                  <a:lnTo>
                    <a:pt x="264160" y="962406"/>
                  </a:lnTo>
                  <a:lnTo>
                    <a:pt x="274320" y="962406"/>
                  </a:lnTo>
                  <a:lnTo>
                    <a:pt x="274320" y="966978"/>
                  </a:lnTo>
                  <a:lnTo>
                    <a:pt x="289560" y="966978"/>
                  </a:lnTo>
                  <a:lnTo>
                    <a:pt x="297180" y="966978"/>
                  </a:lnTo>
                  <a:lnTo>
                    <a:pt x="297180" y="971550"/>
                  </a:lnTo>
                  <a:lnTo>
                    <a:pt x="321310" y="971550"/>
                  </a:lnTo>
                  <a:lnTo>
                    <a:pt x="321310" y="975360"/>
                  </a:lnTo>
                  <a:lnTo>
                    <a:pt x="340360" y="975360"/>
                  </a:lnTo>
                  <a:lnTo>
                    <a:pt x="340360" y="75438"/>
                  </a:lnTo>
                  <a:lnTo>
                    <a:pt x="373380" y="75438"/>
                  </a:lnTo>
                  <a:lnTo>
                    <a:pt x="392430" y="75438"/>
                  </a:lnTo>
                  <a:lnTo>
                    <a:pt x="392430" y="213360"/>
                  </a:lnTo>
                  <a:lnTo>
                    <a:pt x="416560" y="213360"/>
                  </a:lnTo>
                  <a:lnTo>
                    <a:pt x="426720" y="213360"/>
                  </a:lnTo>
                  <a:lnTo>
                    <a:pt x="520700" y="213360"/>
                  </a:lnTo>
                  <a:lnTo>
                    <a:pt x="520700" y="166116"/>
                  </a:lnTo>
                  <a:lnTo>
                    <a:pt x="657860" y="166116"/>
                  </a:lnTo>
                  <a:lnTo>
                    <a:pt x="657860" y="113538"/>
                  </a:lnTo>
                  <a:close/>
                </a:path>
              </a:pathLst>
            </a:custGeom>
            <a:solidFill>
              <a:srgbClr val="0101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837170" y="4024121"/>
              <a:ext cx="654050" cy="1075690"/>
            </a:xfrm>
            <a:custGeom>
              <a:avLst/>
              <a:gdLst/>
              <a:ahLst/>
              <a:cxnLst/>
              <a:rect l="l" t="t" r="r" b="b"/>
              <a:pathLst>
                <a:path w="654050" h="1075689">
                  <a:moveTo>
                    <a:pt x="237490" y="47244"/>
                  </a:moveTo>
                  <a:lnTo>
                    <a:pt x="227330" y="47244"/>
                  </a:lnTo>
                  <a:lnTo>
                    <a:pt x="213360" y="47244"/>
                  </a:lnTo>
                  <a:lnTo>
                    <a:pt x="213360" y="38100"/>
                  </a:lnTo>
                  <a:lnTo>
                    <a:pt x="204470" y="38100"/>
                  </a:lnTo>
                  <a:lnTo>
                    <a:pt x="185420" y="38100"/>
                  </a:lnTo>
                  <a:lnTo>
                    <a:pt x="185420" y="32766"/>
                  </a:lnTo>
                  <a:lnTo>
                    <a:pt x="161290" y="32766"/>
                  </a:lnTo>
                  <a:lnTo>
                    <a:pt x="161290" y="28956"/>
                  </a:lnTo>
                  <a:lnTo>
                    <a:pt x="151130" y="28956"/>
                  </a:lnTo>
                  <a:lnTo>
                    <a:pt x="128270" y="28956"/>
                  </a:lnTo>
                  <a:lnTo>
                    <a:pt x="128270" y="23622"/>
                  </a:lnTo>
                  <a:lnTo>
                    <a:pt x="110490" y="23622"/>
                  </a:lnTo>
                  <a:lnTo>
                    <a:pt x="110490" y="19812"/>
                  </a:lnTo>
                  <a:lnTo>
                    <a:pt x="86360" y="19812"/>
                  </a:lnTo>
                  <a:lnTo>
                    <a:pt x="74930" y="19812"/>
                  </a:lnTo>
                  <a:lnTo>
                    <a:pt x="74930" y="14478"/>
                  </a:lnTo>
                  <a:lnTo>
                    <a:pt x="52070" y="14478"/>
                  </a:lnTo>
                  <a:lnTo>
                    <a:pt x="52070" y="5334"/>
                  </a:lnTo>
                  <a:lnTo>
                    <a:pt x="34290" y="5334"/>
                  </a:lnTo>
                  <a:lnTo>
                    <a:pt x="24130" y="5334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52578"/>
                  </a:lnTo>
                  <a:lnTo>
                    <a:pt x="24130" y="52578"/>
                  </a:lnTo>
                  <a:lnTo>
                    <a:pt x="34290" y="52578"/>
                  </a:lnTo>
                  <a:lnTo>
                    <a:pt x="237490" y="52578"/>
                  </a:lnTo>
                  <a:lnTo>
                    <a:pt x="237490" y="47244"/>
                  </a:lnTo>
                  <a:close/>
                </a:path>
                <a:path w="654050" h="1075689">
                  <a:moveTo>
                    <a:pt x="445770" y="95250"/>
                  </a:moveTo>
                  <a:lnTo>
                    <a:pt x="426720" y="95250"/>
                  </a:lnTo>
                  <a:lnTo>
                    <a:pt x="417830" y="95250"/>
                  </a:lnTo>
                  <a:lnTo>
                    <a:pt x="417830" y="90678"/>
                  </a:lnTo>
                  <a:lnTo>
                    <a:pt x="402590" y="90678"/>
                  </a:lnTo>
                  <a:lnTo>
                    <a:pt x="393700" y="90678"/>
                  </a:lnTo>
                  <a:lnTo>
                    <a:pt x="393700" y="85344"/>
                  </a:lnTo>
                  <a:lnTo>
                    <a:pt x="379730" y="85344"/>
                  </a:lnTo>
                  <a:lnTo>
                    <a:pt x="364490" y="85344"/>
                  </a:lnTo>
                  <a:lnTo>
                    <a:pt x="364490" y="76200"/>
                  </a:lnTo>
                  <a:lnTo>
                    <a:pt x="350520" y="76200"/>
                  </a:lnTo>
                  <a:lnTo>
                    <a:pt x="341630" y="76200"/>
                  </a:lnTo>
                  <a:lnTo>
                    <a:pt x="341630" y="70866"/>
                  </a:lnTo>
                  <a:lnTo>
                    <a:pt x="312420" y="70866"/>
                  </a:lnTo>
                  <a:lnTo>
                    <a:pt x="312420" y="61722"/>
                  </a:lnTo>
                  <a:lnTo>
                    <a:pt x="303530" y="61722"/>
                  </a:lnTo>
                  <a:lnTo>
                    <a:pt x="279400" y="61722"/>
                  </a:lnTo>
                  <a:lnTo>
                    <a:pt x="261620" y="61722"/>
                  </a:lnTo>
                  <a:lnTo>
                    <a:pt x="261620" y="99822"/>
                  </a:lnTo>
                  <a:lnTo>
                    <a:pt x="445770" y="99822"/>
                  </a:lnTo>
                  <a:lnTo>
                    <a:pt x="445770" y="95250"/>
                  </a:lnTo>
                  <a:close/>
                </a:path>
                <a:path w="654050" h="1075689">
                  <a:moveTo>
                    <a:pt x="654050" y="137922"/>
                  </a:moveTo>
                  <a:lnTo>
                    <a:pt x="648970" y="137922"/>
                  </a:lnTo>
                  <a:lnTo>
                    <a:pt x="643890" y="137922"/>
                  </a:lnTo>
                  <a:lnTo>
                    <a:pt x="635000" y="137922"/>
                  </a:lnTo>
                  <a:lnTo>
                    <a:pt x="631190" y="137922"/>
                  </a:lnTo>
                  <a:lnTo>
                    <a:pt x="631190" y="133350"/>
                  </a:lnTo>
                  <a:lnTo>
                    <a:pt x="619760" y="133350"/>
                  </a:lnTo>
                  <a:lnTo>
                    <a:pt x="615950" y="133350"/>
                  </a:lnTo>
                  <a:lnTo>
                    <a:pt x="610870" y="133350"/>
                  </a:lnTo>
                  <a:lnTo>
                    <a:pt x="605790" y="133350"/>
                  </a:lnTo>
                  <a:lnTo>
                    <a:pt x="605790" y="128016"/>
                  </a:lnTo>
                  <a:lnTo>
                    <a:pt x="572770" y="128016"/>
                  </a:lnTo>
                  <a:lnTo>
                    <a:pt x="572770" y="123444"/>
                  </a:lnTo>
                  <a:lnTo>
                    <a:pt x="554990" y="123444"/>
                  </a:lnTo>
                  <a:lnTo>
                    <a:pt x="554990" y="115062"/>
                  </a:lnTo>
                  <a:lnTo>
                    <a:pt x="529590" y="115062"/>
                  </a:lnTo>
                  <a:lnTo>
                    <a:pt x="521970" y="115062"/>
                  </a:lnTo>
                  <a:lnTo>
                    <a:pt x="521970" y="108966"/>
                  </a:lnTo>
                  <a:lnTo>
                    <a:pt x="501650" y="108966"/>
                  </a:lnTo>
                  <a:lnTo>
                    <a:pt x="497840" y="108966"/>
                  </a:lnTo>
                  <a:lnTo>
                    <a:pt x="497840" y="103632"/>
                  </a:lnTo>
                  <a:lnTo>
                    <a:pt x="477520" y="103632"/>
                  </a:lnTo>
                  <a:lnTo>
                    <a:pt x="468630" y="103632"/>
                  </a:lnTo>
                  <a:lnTo>
                    <a:pt x="468630" y="99822"/>
                  </a:lnTo>
                  <a:lnTo>
                    <a:pt x="453390" y="99822"/>
                  </a:lnTo>
                  <a:lnTo>
                    <a:pt x="445770" y="99822"/>
                  </a:lnTo>
                  <a:lnTo>
                    <a:pt x="445770" y="873252"/>
                  </a:lnTo>
                  <a:lnTo>
                    <a:pt x="426720" y="873252"/>
                  </a:lnTo>
                  <a:lnTo>
                    <a:pt x="417830" y="873252"/>
                  </a:lnTo>
                  <a:lnTo>
                    <a:pt x="261620" y="873252"/>
                  </a:lnTo>
                  <a:lnTo>
                    <a:pt x="261620" y="909828"/>
                  </a:lnTo>
                  <a:lnTo>
                    <a:pt x="24130" y="909828"/>
                  </a:lnTo>
                  <a:lnTo>
                    <a:pt x="24130" y="938022"/>
                  </a:lnTo>
                  <a:lnTo>
                    <a:pt x="34290" y="938022"/>
                  </a:lnTo>
                  <a:lnTo>
                    <a:pt x="34290" y="944118"/>
                  </a:lnTo>
                  <a:lnTo>
                    <a:pt x="52070" y="944118"/>
                  </a:lnTo>
                  <a:lnTo>
                    <a:pt x="52070" y="947928"/>
                  </a:lnTo>
                  <a:lnTo>
                    <a:pt x="74930" y="947928"/>
                  </a:lnTo>
                  <a:lnTo>
                    <a:pt x="86360" y="947928"/>
                  </a:lnTo>
                  <a:lnTo>
                    <a:pt x="86360" y="957072"/>
                  </a:lnTo>
                  <a:lnTo>
                    <a:pt x="110490" y="957072"/>
                  </a:lnTo>
                  <a:lnTo>
                    <a:pt x="110490" y="962406"/>
                  </a:lnTo>
                  <a:lnTo>
                    <a:pt x="128270" y="962406"/>
                  </a:lnTo>
                  <a:lnTo>
                    <a:pt x="128270" y="967740"/>
                  </a:lnTo>
                  <a:lnTo>
                    <a:pt x="151130" y="967740"/>
                  </a:lnTo>
                  <a:lnTo>
                    <a:pt x="151130" y="976884"/>
                  </a:lnTo>
                  <a:lnTo>
                    <a:pt x="161290" y="976884"/>
                  </a:lnTo>
                  <a:lnTo>
                    <a:pt x="185420" y="976884"/>
                  </a:lnTo>
                  <a:lnTo>
                    <a:pt x="185420" y="980694"/>
                  </a:lnTo>
                  <a:lnTo>
                    <a:pt x="204470" y="980694"/>
                  </a:lnTo>
                  <a:lnTo>
                    <a:pt x="204470" y="986028"/>
                  </a:lnTo>
                  <a:lnTo>
                    <a:pt x="213360" y="986028"/>
                  </a:lnTo>
                  <a:lnTo>
                    <a:pt x="227330" y="986028"/>
                  </a:lnTo>
                  <a:lnTo>
                    <a:pt x="227330" y="990600"/>
                  </a:lnTo>
                  <a:lnTo>
                    <a:pt x="237490" y="990600"/>
                  </a:lnTo>
                  <a:lnTo>
                    <a:pt x="251460" y="990600"/>
                  </a:lnTo>
                  <a:lnTo>
                    <a:pt x="251460" y="1000506"/>
                  </a:lnTo>
                  <a:lnTo>
                    <a:pt x="261620" y="1000506"/>
                  </a:lnTo>
                  <a:lnTo>
                    <a:pt x="279400" y="1000506"/>
                  </a:lnTo>
                  <a:lnTo>
                    <a:pt x="279400" y="1004316"/>
                  </a:lnTo>
                  <a:lnTo>
                    <a:pt x="303530" y="1004316"/>
                  </a:lnTo>
                  <a:lnTo>
                    <a:pt x="303530" y="1014984"/>
                  </a:lnTo>
                  <a:lnTo>
                    <a:pt x="312420" y="1014984"/>
                  </a:lnTo>
                  <a:lnTo>
                    <a:pt x="341630" y="1014984"/>
                  </a:lnTo>
                  <a:lnTo>
                    <a:pt x="350520" y="1014984"/>
                  </a:lnTo>
                  <a:lnTo>
                    <a:pt x="350520" y="1018794"/>
                  </a:lnTo>
                  <a:lnTo>
                    <a:pt x="364490" y="1018794"/>
                  </a:lnTo>
                  <a:lnTo>
                    <a:pt x="379730" y="1018794"/>
                  </a:lnTo>
                  <a:lnTo>
                    <a:pt x="379730" y="1024128"/>
                  </a:lnTo>
                  <a:lnTo>
                    <a:pt x="393700" y="1024128"/>
                  </a:lnTo>
                  <a:lnTo>
                    <a:pt x="402590" y="1024128"/>
                  </a:lnTo>
                  <a:lnTo>
                    <a:pt x="402590" y="1033272"/>
                  </a:lnTo>
                  <a:lnTo>
                    <a:pt x="417830" y="1033272"/>
                  </a:lnTo>
                  <a:lnTo>
                    <a:pt x="426720" y="1033272"/>
                  </a:lnTo>
                  <a:lnTo>
                    <a:pt x="426720" y="1038606"/>
                  </a:lnTo>
                  <a:lnTo>
                    <a:pt x="445770" y="1038606"/>
                  </a:lnTo>
                  <a:lnTo>
                    <a:pt x="453390" y="1038606"/>
                  </a:lnTo>
                  <a:lnTo>
                    <a:pt x="453390" y="1042416"/>
                  </a:lnTo>
                  <a:lnTo>
                    <a:pt x="468630" y="1042416"/>
                  </a:lnTo>
                  <a:lnTo>
                    <a:pt x="477520" y="1042416"/>
                  </a:lnTo>
                  <a:lnTo>
                    <a:pt x="477520" y="1051560"/>
                  </a:lnTo>
                  <a:lnTo>
                    <a:pt x="497840" y="1051560"/>
                  </a:lnTo>
                  <a:lnTo>
                    <a:pt x="501650" y="1051560"/>
                  </a:lnTo>
                  <a:lnTo>
                    <a:pt x="501650" y="1056894"/>
                  </a:lnTo>
                  <a:lnTo>
                    <a:pt x="521970" y="1056894"/>
                  </a:lnTo>
                  <a:lnTo>
                    <a:pt x="529590" y="1056894"/>
                  </a:lnTo>
                  <a:lnTo>
                    <a:pt x="529590" y="1060704"/>
                  </a:lnTo>
                  <a:lnTo>
                    <a:pt x="554990" y="1060704"/>
                  </a:lnTo>
                  <a:lnTo>
                    <a:pt x="554990" y="1071372"/>
                  </a:lnTo>
                  <a:lnTo>
                    <a:pt x="572770" y="1071372"/>
                  </a:lnTo>
                  <a:lnTo>
                    <a:pt x="572770" y="1075182"/>
                  </a:lnTo>
                  <a:lnTo>
                    <a:pt x="605790" y="1075182"/>
                  </a:lnTo>
                  <a:lnTo>
                    <a:pt x="605790" y="1071372"/>
                  </a:lnTo>
                  <a:lnTo>
                    <a:pt x="610870" y="1071372"/>
                  </a:lnTo>
                  <a:lnTo>
                    <a:pt x="610870" y="1042416"/>
                  </a:lnTo>
                  <a:lnTo>
                    <a:pt x="615950" y="1042416"/>
                  </a:lnTo>
                  <a:lnTo>
                    <a:pt x="615950" y="1024128"/>
                  </a:lnTo>
                  <a:lnTo>
                    <a:pt x="619760" y="1024128"/>
                  </a:lnTo>
                  <a:lnTo>
                    <a:pt x="619760" y="1014984"/>
                  </a:lnTo>
                  <a:lnTo>
                    <a:pt x="631190" y="1014984"/>
                  </a:lnTo>
                  <a:lnTo>
                    <a:pt x="631190" y="986028"/>
                  </a:lnTo>
                  <a:lnTo>
                    <a:pt x="635000" y="986028"/>
                  </a:lnTo>
                  <a:lnTo>
                    <a:pt x="635000" y="967740"/>
                  </a:lnTo>
                  <a:lnTo>
                    <a:pt x="643890" y="967740"/>
                  </a:lnTo>
                  <a:lnTo>
                    <a:pt x="643890" y="957072"/>
                  </a:lnTo>
                  <a:lnTo>
                    <a:pt x="648970" y="957072"/>
                  </a:lnTo>
                  <a:lnTo>
                    <a:pt x="648970" y="938022"/>
                  </a:lnTo>
                  <a:lnTo>
                    <a:pt x="654050" y="938022"/>
                  </a:lnTo>
                  <a:lnTo>
                    <a:pt x="654050" y="137922"/>
                  </a:lnTo>
                  <a:close/>
                </a:path>
              </a:pathLst>
            </a:custGeom>
            <a:solidFill>
              <a:srgbClr val="0101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486140" y="4162043"/>
              <a:ext cx="97790" cy="800100"/>
            </a:xfrm>
            <a:custGeom>
              <a:avLst/>
              <a:gdLst/>
              <a:ahLst/>
              <a:cxnLst/>
              <a:rect l="l" t="t" r="r" b="b"/>
              <a:pathLst>
                <a:path w="97790" h="800100">
                  <a:moveTo>
                    <a:pt x="97790" y="28194"/>
                  </a:moveTo>
                  <a:lnTo>
                    <a:pt x="93980" y="28194"/>
                  </a:lnTo>
                  <a:lnTo>
                    <a:pt x="88900" y="28194"/>
                  </a:lnTo>
                  <a:lnTo>
                    <a:pt x="85090" y="28194"/>
                  </a:lnTo>
                  <a:lnTo>
                    <a:pt x="85090" y="19050"/>
                  </a:lnTo>
                  <a:lnTo>
                    <a:pt x="74930" y="19050"/>
                  </a:lnTo>
                  <a:lnTo>
                    <a:pt x="71120" y="19050"/>
                  </a:lnTo>
                  <a:lnTo>
                    <a:pt x="66040" y="19050"/>
                  </a:lnTo>
                  <a:lnTo>
                    <a:pt x="55880" y="19050"/>
                  </a:lnTo>
                  <a:lnTo>
                    <a:pt x="55880" y="13716"/>
                  </a:lnTo>
                  <a:lnTo>
                    <a:pt x="52070" y="13716"/>
                  </a:lnTo>
                  <a:lnTo>
                    <a:pt x="46990" y="13716"/>
                  </a:lnTo>
                  <a:lnTo>
                    <a:pt x="41910" y="13716"/>
                  </a:lnTo>
                  <a:lnTo>
                    <a:pt x="33020" y="13716"/>
                  </a:lnTo>
                  <a:lnTo>
                    <a:pt x="33020" y="9144"/>
                  </a:lnTo>
                  <a:lnTo>
                    <a:pt x="24130" y="9144"/>
                  </a:lnTo>
                  <a:lnTo>
                    <a:pt x="17780" y="9144"/>
                  </a:lnTo>
                  <a:lnTo>
                    <a:pt x="8890" y="9144"/>
                  </a:lnTo>
                  <a:lnTo>
                    <a:pt x="5080" y="9144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800100"/>
                  </a:lnTo>
                  <a:lnTo>
                    <a:pt x="5080" y="800100"/>
                  </a:lnTo>
                  <a:lnTo>
                    <a:pt x="5080" y="791718"/>
                  </a:lnTo>
                  <a:lnTo>
                    <a:pt x="8890" y="791718"/>
                  </a:lnTo>
                  <a:lnTo>
                    <a:pt x="8890" y="768096"/>
                  </a:lnTo>
                  <a:lnTo>
                    <a:pt x="17780" y="768096"/>
                  </a:lnTo>
                  <a:lnTo>
                    <a:pt x="17780" y="753618"/>
                  </a:lnTo>
                  <a:lnTo>
                    <a:pt x="24130" y="753618"/>
                  </a:lnTo>
                  <a:lnTo>
                    <a:pt x="24130" y="735330"/>
                  </a:lnTo>
                  <a:lnTo>
                    <a:pt x="33020" y="735330"/>
                  </a:lnTo>
                  <a:lnTo>
                    <a:pt x="33020" y="700278"/>
                  </a:lnTo>
                  <a:lnTo>
                    <a:pt x="41910" y="700278"/>
                  </a:lnTo>
                  <a:lnTo>
                    <a:pt x="41910" y="691134"/>
                  </a:lnTo>
                  <a:lnTo>
                    <a:pt x="46990" y="691134"/>
                  </a:lnTo>
                  <a:lnTo>
                    <a:pt x="46990" y="672846"/>
                  </a:lnTo>
                  <a:lnTo>
                    <a:pt x="52070" y="672846"/>
                  </a:lnTo>
                  <a:lnTo>
                    <a:pt x="52070" y="663702"/>
                  </a:lnTo>
                  <a:lnTo>
                    <a:pt x="55880" y="663702"/>
                  </a:lnTo>
                  <a:lnTo>
                    <a:pt x="55880" y="649224"/>
                  </a:lnTo>
                  <a:lnTo>
                    <a:pt x="66040" y="649224"/>
                  </a:lnTo>
                  <a:lnTo>
                    <a:pt x="66040" y="634746"/>
                  </a:lnTo>
                  <a:lnTo>
                    <a:pt x="71120" y="634746"/>
                  </a:lnTo>
                  <a:lnTo>
                    <a:pt x="71120" y="620268"/>
                  </a:lnTo>
                  <a:lnTo>
                    <a:pt x="74930" y="620268"/>
                  </a:lnTo>
                  <a:lnTo>
                    <a:pt x="74930" y="596646"/>
                  </a:lnTo>
                  <a:lnTo>
                    <a:pt x="85090" y="596646"/>
                  </a:lnTo>
                  <a:lnTo>
                    <a:pt x="85090" y="581406"/>
                  </a:lnTo>
                  <a:lnTo>
                    <a:pt x="88900" y="581406"/>
                  </a:lnTo>
                  <a:lnTo>
                    <a:pt x="88900" y="558546"/>
                  </a:lnTo>
                  <a:lnTo>
                    <a:pt x="93980" y="558546"/>
                  </a:lnTo>
                  <a:lnTo>
                    <a:pt x="93980" y="544830"/>
                  </a:lnTo>
                  <a:lnTo>
                    <a:pt x="97790" y="544830"/>
                  </a:lnTo>
                  <a:lnTo>
                    <a:pt x="97790" y="28194"/>
                  </a:lnTo>
                  <a:close/>
                </a:path>
              </a:pathLst>
            </a:custGeom>
            <a:solidFill>
              <a:srgbClr val="0101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7250430" y="3910583"/>
              <a:ext cx="673100" cy="1061720"/>
            </a:xfrm>
            <a:custGeom>
              <a:avLst/>
              <a:gdLst/>
              <a:ahLst/>
              <a:cxnLst/>
              <a:rect l="l" t="t" r="r" b="b"/>
              <a:pathLst>
                <a:path w="673100" h="1061720">
                  <a:moveTo>
                    <a:pt x="473710" y="986790"/>
                  </a:moveTo>
                  <a:lnTo>
                    <a:pt x="473710" y="986790"/>
                  </a:lnTo>
                  <a:lnTo>
                    <a:pt x="345440" y="986790"/>
                  </a:lnTo>
                  <a:lnTo>
                    <a:pt x="345440" y="995172"/>
                  </a:lnTo>
                  <a:lnTo>
                    <a:pt x="369570" y="995172"/>
                  </a:lnTo>
                  <a:lnTo>
                    <a:pt x="369570" y="999744"/>
                  </a:lnTo>
                  <a:lnTo>
                    <a:pt x="379730" y="999744"/>
                  </a:lnTo>
                  <a:lnTo>
                    <a:pt x="392430" y="999744"/>
                  </a:lnTo>
                  <a:lnTo>
                    <a:pt x="392430" y="1005078"/>
                  </a:lnTo>
                  <a:lnTo>
                    <a:pt x="421640" y="1005078"/>
                  </a:lnTo>
                  <a:lnTo>
                    <a:pt x="421640" y="1013460"/>
                  </a:lnTo>
                  <a:lnTo>
                    <a:pt x="430530" y="1013460"/>
                  </a:lnTo>
                  <a:lnTo>
                    <a:pt x="450850" y="1013460"/>
                  </a:lnTo>
                  <a:lnTo>
                    <a:pt x="450850" y="1019556"/>
                  </a:lnTo>
                  <a:lnTo>
                    <a:pt x="453390" y="1019556"/>
                  </a:lnTo>
                  <a:lnTo>
                    <a:pt x="473710" y="1019556"/>
                  </a:lnTo>
                  <a:lnTo>
                    <a:pt x="473710" y="986790"/>
                  </a:lnTo>
                  <a:close/>
                </a:path>
                <a:path w="673100" h="1061720">
                  <a:moveTo>
                    <a:pt x="661670" y="128016"/>
                  </a:moveTo>
                  <a:lnTo>
                    <a:pt x="638810" y="128016"/>
                  </a:lnTo>
                  <a:lnTo>
                    <a:pt x="638810" y="118872"/>
                  </a:lnTo>
                  <a:lnTo>
                    <a:pt x="621030" y="118872"/>
                  </a:lnTo>
                  <a:lnTo>
                    <a:pt x="610870" y="118872"/>
                  </a:lnTo>
                  <a:lnTo>
                    <a:pt x="610870" y="113538"/>
                  </a:lnTo>
                  <a:lnTo>
                    <a:pt x="586740" y="113538"/>
                  </a:lnTo>
                  <a:lnTo>
                    <a:pt x="586740" y="109728"/>
                  </a:lnTo>
                  <a:lnTo>
                    <a:pt x="572770" y="109728"/>
                  </a:lnTo>
                  <a:lnTo>
                    <a:pt x="558800" y="109728"/>
                  </a:lnTo>
                  <a:lnTo>
                    <a:pt x="558800" y="99060"/>
                  </a:lnTo>
                  <a:lnTo>
                    <a:pt x="548640" y="99060"/>
                  </a:lnTo>
                  <a:lnTo>
                    <a:pt x="534670" y="99060"/>
                  </a:lnTo>
                  <a:lnTo>
                    <a:pt x="534670" y="95250"/>
                  </a:lnTo>
                  <a:lnTo>
                    <a:pt x="521970" y="95250"/>
                  </a:lnTo>
                  <a:lnTo>
                    <a:pt x="506730" y="95250"/>
                  </a:lnTo>
                  <a:lnTo>
                    <a:pt x="506730" y="89916"/>
                  </a:lnTo>
                  <a:lnTo>
                    <a:pt x="497840" y="89916"/>
                  </a:lnTo>
                  <a:lnTo>
                    <a:pt x="483870" y="89916"/>
                  </a:lnTo>
                  <a:lnTo>
                    <a:pt x="483870" y="86106"/>
                  </a:lnTo>
                  <a:lnTo>
                    <a:pt x="473710" y="86106"/>
                  </a:lnTo>
                  <a:lnTo>
                    <a:pt x="453390" y="86106"/>
                  </a:lnTo>
                  <a:lnTo>
                    <a:pt x="453390" y="75438"/>
                  </a:lnTo>
                  <a:lnTo>
                    <a:pt x="450850" y="75438"/>
                  </a:lnTo>
                  <a:lnTo>
                    <a:pt x="430530" y="75438"/>
                  </a:lnTo>
                  <a:lnTo>
                    <a:pt x="430530" y="71628"/>
                  </a:lnTo>
                  <a:lnTo>
                    <a:pt x="421640" y="71628"/>
                  </a:lnTo>
                  <a:lnTo>
                    <a:pt x="392430" y="71628"/>
                  </a:lnTo>
                  <a:lnTo>
                    <a:pt x="379730" y="71628"/>
                  </a:lnTo>
                  <a:lnTo>
                    <a:pt x="379730" y="61722"/>
                  </a:lnTo>
                  <a:lnTo>
                    <a:pt x="369570" y="61722"/>
                  </a:lnTo>
                  <a:lnTo>
                    <a:pt x="345440" y="61722"/>
                  </a:lnTo>
                  <a:lnTo>
                    <a:pt x="345440" y="57150"/>
                  </a:lnTo>
                  <a:lnTo>
                    <a:pt x="326390" y="57150"/>
                  </a:lnTo>
                  <a:lnTo>
                    <a:pt x="326390" y="51816"/>
                  </a:lnTo>
                  <a:lnTo>
                    <a:pt x="293370" y="51816"/>
                  </a:lnTo>
                  <a:lnTo>
                    <a:pt x="293370" y="41910"/>
                  </a:lnTo>
                  <a:lnTo>
                    <a:pt x="274320" y="41910"/>
                  </a:lnTo>
                  <a:lnTo>
                    <a:pt x="274320" y="38100"/>
                  </a:lnTo>
                  <a:lnTo>
                    <a:pt x="250190" y="38100"/>
                  </a:lnTo>
                  <a:lnTo>
                    <a:pt x="242570" y="38100"/>
                  </a:lnTo>
                  <a:lnTo>
                    <a:pt x="242570" y="33528"/>
                  </a:lnTo>
                  <a:lnTo>
                    <a:pt x="227330" y="33528"/>
                  </a:lnTo>
                  <a:lnTo>
                    <a:pt x="217170" y="33528"/>
                  </a:lnTo>
                  <a:lnTo>
                    <a:pt x="217170" y="23622"/>
                  </a:lnTo>
                  <a:lnTo>
                    <a:pt x="199390" y="23622"/>
                  </a:lnTo>
                  <a:lnTo>
                    <a:pt x="190500" y="23622"/>
                  </a:lnTo>
                  <a:lnTo>
                    <a:pt x="190500" y="18288"/>
                  </a:lnTo>
                  <a:lnTo>
                    <a:pt x="175260" y="18288"/>
                  </a:lnTo>
                  <a:lnTo>
                    <a:pt x="166370" y="18288"/>
                  </a:lnTo>
                  <a:lnTo>
                    <a:pt x="166370" y="15240"/>
                  </a:lnTo>
                  <a:lnTo>
                    <a:pt x="152400" y="15240"/>
                  </a:lnTo>
                  <a:lnTo>
                    <a:pt x="143510" y="15240"/>
                  </a:lnTo>
                  <a:lnTo>
                    <a:pt x="143510" y="9906"/>
                  </a:lnTo>
                  <a:lnTo>
                    <a:pt x="128270" y="9906"/>
                  </a:lnTo>
                  <a:lnTo>
                    <a:pt x="114300" y="9906"/>
                  </a:lnTo>
                  <a:lnTo>
                    <a:pt x="114300" y="0"/>
                  </a:lnTo>
                  <a:lnTo>
                    <a:pt x="99060" y="0"/>
                  </a:lnTo>
                  <a:lnTo>
                    <a:pt x="90170" y="0"/>
                  </a:lnTo>
                  <a:lnTo>
                    <a:pt x="90170" y="18288"/>
                  </a:lnTo>
                  <a:lnTo>
                    <a:pt x="85090" y="18288"/>
                  </a:lnTo>
                  <a:lnTo>
                    <a:pt x="85090" y="38100"/>
                  </a:lnTo>
                  <a:lnTo>
                    <a:pt x="81280" y="38100"/>
                  </a:lnTo>
                  <a:lnTo>
                    <a:pt x="81280" y="57150"/>
                  </a:lnTo>
                  <a:lnTo>
                    <a:pt x="74930" y="57150"/>
                  </a:lnTo>
                  <a:lnTo>
                    <a:pt x="74930" y="71628"/>
                  </a:lnTo>
                  <a:lnTo>
                    <a:pt x="67310" y="71628"/>
                  </a:lnTo>
                  <a:lnTo>
                    <a:pt x="67310" y="86106"/>
                  </a:lnTo>
                  <a:lnTo>
                    <a:pt x="60960" y="86106"/>
                  </a:lnTo>
                  <a:lnTo>
                    <a:pt x="60960" y="118872"/>
                  </a:lnTo>
                  <a:lnTo>
                    <a:pt x="52070" y="118872"/>
                  </a:lnTo>
                  <a:lnTo>
                    <a:pt x="52070" y="133350"/>
                  </a:lnTo>
                  <a:lnTo>
                    <a:pt x="48260" y="133350"/>
                  </a:lnTo>
                  <a:lnTo>
                    <a:pt x="48260" y="146304"/>
                  </a:lnTo>
                  <a:lnTo>
                    <a:pt x="36830" y="146304"/>
                  </a:lnTo>
                  <a:lnTo>
                    <a:pt x="36830" y="175260"/>
                  </a:lnTo>
                  <a:lnTo>
                    <a:pt x="29210" y="175260"/>
                  </a:lnTo>
                  <a:lnTo>
                    <a:pt x="29210" y="198882"/>
                  </a:lnTo>
                  <a:lnTo>
                    <a:pt x="24130" y="198882"/>
                  </a:lnTo>
                  <a:lnTo>
                    <a:pt x="24130" y="213360"/>
                  </a:lnTo>
                  <a:lnTo>
                    <a:pt x="13970" y="213360"/>
                  </a:lnTo>
                  <a:lnTo>
                    <a:pt x="13970" y="241554"/>
                  </a:lnTo>
                  <a:lnTo>
                    <a:pt x="3810" y="241554"/>
                  </a:lnTo>
                  <a:lnTo>
                    <a:pt x="3810" y="260604"/>
                  </a:lnTo>
                  <a:lnTo>
                    <a:pt x="0" y="260604"/>
                  </a:lnTo>
                  <a:lnTo>
                    <a:pt x="0" y="910590"/>
                  </a:lnTo>
                  <a:lnTo>
                    <a:pt x="3810" y="910590"/>
                  </a:lnTo>
                  <a:lnTo>
                    <a:pt x="3810" y="915162"/>
                  </a:lnTo>
                  <a:lnTo>
                    <a:pt x="13970" y="915162"/>
                  </a:lnTo>
                  <a:lnTo>
                    <a:pt x="24130" y="915162"/>
                  </a:lnTo>
                  <a:lnTo>
                    <a:pt x="29210" y="915162"/>
                  </a:lnTo>
                  <a:lnTo>
                    <a:pt x="29210" y="918972"/>
                  </a:lnTo>
                  <a:lnTo>
                    <a:pt x="36830" y="918972"/>
                  </a:lnTo>
                  <a:lnTo>
                    <a:pt x="48260" y="918972"/>
                  </a:lnTo>
                  <a:lnTo>
                    <a:pt x="52070" y="918972"/>
                  </a:lnTo>
                  <a:lnTo>
                    <a:pt x="52070" y="924306"/>
                  </a:lnTo>
                  <a:lnTo>
                    <a:pt x="60960" y="924306"/>
                  </a:lnTo>
                  <a:lnTo>
                    <a:pt x="67310" y="924306"/>
                  </a:lnTo>
                  <a:lnTo>
                    <a:pt x="74930" y="924306"/>
                  </a:lnTo>
                  <a:lnTo>
                    <a:pt x="74930" y="928878"/>
                  </a:lnTo>
                  <a:lnTo>
                    <a:pt x="81280" y="928878"/>
                  </a:lnTo>
                  <a:lnTo>
                    <a:pt x="85090" y="928878"/>
                  </a:lnTo>
                  <a:lnTo>
                    <a:pt x="90170" y="928878"/>
                  </a:lnTo>
                  <a:lnTo>
                    <a:pt x="99060" y="928878"/>
                  </a:lnTo>
                  <a:lnTo>
                    <a:pt x="99060" y="938784"/>
                  </a:lnTo>
                  <a:lnTo>
                    <a:pt x="114300" y="938784"/>
                  </a:lnTo>
                  <a:lnTo>
                    <a:pt x="128270" y="938784"/>
                  </a:lnTo>
                  <a:lnTo>
                    <a:pt x="128270" y="942594"/>
                  </a:lnTo>
                  <a:lnTo>
                    <a:pt x="143510" y="942594"/>
                  </a:lnTo>
                  <a:lnTo>
                    <a:pt x="152400" y="942594"/>
                  </a:lnTo>
                  <a:lnTo>
                    <a:pt x="152400" y="948690"/>
                  </a:lnTo>
                  <a:lnTo>
                    <a:pt x="166370" y="948690"/>
                  </a:lnTo>
                  <a:lnTo>
                    <a:pt x="175260" y="948690"/>
                  </a:lnTo>
                  <a:lnTo>
                    <a:pt x="175260" y="951738"/>
                  </a:lnTo>
                  <a:lnTo>
                    <a:pt x="190500" y="951738"/>
                  </a:lnTo>
                  <a:lnTo>
                    <a:pt x="199390" y="951738"/>
                  </a:lnTo>
                  <a:lnTo>
                    <a:pt x="199390" y="962406"/>
                  </a:lnTo>
                  <a:lnTo>
                    <a:pt x="217170" y="962406"/>
                  </a:lnTo>
                  <a:lnTo>
                    <a:pt x="227330" y="962406"/>
                  </a:lnTo>
                  <a:lnTo>
                    <a:pt x="227330" y="966978"/>
                  </a:lnTo>
                  <a:lnTo>
                    <a:pt x="242570" y="966978"/>
                  </a:lnTo>
                  <a:lnTo>
                    <a:pt x="250190" y="966978"/>
                  </a:lnTo>
                  <a:lnTo>
                    <a:pt x="250190" y="971550"/>
                  </a:lnTo>
                  <a:lnTo>
                    <a:pt x="274320" y="971550"/>
                  </a:lnTo>
                  <a:lnTo>
                    <a:pt x="274320" y="975360"/>
                  </a:lnTo>
                  <a:lnTo>
                    <a:pt x="293370" y="975360"/>
                  </a:lnTo>
                  <a:lnTo>
                    <a:pt x="293370" y="75438"/>
                  </a:lnTo>
                  <a:lnTo>
                    <a:pt x="326390" y="75438"/>
                  </a:lnTo>
                  <a:lnTo>
                    <a:pt x="345440" y="75438"/>
                  </a:lnTo>
                  <a:lnTo>
                    <a:pt x="345440" y="213360"/>
                  </a:lnTo>
                  <a:lnTo>
                    <a:pt x="369570" y="213360"/>
                  </a:lnTo>
                  <a:lnTo>
                    <a:pt x="379730" y="213360"/>
                  </a:lnTo>
                  <a:lnTo>
                    <a:pt x="473710" y="213360"/>
                  </a:lnTo>
                  <a:lnTo>
                    <a:pt x="473710" y="166116"/>
                  </a:lnTo>
                  <a:lnTo>
                    <a:pt x="661670" y="166116"/>
                  </a:lnTo>
                  <a:lnTo>
                    <a:pt x="661670" y="128016"/>
                  </a:lnTo>
                  <a:close/>
                </a:path>
                <a:path w="673100" h="1061720">
                  <a:moveTo>
                    <a:pt x="673100" y="1023366"/>
                  </a:moveTo>
                  <a:lnTo>
                    <a:pt x="673100" y="1023366"/>
                  </a:lnTo>
                  <a:lnTo>
                    <a:pt x="497840" y="1023366"/>
                  </a:lnTo>
                  <a:lnTo>
                    <a:pt x="497840" y="1027938"/>
                  </a:lnTo>
                  <a:lnTo>
                    <a:pt x="506730" y="1027938"/>
                  </a:lnTo>
                  <a:lnTo>
                    <a:pt x="521970" y="1027938"/>
                  </a:lnTo>
                  <a:lnTo>
                    <a:pt x="521970" y="1037844"/>
                  </a:lnTo>
                  <a:lnTo>
                    <a:pt x="534670" y="1037844"/>
                  </a:lnTo>
                  <a:lnTo>
                    <a:pt x="548640" y="1037844"/>
                  </a:lnTo>
                  <a:lnTo>
                    <a:pt x="548640" y="1043178"/>
                  </a:lnTo>
                  <a:lnTo>
                    <a:pt x="558800" y="1043178"/>
                  </a:lnTo>
                  <a:lnTo>
                    <a:pt x="572770" y="1043178"/>
                  </a:lnTo>
                  <a:lnTo>
                    <a:pt x="572770" y="1051560"/>
                  </a:lnTo>
                  <a:lnTo>
                    <a:pt x="586740" y="1051560"/>
                  </a:lnTo>
                  <a:lnTo>
                    <a:pt x="610870" y="1051560"/>
                  </a:lnTo>
                  <a:lnTo>
                    <a:pt x="621030" y="1051560"/>
                  </a:lnTo>
                  <a:lnTo>
                    <a:pt x="621030" y="1057656"/>
                  </a:lnTo>
                  <a:lnTo>
                    <a:pt x="638810" y="1057656"/>
                  </a:lnTo>
                  <a:lnTo>
                    <a:pt x="638810" y="1061466"/>
                  </a:lnTo>
                  <a:lnTo>
                    <a:pt x="661670" y="1061466"/>
                  </a:lnTo>
                  <a:lnTo>
                    <a:pt x="673100" y="1061466"/>
                  </a:lnTo>
                  <a:lnTo>
                    <a:pt x="673100" y="1023366"/>
                  </a:lnTo>
                  <a:close/>
                </a:path>
              </a:pathLst>
            </a:custGeom>
            <a:solidFill>
              <a:srgbClr val="0101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7912100" y="4043933"/>
              <a:ext cx="626110" cy="1055370"/>
            </a:xfrm>
            <a:custGeom>
              <a:avLst/>
              <a:gdLst/>
              <a:ahLst/>
              <a:cxnLst/>
              <a:rect l="l" t="t" r="r" b="b"/>
              <a:pathLst>
                <a:path w="626109" h="1055370">
                  <a:moveTo>
                    <a:pt x="162560" y="27432"/>
                  </a:moveTo>
                  <a:lnTo>
                    <a:pt x="152400" y="27432"/>
                  </a:lnTo>
                  <a:lnTo>
                    <a:pt x="138430" y="27432"/>
                  </a:lnTo>
                  <a:lnTo>
                    <a:pt x="138430" y="18288"/>
                  </a:lnTo>
                  <a:lnTo>
                    <a:pt x="129540" y="18288"/>
                  </a:lnTo>
                  <a:lnTo>
                    <a:pt x="110490" y="18288"/>
                  </a:lnTo>
                  <a:lnTo>
                    <a:pt x="110490" y="12954"/>
                  </a:lnTo>
                  <a:lnTo>
                    <a:pt x="86360" y="12954"/>
                  </a:lnTo>
                  <a:lnTo>
                    <a:pt x="86360" y="9144"/>
                  </a:lnTo>
                  <a:lnTo>
                    <a:pt x="76200" y="9144"/>
                  </a:lnTo>
                  <a:lnTo>
                    <a:pt x="53340" y="9144"/>
                  </a:lnTo>
                  <a:lnTo>
                    <a:pt x="53340" y="3810"/>
                  </a:lnTo>
                  <a:lnTo>
                    <a:pt x="35560" y="3810"/>
                  </a:lnTo>
                  <a:lnTo>
                    <a:pt x="35560" y="0"/>
                  </a:lnTo>
                  <a:lnTo>
                    <a:pt x="11430" y="0"/>
                  </a:lnTo>
                  <a:lnTo>
                    <a:pt x="0" y="0"/>
                  </a:lnTo>
                  <a:lnTo>
                    <a:pt x="0" y="32766"/>
                  </a:lnTo>
                  <a:lnTo>
                    <a:pt x="11430" y="32766"/>
                  </a:lnTo>
                  <a:lnTo>
                    <a:pt x="35560" y="32766"/>
                  </a:lnTo>
                  <a:lnTo>
                    <a:pt x="162560" y="32766"/>
                  </a:lnTo>
                  <a:lnTo>
                    <a:pt x="162560" y="27432"/>
                  </a:lnTo>
                  <a:close/>
                </a:path>
                <a:path w="626109" h="1055370">
                  <a:moveTo>
                    <a:pt x="370840" y="75438"/>
                  </a:moveTo>
                  <a:lnTo>
                    <a:pt x="351790" y="75438"/>
                  </a:lnTo>
                  <a:lnTo>
                    <a:pt x="342900" y="75438"/>
                  </a:lnTo>
                  <a:lnTo>
                    <a:pt x="342900" y="70866"/>
                  </a:lnTo>
                  <a:lnTo>
                    <a:pt x="327660" y="70866"/>
                  </a:lnTo>
                  <a:lnTo>
                    <a:pt x="318770" y="70866"/>
                  </a:lnTo>
                  <a:lnTo>
                    <a:pt x="318770" y="65532"/>
                  </a:lnTo>
                  <a:lnTo>
                    <a:pt x="304800" y="65532"/>
                  </a:lnTo>
                  <a:lnTo>
                    <a:pt x="289560" y="65532"/>
                  </a:lnTo>
                  <a:lnTo>
                    <a:pt x="289560" y="56388"/>
                  </a:lnTo>
                  <a:lnTo>
                    <a:pt x="275590" y="56388"/>
                  </a:lnTo>
                  <a:lnTo>
                    <a:pt x="266700" y="56388"/>
                  </a:lnTo>
                  <a:lnTo>
                    <a:pt x="266700" y="51054"/>
                  </a:lnTo>
                  <a:lnTo>
                    <a:pt x="237490" y="51054"/>
                  </a:lnTo>
                  <a:lnTo>
                    <a:pt x="237490" y="41910"/>
                  </a:lnTo>
                  <a:lnTo>
                    <a:pt x="228600" y="41910"/>
                  </a:lnTo>
                  <a:lnTo>
                    <a:pt x="204470" y="41910"/>
                  </a:lnTo>
                  <a:lnTo>
                    <a:pt x="186690" y="41910"/>
                  </a:lnTo>
                  <a:lnTo>
                    <a:pt x="186690" y="80010"/>
                  </a:lnTo>
                  <a:lnTo>
                    <a:pt x="370840" y="80010"/>
                  </a:lnTo>
                  <a:lnTo>
                    <a:pt x="370840" y="75438"/>
                  </a:lnTo>
                  <a:close/>
                </a:path>
                <a:path w="626109" h="1055370">
                  <a:moveTo>
                    <a:pt x="626110" y="131826"/>
                  </a:moveTo>
                  <a:lnTo>
                    <a:pt x="621030" y="131826"/>
                  </a:lnTo>
                  <a:lnTo>
                    <a:pt x="615950" y="131826"/>
                  </a:lnTo>
                  <a:lnTo>
                    <a:pt x="607060" y="131826"/>
                  </a:lnTo>
                  <a:lnTo>
                    <a:pt x="607060" y="127254"/>
                  </a:lnTo>
                  <a:lnTo>
                    <a:pt x="598170" y="127254"/>
                  </a:lnTo>
                  <a:lnTo>
                    <a:pt x="591820" y="127254"/>
                  </a:lnTo>
                  <a:lnTo>
                    <a:pt x="582930" y="127254"/>
                  </a:lnTo>
                  <a:lnTo>
                    <a:pt x="579120" y="127254"/>
                  </a:lnTo>
                  <a:lnTo>
                    <a:pt x="579120" y="118110"/>
                  </a:lnTo>
                  <a:lnTo>
                    <a:pt x="574040" y="118110"/>
                  </a:lnTo>
                  <a:lnTo>
                    <a:pt x="568960" y="118110"/>
                  </a:lnTo>
                  <a:lnTo>
                    <a:pt x="560070" y="118110"/>
                  </a:lnTo>
                  <a:lnTo>
                    <a:pt x="556260" y="118110"/>
                  </a:lnTo>
                  <a:lnTo>
                    <a:pt x="556260" y="113538"/>
                  </a:lnTo>
                  <a:lnTo>
                    <a:pt x="544830" y="113538"/>
                  </a:lnTo>
                  <a:lnTo>
                    <a:pt x="541020" y="113538"/>
                  </a:lnTo>
                  <a:lnTo>
                    <a:pt x="535940" y="113538"/>
                  </a:lnTo>
                  <a:lnTo>
                    <a:pt x="530860" y="113538"/>
                  </a:lnTo>
                  <a:lnTo>
                    <a:pt x="530860" y="108204"/>
                  </a:lnTo>
                  <a:lnTo>
                    <a:pt x="497840" y="108204"/>
                  </a:lnTo>
                  <a:lnTo>
                    <a:pt x="497840" y="103632"/>
                  </a:lnTo>
                  <a:lnTo>
                    <a:pt x="480060" y="103632"/>
                  </a:lnTo>
                  <a:lnTo>
                    <a:pt x="480060" y="95250"/>
                  </a:lnTo>
                  <a:lnTo>
                    <a:pt x="454660" y="95250"/>
                  </a:lnTo>
                  <a:lnTo>
                    <a:pt x="447040" y="95250"/>
                  </a:lnTo>
                  <a:lnTo>
                    <a:pt x="447040" y="89154"/>
                  </a:lnTo>
                  <a:lnTo>
                    <a:pt x="426720" y="89154"/>
                  </a:lnTo>
                  <a:lnTo>
                    <a:pt x="422910" y="89154"/>
                  </a:lnTo>
                  <a:lnTo>
                    <a:pt x="422910" y="83820"/>
                  </a:lnTo>
                  <a:lnTo>
                    <a:pt x="402590" y="83820"/>
                  </a:lnTo>
                  <a:lnTo>
                    <a:pt x="393700" y="83820"/>
                  </a:lnTo>
                  <a:lnTo>
                    <a:pt x="393700" y="80010"/>
                  </a:lnTo>
                  <a:lnTo>
                    <a:pt x="378460" y="80010"/>
                  </a:lnTo>
                  <a:lnTo>
                    <a:pt x="370840" y="80010"/>
                  </a:lnTo>
                  <a:lnTo>
                    <a:pt x="370840" y="853440"/>
                  </a:lnTo>
                  <a:lnTo>
                    <a:pt x="351790" y="853440"/>
                  </a:lnTo>
                  <a:lnTo>
                    <a:pt x="342900" y="853440"/>
                  </a:lnTo>
                  <a:lnTo>
                    <a:pt x="186690" y="853440"/>
                  </a:lnTo>
                  <a:lnTo>
                    <a:pt x="186690" y="890016"/>
                  </a:lnTo>
                  <a:lnTo>
                    <a:pt x="0" y="890016"/>
                  </a:lnTo>
                  <a:lnTo>
                    <a:pt x="0" y="928116"/>
                  </a:lnTo>
                  <a:lnTo>
                    <a:pt x="11430" y="928116"/>
                  </a:lnTo>
                  <a:lnTo>
                    <a:pt x="11430" y="937260"/>
                  </a:lnTo>
                  <a:lnTo>
                    <a:pt x="35560" y="937260"/>
                  </a:lnTo>
                  <a:lnTo>
                    <a:pt x="35560" y="942594"/>
                  </a:lnTo>
                  <a:lnTo>
                    <a:pt x="53340" y="942594"/>
                  </a:lnTo>
                  <a:lnTo>
                    <a:pt x="53340" y="947928"/>
                  </a:lnTo>
                  <a:lnTo>
                    <a:pt x="76200" y="947928"/>
                  </a:lnTo>
                  <a:lnTo>
                    <a:pt x="76200" y="957072"/>
                  </a:lnTo>
                  <a:lnTo>
                    <a:pt x="86360" y="957072"/>
                  </a:lnTo>
                  <a:lnTo>
                    <a:pt x="110490" y="957072"/>
                  </a:lnTo>
                  <a:lnTo>
                    <a:pt x="110490" y="960882"/>
                  </a:lnTo>
                  <a:lnTo>
                    <a:pt x="129540" y="960882"/>
                  </a:lnTo>
                  <a:lnTo>
                    <a:pt x="129540" y="966216"/>
                  </a:lnTo>
                  <a:lnTo>
                    <a:pt x="138430" y="966216"/>
                  </a:lnTo>
                  <a:lnTo>
                    <a:pt x="152400" y="966216"/>
                  </a:lnTo>
                  <a:lnTo>
                    <a:pt x="152400" y="970788"/>
                  </a:lnTo>
                  <a:lnTo>
                    <a:pt x="162560" y="970788"/>
                  </a:lnTo>
                  <a:lnTo>
                    <a:pt x="176530" y="970788"/>
                  </a:lnTo>
                  <a:lnTo>
                    <a:pt x="176530" y="980694"/>
                  </a:lnTo>
                  <a:lnTo>
                    <a:pt x="186690" y="980694"/>
                  </a:lnTo>
                  <a:lnTo>
                    <a:pt x="204470" y="980694"/>
                  </a:lnTo>
                  <a:lnTo>
                    <a:pt x="204470" y="984504"/>
                  </a:lnTo>
                  <a:lnTo>
                    <a:pt x="228600" y="984504"/>
                  </a:lnTo>
                  <a:lnTo>
                    <a:pt x="228600" y="995172"/>
                  </a:lnTo>
                  <a:lnTo>
                    <a:pt x="237490" y="995172"/>
                  </a:lnTo>
                  <a:lnTo>
                    <a:pt x="266700" y="995172"/>
                  </a:lnTo>
                  <a:lnTo>
                    <a:pt x="275590" y="995172"/>
                  </a:lnTo>
                  <a:lnTo>
                    <a:pt x="275590" y="998982"/>
                  </a:lnTo>
                  <a:lnTo>
                    <a:pt x="289560" y="998982"/>
                  </a:lnTo>
                  <a:lnTo>
                    <a:pt x="304800" y="998982"/>
                  </a:lnTo>
                  <a:lnTo>
                    <a:pt x="304800" y="1004316"/>
                  </a:lnTo>
                  <a:lnTo>
                    <a:pt x="318770" y="1004316"/>
                  </a:lnTo>
                  <a:lnTo>
                    <a:pt x="327660" y="1004316"/>
                  </a:lnTo>
                  <a:lnTo>
                    <a:pt x="327660" y="1013460"/>
                  </a:lnTo>
                  <a:lnTo>
                    <a:pt x="342900" y="1013460"/>
                  </a:lnTo>
                  <a:lnTo>
                    <a:pt x="351790" y="1013460"/>
                  </a:lnTo>
                  <a:lnTo>
                    <a:pt x="351790" y="1018794"/>
                  </a:lnTo>
                  <a:lnTo>
                    <a:pt x="370840" y="1018794"/>
                  </a:lnTo>
                  <a:lnTo>
                    <a:pt x="378460" y="1018794"/>
                  </a:lnTo>
                  <a:lnTo>
                    <a:pt x="378460" y="1022604"/>
                  </a:lnTo>
                  <a:lnTo>
                    <a:pt x="393700" y="1022604"/>
                  </a:lnTo>
                  <a:lnTo>
                    <a:pt x="402590" y="1022604"/>
                  </a:lnTo>
                  <a:lnTo>
                    <a:pt x="402590" y="1031748"/>
                  </a:lnTo>
                  <a:lnTo>
                    <a:pt x="422910" y="1031748"/>
                  </a:lnTo>
                  <a:lnTo>
                    <a:pt x="426720" y="1031748"/>
                  </a:lnTo>
                  <a:lnTo>
                    <a:pt x="426720" y="1037082"/>
                  </a:lnTo>
                  <a:lnTo>
                    <a:pt x="447040" y="1037082"/>
                  </a:lnTo>
                  <a:lnTo>
                    <a:pt x="454660" y="1037082"/>
                  </a:lnTo>
                  <a:lnTo>
                    <a:pt x="454660" y="1040892"/>
                  </a:lnTo>
                  <a:lnTo>
                    <a:pt x="480060" y="1040892"/>
                  </a:lnTo>
                  <a:lnTo>
                    <a:pt x="480060" y="1051560"/>
                  </a:lnTo>
                  <a:lnTo>
                    <a:pt x="497840" y="1051560"/>
                  </a:lnTo>
                  <a:lnTo>
                    <a:pt x="497840" y="1055370"/>
                  </a:lnTo>
                  <a:lnTo>
                    <a:pt x="530860" y="1055370"/>
                  </a:lnTo>
                  <a:lnTo>
                    <a:pt x="530860" y="1051560"/>
                  </a:lnTo>
                  <a:lnTo>
                    <a:pt x="535940" y="1051560"/>
                  </a:lnTo>
                  <a:lnTo>
                    <a:pt x="535940" y="1022604"/>
                  </a:lnTo>
                  <a:lnTo>
                    <a:pt x="541020" y="1022604"/>
                  </a:lnTo>
                  <a:lnTo>
                    <a:pt x="541020" y="1004316"/>
                  </a:lnTo>
                  <a:lnTo>
                    <a:pt x="544830" y="1004316"/>
                  </a:lnTo>
                  <a:lnTo>
                    <a:pt x="544830" y="995172"/>
                  </a:lnTo>
                  <a:lnTo>
                    <a:pt x="556260" y="995172"/>
                  </a:lnTo>
                  <a:lnTo>
                    <a:pt x="556260" y="966216"/>
                  </a:lnTo>
                  <a:lnTo>
                    <a:pt x="560070" y="966216"/>
                  </a:lnTo>
                  <a:lnTo>
                    <a:pt x="560070" y="947928"/>
                  </a:lnTo>
                  <a:lnTo>
                    <a:pt x="568960" y="947928"/>
                  </a:lnTo>
                  <a:lnTo>
                    <a:pt x="568960" y="937260"/>
                  </a:lnTo>
                  <a:lnTo>
                    <a:pt x="574040" y="937260"/>
                  </a:lnTo>
                  <a:lnTo>
                    <a:pt x="574040" y="918210"/>
                  </a:lnTo>
                  <a:lnTo>
                    <a:pt x="579120" y="918210"/>
                  </a:lnTo>
                  <a:lnTo>
                    <a:pt x="579120" y="909828"/>
                  </a:lnTo>
                  <a:lnTo>
                    <a:pt x="582930" y="909828"/>
                  </a:lnTo>
                  <a:lnTo>
                    <a:pt x="582930" y="886206"/>
                  </a:lnTo>
                  <a:lnTo>
                    <a:pt x="591820" y="886206"/>
                  </a:lnTo>
                  <a:lnTo>
                    <a:pt x="591820" y="871728"/>
                  </a:lnTo>
                  <a:lnTo>
                    <a:pt x="598170" y="871728"/>
                  </a:lnTo>
                  <a:lnTo>
                    <a:pt x="598170" y="853440"/>
                  </a:lnTo>
                  <a:lnTo>
                    <a:pt x="607060" y="853440"/>
                  </a:lnTo>
                  <a:lnTo>
                    <a:pt x="607060" y="818388"/>
                  </a:lnTo>
                  <a:lnTo>
                    <a:pt x="615950" y="818388"/>
                  </a:lnTo>
                  <a:lnTo>
                    <a:pt x="615950" y="809244"/>
                  </a:lnTo>
                  <a:lnTo>
                    <a:pt x="621030" y="809244"/>
                  </a:lnTo>
                  <a:lnTo>
                    <a:pt x="621030" y="790956"/>
                  </a:lnTo>
                  <a:lnTo>
                    <a:pt x="626110" y="790956"/>
                  </a:lnTo>
                  <a:lnTo>
                    <a:pt x="626110" y="131826"/>
                  </a:lnTo>
                  <a:close/>
                </a:path>
              </a:pathLst>
            </a:custGeom>
            <a:solidFill>
              <a:srgbClr val="0101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533130" y="4175759"/>
              <a:ext cx="8890" cy="659130"/>
            </a:xfrm>
            <a:custGeom>
              <a:avLst/>
              <a:gdLst/>
              <a:ahLst/>
              <a:cxnLst/>
              <a:rect l="l" t="t" r="r" b="b"/>
              <a:pathLst>
                <a:path w="8890" h="659129">
                  <a:moveTo>
                    <a:pt x="889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659130"/>
                  </a:lnTo>
                  <a:lnTo>
                    <a:pt x="5080" y="659130"/>
                  </a:lnTo>
                  <a:lnTo>
                    <a:pt x="5080" y="649986"/>
                  </a:lnTo>
                  <a:lnTo>
                    <a:pt x="8890" y="649986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101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7287260" y="3910583"/>
              <a:ext cx="678180" cy="1076325"/>
            </a:xfrm>
            <a:custGeom>
              <a:avLst/>
              <a:gdLst/>
              <a:ahLst/>
              <a:cxnLst/>
              <a:rect l="l" t="t" r="r" b="b"/>
              <a:pathLst>
                <a:path w="678179" h="1076325">
                  <a:moveTo>
                    <a:pt x="436880" y="986790"/>
                  </a:moveTo>
                  <a:lnTo>
                    <a:pt x="436880" y="986790"/>
                  </a:lnTo>
                  <a:lnTo>
                    <a:pt x="308610" y="986790"/>
                  </a:lnTo>
                  <a:lnTo>
                    <a:pt x="308610" y="995172"/>
                  </a:lnTo>
                  <a:lnTo>
                    <a:pt x="332740" y="995172"/>
                  </a:lnTo>
                  <a:lnTo>
                    <a:pt x="332740" y="999744"/>
                  </a:lnTo>
                  <a:lnTo>
                    <a:pt x="342900" y="999744"/>
                  </a:lnTo>
                  <a:lnTo>
                    <a:pt x="355600" y="999744"/>
                  </a:lnTo>
                  <a:lnTo>
                    <a:pt x="355600" y="1005078"/>
                  </a:lnTo>
                  <a:lnTo>
                    <a:pt x="384810" y="1005078"/>
                  </a:lnTo>
                  <a:lnTo>
                    <a:pt x="384810" y="1013460"/>
                  </a:lnTo>
                  <a:lnTo>
                    <a:pt x="393700" y="1013460"/>
                  </a:lnTo>
                  <a:lnTo>
                    <a:pt x="414020" y="1013460"/>
                  </a:lnTo>
                  <a:lnTo>
                    <a:pt x="414020" y="1019556"/>
                  </a:lnTo>
                  <a:lnTo>
                    <a:pt x="416560" y="1019556"/>
                  </a:lnTo>
                  <a:lnTo>
                    <a:pt x="436880" y="1019556"/>
                  </a:lnTo>
                  <a:lnTo>
                    <a:pt x="436880" y="986790"/>
                  </a:lnTo>
                  <a:close/>
                </a:path>
                <a:path w="678179" h="1076325">
                  <a:moveTo>
                    <a:pt x="678180" y="1023366"/>
                  </a:moveTo>
                  <a:lnTo>
                    <a:pt x="678180" y="1023366"/>
                  </a:lnTo>
                  <a:lnTo>
                    <a:pt x="461010" y="1023366"/>
                  </a:lnTo>
                  <a:lnTo>
                    <a:pt x="461010" y="1027938"/>
                  </a:lnTo>
                  <a:lnTo>
                    <a:pt x="469900" y="1027938"/>
                  </a:lnTo>
                  <a:lnTo>
                    <a:pt x="485140" y="1027938"/>
                  </a:lnTo>
                  <a:lnTo>
                    <a:pt x="485140" y="1037844"/>
                  </a:lnTo>
                  <a:lnTo>
                    <a:pt x="497840" y="1037844"/>
                  </a:lnTo>
                  <a:lnTo>
                    <a:pt x="511810" y="1037844"/>
                  </a:lnTo>
                  <a:lnTo>
                    <a:pt x="511810" y="1043178"/>
                  </a:lnTo>
                  <a:lnTo>
                    <a:pt x="521970" y="1043178"/>
                  </a:lnTo>
                  <a:lnTo>
                    <a:pt x="535940" y="1043178"/>
                  </a:lnTo>
                  <a:lnTo>
                    <a:pt x="535940" y="1051560"/>
                  </a:lnTo>
                  <a:lnTo>
                    <a:pt x="549910" y="1051560"/>
                  </a:lnTo>
                  <a:lnTo>
                    <a:pt x="574040" y="1051560"/>
                  </a:lnTo>
                  <a:lnTo>
                    <a:pt x="584200" y="1051560"/>
                  </a:lnTo>
                  <a:lnTo>
                    <a:pt x="584200" y="1057656"/>
                  </a:lnTo>
                  <a:lnTo>
                    <a:pt x="601980" y="1057656"/>
                  </a:lnTo>
                  <a:lnTo>
                    <a:pt x="601980" y="1061466"/>
                  </a:lnTo>
                  <a:lnTo>
                    <a:pt x="624840" y="1061466"/>
                  </a:lnTo>
                  <a:lnTo>
                    <a:pt x="636270" y="1061466"/>
                  </a:lnTo>
                  <a:lnTo>
                    <a:pt x="636270" y="1070610"/>
                  </a:lnTo>
                  <a:lnTo>
                    <a:pt x="660400" y="1070610"/>
                  </a:lnTo>
                  <a:lnTo>
                    <a:pt x="660400" y="1075944"/>
                  </a:lnTo>
                  <a:lnTo>
                    <a:pt x="678180" y="1075944"/>
                  </a:lnTo>
                  <a:lnTo>
                    <a:pt x="678180" y="1023366"/>
                  </a:lnTo>
                  <a:close/>
                </a:path>
                <a:path w="678179" h="1076325">
                  <a:moveTo>
                    <a:pt x="678180" y="137160"/>
                  </a:moveTo>
                  <a:lnTo>
                    <a:pt x="660400" y="137160"/>
                  </a:lnTo>
                  <a:lnTo>
                    <a:pt x="660400" y="133350"/>
                  </a:lnTo>
                  <a:lnTo>
                    <a:pt x="636270" y="133350"/>
                  </a:lnTo>
                  <a:lnTo>
                    <a:pt x="624840" y="133350"/>
                  </a:lnTo>
                  <a:lnTo>
                    <a:pt x="624840" y="128016"/>
                  </a:lnTo>
                  <a:lnTo>
                    <a:pt x="601980" y="128016"/>
                  </a:lnTo>
                  <a:lnTo>
                    <a:pt x="601980" y="118872"/>
                  </a:lnTo>
                  <a:lnTo>
                    <a:pt x="584200" y="118872"/>
                  </a:lnTo>
                  <a:lnTo>
                    <a:pt x="574040" y="118872"/>
                  </a:lnTo>
                  <a:lnTo>
                    <a:pt x="574040" y="113538"/>
                  </a:lnTo>
                  <a:lnTo>
                    <a:pt x="549910" y="113538"/>
                  </a:lnTo>
                  <a:lnTo>
                    <a:pt x="549910" y="109728"/>
                  </a:lnTo>
                  <a:lnTo>
                    <a:pt x="535940" y="109728"/>
                  </a:lnTo>
                  <a:lnTo>
                    <a:pt x="521970" y="109728"/>
                  </a:lnTo>
                  <a:lnTo>
                    <a:pt x="521970" y="99060"/>
                  </a:lnTo>
                  <a:lnTo>
                    <a:pt x="511810" y="99060"/>
                  </a:lnTo>
                  <a:lnTo>
                    <a:pt x="497840" y="99060"/>
                  </a:lnTo>
                  <a:lnTo>
                    <a:pt x="497840" y="95250"/>
                  </a:lnTo>
                  <a:lnTo>
                    <a:pt x="485140" y="95250"/>
                  </a:lnTo>
                  <a:lnTo>
                    <a:pt x="469900" y="95250"/>
                  </a:lnTo>
                  <a:lnTo>
                    <a:pt x="469900" y="89916"/>
                  </a:lnTo>
                  <a:lnTo>
                    <a:pt x="461010" y="89916"/>
                  </a:lnTo>
                  <a:lnTo>
                    <a:pt x="447040" y="89916"/>
                  </a:lnTo>
                  <a:lnTo>
                    <a:pt x="447040" y="86106"/>
                  </a:lnTo>
                  <a:lnTo>
                    <a:pt x="436880" y="86106"/>
                  </a:lnTo>
                  <a:lnTo>
                    <a:pt x="416560" y="86106"/>
                  </a:lnTo>
                  <a:lnTo>
                    <a:pt x="416560" y="75438"/>
                  </a:lnTo>
                  <a:lnTo>
                    <a:pt x="414020" y="75438"/>
                  </a:lnTo>
                  <a:lnTo>
                    <a:pt x="393700" y="75438"/>
                  </a:lnTo>
                  <a:lnTo>
                    <a:pt x="393700" y="71628"/>
                  </a:lnTo>
                  <a:lnTo>
                    <a:pt x="384810" y="71628"/>
                  </a:lnTo>
                  <a:lnTo>
                    <a:pt x="355600" y="71628"/>
                  </a:lnTo>
                  <a:lnTo>
                    <a:pt x="342900" y="71628"/>
                  </a:lnTo>
                  <a:lnTo>
                    <a:pt x="342900" y="61722"/>
                  </a:lnTo>
                  <a:lnTo>
                    <a:pt x="332740" y="61722"/>
                  </a:lnTo>
                  <a:lnTo>
                    <a:pt x="308610" y="61722"/>
                  </a:lnTo>
                  <a:lnTo>
                    <a:pt x="308610" y="57150"/>
                  </a:lnTo>
                  <a:lnTo>
                    <a:pt x="289560" y="57150"/>
                  </a:lnTo>
                  <a:lnTo>
                    <a:pt x="289560" y="51816"/>
                  </a:lnTo>
                  <a:lnTo>
                    <a:pt x="256540" y="51816"/>
                  </a:lnTo>
                  <a:lnTo>
                    <a:pt x="256540" y="41910"/>
                  </a:lnTo>
                  <a:lnTo>
                    <a:pt x="237490" y="41910"/>
                  </a:lnTo>
                  <a:lnTo>
                    <a:pt x="237490" y="38100"/>
                  </a:lnTo>
                  <a:lnTo>
                    <a:pt x="213360" y="38100"/>
                  </a:lnTo>
                  <a:lnTo>
                    <a:pt x="205740" y="38100"/>
                  </a:lnTo>
                  <a:lnTo>
                    <a:pt x="205740" y="33528"/>
                  </a:lnTo>
                  <a:lnTo>
                    <a:pt x="190500" y="33528"/>
                  </a:lnTo>
                  <a:lnTo>
                    <a:pt x="180340" y="33528"/>
                  </a:lnTo>
                  <a:lnTo>
                    <a:pt x="180340" y="23622"/>
                  </a:lnTo>
                  <a:lnTo>
                    <a:pt x="162560" y="23622"/>
                  </a:lnTo>
                  <a:lnTo>
                    <a:pt x="153670" y="23622"/>
                  </a:lnTo>
                  <a:lnTo>
                    <a:pt x="153670" y="18288"/>
                  </a:lnTo>
                  <a:lnTo>
                    <a:pt x="138430" y="18288"/>
                  </a:lnTo>
                  <a:lnTo>
                    <a:pt x="129540" y="18288"/>
                  </a:lnTo>
                  <a:lnTo>
                    <a:pt x="129540" y="15240"/>
                  </a:lnTo>
                  <a:lnTo>
                    <a:pt x="115570" y="15240"/>
                  </a:lnTo>
                  <a:lnTo>
                    <a:pt x="106680" y="15240"/>
                  </a:lnTo>
                  <a:lnTo>
                    <a:pt x="106680" y="9906"/>
                  </a:lnTo>
                  <a:lnTo>
                    <a:pt x="91440" y="9906"/>
                  </a:lnTo>
                  <a:lnTo>
                    <a:pt x="77470" y="9906"/>
                  </a:lnTo>
                  <a:lnTo>
                    <a:pt x="77470" y="0"/>
                  </a:lnTo>
                  <a:lnTo>
                    <a:pt x="62230" y="0"/>
                  </a:lnTo>
                  <a:lnTo>
                    <a:pt x="53340" y="0"/>
                  </a:lnTo>
                  <a:lnTo>
                    <a:pt x="53340" y="18288"/>
                  </a:lnTo>
                  <a:lnTo>
                    <a:pt x="48260" y="18288"/>
                  </a:lnTo>
                  <a:lnTo>
                    <a:pt x="48260" y="38100"/>
                  </a:lnTo>
                  <a:lnTo>
                    <a:pt x="44450" y="38100"/>
                  </a:lnTo>
                  <a:lnTo>
                    <a:pt x="44450" y="57150"/>
                  </a:lnTo>
                  <a:lnTo>
                    <a:pt x="38100" y="57150"/>
                  </a:lnTo>
                  <a:lnTo>
                    <a:pt x="38100" y="71628"/>
                  </a:lnTo>
                  <a:lnTo>
                    <a:pt x="30480" y="71628"/>
                  </a:lnTo>
                  <a:lnTo>
                    <a:pt x="30480" y="86106"/>
                  </a:lnTo>
                  <a:lnTo>
                    <a:pt x="24130" y="86106"/>
                  </a:lnTo>
                  <a:lnTo>
                    <a:pt x="24130" y="118872"/>
                  </a:lnTo>
                  <a:lnTo>
                    <a:pt x="15240" y="118872"/>
                  </a:lnTo>
                  <a:lnTo>
                    <a:pt x="15240" y="133350"/>
                  </a:lnTo>
                  <a:lnTo>
                    <a:pt x="11430" y="133350"/>
                  </a:lnTo>
                  <a:lnTo>
                    <a:pt x="11430" y="146304"/>
                  </a:lnTo>
                  <a:lnTo>
                    <a:pt x="0" y="146304"/>
                  </a:lnTo>
                  <a:lnTo>
                    <a:pt x="0" y="918972"/>
                  </a:lnTo>
                  <a:lnTo>
                    <a:pt x="11430" y="918972"/>
                  </a:lnTo>
                  <a:lnTo>
                    <a:pt x="15240" y="918972"/>
                  </a:lnTo>
                  <a:lnTo>
                    <a:pt x="15240" y="924306"/>
                  </a:lnTo>
                  <a:lnTo>
                    <a:pt x="24130" y="924306"/>
                  </a:lnTo>
                  <a:lnTo>
                    <a:pt x="30480" y="924306"/>
                  </a:lnTo>
                  <a:lnTo>
                    <a:pt x="38100" y="924306"/>
                  </a:lnTo>
                  <a:lnTo>
                    <a:pt x="38100" y="928878"/>
                  </a:lnTo>
                  <a:lnTo>
                    <a:pt x="44450" y="928878"/>
                  </a:lnTo>
                  <a:lnTo>
                    <a:pt x="48260" y="928878"/>
                  </a:lnTo>
                  <a:lnTo>
                    <a:pt x="53340" y="928878"/>
                  </a:lnTo>
                  <a:lnTo>
                    <a:pt x="62230" y="928878"/>
                  </a:lnTo>
                  <a:lnTo>
                    <a:pt x="62230" y="938784"/>
                  </a:lnTo>
                  <a:lnTo>
                    <a:pt x="77470" y="938784"/>
                  </a:lnTo>
                  <a:lnTo>
                    <a:pt x="91440" y="938784"/>
                  </a:lnTo>
                  <a:lnTo>
                    <a:pt x="91440" y="942594"/>
                  </a:lnTo>
                  <a:lnTo>
                    <a:pt x="106680" y="942594"/>
                  </a:lnTo>
                  <a:lnTo>
                    <a:pt x="115570" y="942594"/>
                  </a:lnTo>
                  <a:lnTo>
                    <a:pt x="115570" y="948690"/>
                  </a:lnTo>
                  <a:lnTo>
                    <a:pt x="129540" y="948690"/>
                  </a:lnTo>
                  <a:lnTo>
                    <a:pt x="138430" y="948690"/>
                  </a:lnTo>
                  <a:lnTo>
                    <a:pt x="138430" y="951738"/>
                  </a:lnTo>
                  <a:lnTo>
                    <a:pt x="153670" y="951738"/>
                  </a:lnTo>
                  <a:lnTo>
                    <a:pt x="162560" y="951738"/>
                  </a:lnTo>
                  <a:lnTo>
                    <a:pt x="162560" y="962406"/>
                  </a:lnTo>
                  <a:lnTo>
                    <a:pt x="180340" y="962406"/>
                  </a:lnTo>
                  <a:lnTo>
                    <a:pt x="190500" y="962406"/>
                  </a:lnTo>
                  <a:lnTo>
                    <a:pt x="190500" y="966978"/>
                  </a:lnTo>
                  <a:lnTo>
                    <a:pt x="205740" y="966978"/>
                  </a:lnTo>
                  <a:lnTo>
                    <a:pt x="213360" y="966978"/>
                  </a:lnTo>
                  <a:lnTo>
                    <a:pt x="213360" y="971550"/>
                  </a:lnTo>
                  <a:lnTo>
                    <a:pt x="237490" y="971550"/>
                  </a:lnTo>
                  <a:lnTo>
                    <a:pt x="237490" y="975360"/>
                  </a:lnTo>
                  <a:lnTo>
                    <a:pt x="256540" y="975360"/>
                  </a:lnTo>
                  <a:lnTo>
                    <a:pt x="256540" y="75438"/>
                  </a:lnTo>
                  <a:lnTo>
                    <a:pt x="289560" y="75438"/>
                  </a:lnTo>
                  <a:lnTo>
                    <a:pt x="308610" y="75438"/>
                  </a:lnTo>
                  <a:lnTo>
                    <a:pt x="308610" y="213360"/>
                  </a:lnTo>
                  <a:lnTo>
                    <a:pt x="332740" y="213360"/>
                  </a:lnTo>
                  <a:lnTo>
                    <a:pt x="342900" y="213360"/>
                  </a:lnTo>
                  <a:lnTo>
                    <a:pt x="436880" y="213360"/>
                  </a:lnTo>
                  <a:lnTo>
                    <a:pt x="436880" y="166116"/>
                  </a:lnTo>
                  <a:lnTo>
                    <a:pt x="678180" y="166116"/>
                  </a:lnTo>
                  <a:lnTo>
                    <a:pt x="678180" y="137160"/>
                  </a:lnTo>
                  <a:close/>
                </a:path>
              </a:pathLst>
            </a:custGeom>
            <a:solidFill>
              <a:srgbClr val="0101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7947660" y="4047743"/>
              <a:ext cx="547370" cy="1051560"/>
            </a:xfrm>
            <a:custGeom>
              <a:avLst/>
              <a:gdLst/>
              <a:ahLst/>
              <a:cxnLst/>
              <a:rect l="l" t="t" r="r" b="b"/>
              <a:pathLst>
                <a:path w="547370" h="1051560">
                  <a:moveTo>
                    <a:pt x="127000" y="23622"/>
                  </a:moveTo>
                  <a:lnTo>
                    <a:pt x="116840" y="23622"/>
                  </a:lnTo>
                  <a:lnTo>
                    <a:pt x="102870" y="23622"/>
                  </a:lnTo>
                  <a:lnTo>
                    <a:pt x="102870" y="14478"/>
                  </a:lnTo>
                  <a:lnTo>
                    <a:pt x="93980" y="14478"/>
                  </a:lnTo>
                  <a:lnTo>
                    <a:pt x="74930" y="14478"/>
                  </a:lnTo>
                  <a:lnTo>
                    <a:pt x="74930" y="9144"/>
                  </a:lnTo>
                  <a:lnTo>
                    <a:pt x="50800" y="9144"/>
                  </a:lnTo>
                  <a:lnTo>
                    <a:pt x="50800" y="5334"/>
                  </a:lnTo>
                  <a:lnTo>
                    <a:pt x="40640" y="5334"/>
                  </a:lnTo>
                  <a:lnTo>
                    <a:pt x="17780" y="5334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28956"/>
                  </a:lnTo>
                  <a:lnTo>
                    <a:pt x="17780" y="28956"/>
                  </a:lnTo>
                  <a:lnTo>
                    <a:pt x="40640" y="28956"/>
                  </a:lnTo>
                  <a:lnTo>
                    <a:pt x="127000" y="28956"/>
                  </a:lnTo>
                  <a:lnTo>
                    <a:pt x="127000" y="23622"/>
                  </a:lnTo>
                  <a:close/>
                </a:path>
                <a:path w="547370" h="1051560">
                  <a:moveTo>
                    <a:pt x="335280" y="71628"/>
                  </a:moveTo>
                  <a:lnTo>
                    <a:pt x="316230" y="71628"/>
                  </a:lnTo>
                  <a:lnTo>
                    <a:pt x="307340" y="71628"/>
                  </a:lnTo>
                  <a:lnTo>
                    <a:pt x="307340" y="67056"/>
                  </a:lnTo>
                  <a:lnTo>
                    <a:pt x="292100" y="67056"/>
                  </a:lnTo>
                  <a:lnTo>
                    <a:pt x="283210" y="67056"/>
                  </a:lnTo>
                  <a:lnTo>
                    <a:pt x="283210" y="61722"/>
                  </a:lnTo>
                  <a:lnTo>
                    <a:pt x="269240" y="61722"/>
                  </a:lnTo>
                  <a:lnTo>
                    <a:pt x="254000" y="61722"/>
                  </a:lnTo>
                  <a:lnTo>
                    <a:pt x="254000" y="52578"/>
                  </a:lnTo>
                  <a:lnTo>
                    <a:pt x="240030" y="52578"/>
                  </a:lnTo>
                  <a:lnTo>
                    <a:pt x="231140" y="52578"/>
                  </a:lnTo>
                  <a:lnTo>
                    <a:pt x="231140" y="47244"/>
                  </a:lnTo>
                  <a:lnTo>
                    <a:pt x="201930" y="47244"/>
                  </a:lnTo>
                  <a:lnTo>
                    <a:pt x="201930" y="38100"/>
                  </a:lnTo>
                  <a:lnTo>
                    <a:pt x="193040" y="38100"/>
                  </a:lnTo>
                  <a:lnTo>
                    <a:pt x="168910" y="38100"/>
                  </a:lnTo>
                  <a:lnTo>
                    <a:pt x="151130" y="38100"/>
                  </a:lnTo>
                  <a:lnTo>
                    <a:pt x="151130" y="76200"/>
                  </a:lnTo>
                  <a:lnTo>
                    <a:pt x="335280" y="76200"/>
                  </a:lnTo>
                  <a:lnTo>
                    <a:pt x="335280" y="71628"/>
                  </a:lnTo>
                  <a:close/>
                </a:path>
                <a:path w="547370" h="1051560">
                  <a:moveTo>
                    <a:pt x="547370" y="123444"/>
                  </a:moveTo>
                  <a:lnTo>
                    <a:pt x="543560" y="123444"/>
                  </a:lnTo>
                  <a:lnTo>
                    <a:pt x="543560" y="114300"/>
                  </a:lnTo>
                  <a:lnTo>
                    <a:pt x="538480" y="114300"/>
                  </a:lnTo>
                  <a:lnTo>
                    <a:pt x="533400" y="114300"/>
                  </a:lnTo>
                  <a:lnTo>
                    <a:pt x="524510" y="114300"/>
                  </a:lnTo>
                  <a:lnTo>
                    <a:pt x="520700" y="114300"/>
                  </a:lnTo>
                  <a:lnTo>
                    <a:pt x="520700" y="109728"/>
                  </a:lnTo>
                  <a:lnTo>
                    <a:pt x="509270" y="109728"/>
                  </a:lnTo>
                  <a:lnTo>
                    <a:pt x="505460" y="109728"/>
                  </a:lnTo>
                  <a:lnTo>
                    <a:pt x="500380" y="109728"/>
                  </a:lnTo>
                  <a:lnTo>
                    <a:pt x="495300" y="109728"/>
                  </a:lnTo>
                  <a:lnTo>
                    <a:pt x="495300" y="104394"/>
                  </a:lnTo>
                  <a:lnTo>
                    <a:pt x="462280" y="104394"/>
                  </a:lnTo>
                  <a:lnTo>
                    <a:pt x="462280" y="99822"/>
                  </a:lnTo>
                  <a:lnTo>
                    <a:pt x="444500" y="99822"/>
                  </a:lnTo>
                  <a:lnTo>
                    <a:pt x="444500" y="91440"/>
                  </a:lnTo>
                  <a:lnTo>
                    <a:pt x="419100" y="91440"/>
                  </a:lnTo>
                  <a:lnTo>
                    <a:pt x="411480" y="91440"/>
                  </a:lnTo>
                  <a:lnTo>
                    <a:pt x="411480" y="85344"/>
                  </a:lnTo>
                  <a:lnTo>
                    <a:pt x="391160" y="85344"/>
                  </a:lnTo>
                  <a:lnTo>
                    <a:pt x="387350" y="85344"/>
                  </a:lnTo>
                  <a:lnTo>
                    <a:pt x="387350" y="80010"/>
                  </a:lnTo>
                  <a:lnTo>
                    <a:pt x="367030" y="80010"/>
                  </a:lnTo>
                  <a:lnTo>
                    <a:pt x="358140" y="80010"/>
                  </a:lnTo>
                  <a:lnTo>
                    <a:pt x="358140" y="76200"/>
                  </a:lnTo>
                  <a:lnTo>
                    <a:pt x="342900" y="76200"/>
                  </a:lnTo>
                  <a:lnTo>
                    <a:pt x="335280" y="76200"/>
                  </a:lnTo>
                  <a:lnTo>
                    <a:pt x="335280" y="849630"/>
                  </a:lnTo>
                  <a:lnTo>
                    <a:pt x="316230" y="849630"/>
                  </a:lnTo>
                  <a:lnTo>
                    <a:pt x="307340" y="849630"/>
                  </a:lnTo>
                  <a:lnTo>
                    <a:pt x="151130" y="849630"/>
                  </a:lnTo>
                  <a:lnTo>
                    <a:pt x="151130" y="886206"/>
                  </a:lnTo>
                  <a:lnTo>
                    <a:pt x="17780" y="886206"/>
                  </a:lnTo>
                  <a:lnTo>
                    <a:pt x="17780" y="944118"/>
                  </a:lnTo>
                  <a:lnTo>
                    <a:pt x="40640" y="944118"/>
                  </a:lnTo>
                  <a:lnTo>
                    <a:pt x="40640" y="953262"/>
                  </a:lnTo>
                  <a:lnTo>
                    <a:pt x="50800" y="953262"/>
                  </a:lnTo>
                  <a:lnTo>
                    <a:pt x="74930" y="953262"/>
                  </a:lnTo>
                  <a:lnTo>
                    <a:pt x="74930" y="957072"/>
                  </a:lnTo>
                  <a:lnTo>
                    <a:pt x="93980" y="957072"/>
                  </a:lnTo>
                  <a:lnTo>
                    <a:pt x="93980" y="962406"/>
                  </a:lnTo>
                  <a:lnTo>
                    <a:pt x="102870" y="962406"/>
                  </a:lnTo>
                  <a:lnTo>
                    <a:pt x="116840" y="962406"/>
                  </a:lnTo>
                  <a:lnTo>
                    <a:pt x="116840" y="966978"/>
                  </a:lnTo>
                  <a:lnTo>
                    <a:pt x="127000" y="966978"/>
                  </a:lnTo>
                  <a:lnTo>
                    <a:pt x="140970" y="966978"/>
                  </a:lnTo>
                  <a:lnTo>
                    <a:pt x="140970" y="976884"/>
                  </a:lnTo>
                  <a:lnTo>
                    <a:pt x="151130" y="976884"/>
                  </a:lnTo>
                  <a:lnTo>
                    <a:pt x="168910" y="976884"/>
                  </a:lnTo>
                  <a:lnTo>
                    <a:pt x="168910" y="980694"/>
                  </a:lnTo>
                  <a:lnTo>
                    <a:pt x="193040" y="980694"/>
                  </a:lnTo>
                  <a:lnTo>
                    <a:pt x="193040" y="991362"/>
                  </a:lnTo>
                  <a:lnTo>
                    <a:pt x="201930" y="991362"/>
                  </a:lnTo>
                  <a:lnTo>
                    <a:pt x="231140" y="991362"/>
                  </a:lnTo>
                  <a:lnTo>
                    <a:pt x="240030" y="991362"/>
                  </a:lnTo>
                  <a:lnTo>
                    <a:pt x="240030" y="995172"/>
                  </a:lnTo>
                  <a:lnTo>
                    <a:pt x="254000" y="995172"/>
                  </a:lnTo>
                  <a:lnTo>
                    <a:pt x="269240" y="995172"/>
                  </a:lnTo>
                  <a:lnTo>
                    <a:pt x="269240" y="1000506"/>
                  </a:lnTo>
                  <a:lnTo>
                    <a:pt x="283210" y="1000506"/>
                  </a:lnTo>
                  <a:lnTo>
                    <a:pt x="292100" y="1000506"/>
                  </a:lnTo>
                  <a:lnTo>
                    <a:pt x="292100" y="1009650"/>
                  </a:lnTo>
                  <a:lnTo>
                    <a:pt x="307340" y="1009650"/>
                  </a:lnTo>
                  <a:lnTo>
                    <a:pt x="316230" y="1009650"/>
                  </a:lnTo>
                  <a:lnTo>
                    <a:pt x="316230" y="1014984"/>
                  </a:lnTo>
                  <a:lnTo>
                    <a:pt x="335280" y="1014984"/>
                  </a:lnTo>
                  <a:lnTo>
                    <a:pt x="342900" y="1014984"/>
                  </a:lnTo>
                  <a:lnTo>
                    <a:pt x="342900" y="1018794"/>
                  </a:lnTo>
                  <a:lnTo>
                    <a:pt x="358140" y="1018794"/>
                  </a:lnTo>
                  <a:lnTo>
                    <a:pt x="367030" y="1018794"/>
                  </a:lnTo>
                  <a:lnTo>
                    <a:pt x="367030" y="1027938"/>
                  </a:lnTo>
                  <a:lnTo>
                    <a:pt x="387350" y="1027938"/>
                  </a:lnTo>
                  <a:lnTo>
                    <a:pt x="391160" y="1027938"/>
                  </a:lnTo>
                  <a:lnTo>
                    <a:pt x="391160" y="1033272"/>
                  </a:lnTo>
                  <a:lnTo>
                    <a:pt x="411480" y="1033272"/>
                  </a:lnTo>
                  <a:lnTo>
                    <a:pt x="419100" y="1033272"/>
                  </a:lnTo>
                  <a:lnTo>
                    <a:pt x="419100" y="1037082"/>
                  </a:lnTo>
                  <a:lnTo>
                    <a:pt x="444500" y="1037082"/>
                  </a:lnTo>
                  <a:lnTo>
                    <a:pt x="444500" y="1047750"/>
                  </a:lnTo>
                  <a:lnTo>
                    <a:pt x="462280" y="1047750"/>
                  </a:lnTo>
                  <a:lnTo>
                    <a:pt x="462280" y="1051560"/>
                  </a:lnTo>
                  <a:lnTo>
                    <a:pt x="495300" y="1051560"/>
                  </a:lnTo>
                  <a:lnTo>
                    <a:pt x="495300" y="1047750"/>
                  </a:lnTo>
                  <a:lnTo>
                    <a:pt x="500380" y="1047750"/>
                  </a:lnTo>
                  <a:lnTo>
                    <a:pt x="500380" y="1018794"/>
                  </a:lnTo>
                  <a:lnTo>
                    <a:pt x="505460" y="1018794"/>
                  </a:lnTo>
                  <a:lnTo>
                    <a:pt x="505460" y="1000506"/>
                  </a:lnTo>
                  <a:lnTo>
                    <a:pt x="509270" y="1000506"/>
                  </a:lnTo>
                  <a:lnTo>
                    <a:pt x="509270" y="991362"/>
                  </a:lnTo>
                  <a:lnTo>
                    <a:pt x="520700" y="991362"/>
                  </a:lnTo>
                  <a:lnTo>
                    <a:pt x="520700" y="962406"/>
                  </a:lnTo>
                  <a:lnTo>
                    <a:pt x="524510" y="962406"/>
                  </a:lnTo>
                  <a:lnTo>
                    <a:pt x="524510" y="944118"/>
                  </a:lnTo>
                  <a:lnTo>
                    <a:pt x="533400" y="944118"/>
                  </a:lnTo>
                  <a:lnTo>
                    <a:pt x="533400" y="933450"/>
                  </a:lnTo>
                  <a:lnTo>
                    <a:pt x="538480" y="933450"/>
                  </a:lnTo>
                  <a:lnTo>
                    <a:pt x="538480" y="914400"/>
                  </a:lnTo>
                  <a:lnTo>
                    <a:pt x="543560" y="914400"/>
                  </a:lnTo>
                  <a:lnTo>
                    <a:pt x="543560" y="906018"/>
                  </a:lnTo>
                  <a:lnTo>
                    <a:pt x="547370" y="906018"/>
                  </a:lnTo>
                  <a:lnTo>
                    <a:pt x="547370" y="123444"/>
                  </a:lnTo>
                  <a:close/>
                </a:path>
              </a:pathLst>
            </a:custGeom>
            <a:solidFill>
              <a:srgbClr val="0101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7335520" y="3948683"/>
              <a:ext cx="739140" cy="1066165"/>
            </a:xfrm>
            <a:custGeom>
              <a:avLst/>
              <a:gdLst/>
              <a:ahLst/>
              <a:cxnLst/>
              <a:rect l="l" t="t" r="r" b="b"/>
              <a:pathLst>
                <a:path w="739140" h="1066164">
                  <a:moveTo>
                    <a:pt x="388620" y="948690"/>
                  </a:moveTo>
                  <a:lnTo>
                    <a:pt x="388620" y="948690"/>
                  </a:lnTo>
                  <a:lnTo>
                    <a:pt x="260350" y="948690"/>
                  </a:lnTo>
                  <a:lnTo>
                    <a:pt x="260350" y="957072"/>
                  </a:lnTo>
                  <a:lnTo>
                    <a:pt x="284480" y="957072"/>
                  </a:lnTo>
                  <a:lnTo>
                    <a:pt x="284480" y="961644"/>
                  </a:lnTo>
                  <a:lnTo>
                    <a:pt x="294640" y="961644"/>
                  </a:lnTo>
                  <a:lnTo>
                    <a:pt x="307340" y="961644"/>
                  </a:lnTo>
                  <a:lnTo>
                    <a:pt x="307340" y="966978"/>
                  </a:lnTo>
                  <a:lnTo>
                    <a:pt x="336550" y="966978"/>
                  </a:lnTo>
                  <a:lnTo>
                    <a:pt x="336550" y="975360"/>
                  </a:lnTo>
                  <a:lnTo>
                    <a:pt x="345440" y="975360"/>
                  </a:lnTo>
                  <a:lnTo>
                    <a:pt x="365760" y="975360"/>
                  </a:lnTo>
                  <a:lnTo>
                    <a:pt x="365760" y="981456"/>
                  </a:lnTo>
                  <a:lnTo>
                    <a:pt x="368300" y="981456"/>
                  </a:lnTo>
                  <a:lnTo>
                    <a:pt x="388620" y="981456"/>
                  </a:lnTo>
                  <a:lnTo>
                    <a:pt x="388620" y="948690"/>
                  </a:lnTo>
                  <a:close/>
                </a:path>
                <a:path w="739140" h="1066164">
                  <a:moveTo>
                    <a:pt x="739140" y="985266"/>
                  </a:moveTo>
                  <a:lnTo>
                    <a:pt x="739140" y="985266"/>
                  </a:lnTo>
                  <a:lnTo>
                    <a:pt x="412750" y="985266"/>
                  </a:lnTo>
                  <a:lnTo>
                    <a:pt x="412750" y="989838"/>
                  </a:lnTo>
                  <a:lnTo>
                    <a:pt x="421640" y="989838"/>
                  </a:lnTo>
                  <a:lnTo>
                    <a:pt x="436880" y="989838"/>
                  </a:lnTo>
                  <a:lnTo>
                    <a:pt x="436880" y="999744"/>
                  </a:lnTo>
                  <a:lnTo>
                    <a:pt x="449580" y="999744"/>
                  </a:lnTo>
                  <a:lnTo>
                    <a:pt x="463550" y="999744"/>
                  </a:lnTo>
                  <a:lnTo>
                    <a:pt x="463550" y="1005078"/>
                  </a:lnTo>
                  <a:lnTo>
                    <a:pt x="473710" y="1005078"/>
                  </a:lnTo>
                  <a:lnTo>
                    <a:pt x="487680" y="1005078"/>
                  </a:lnTo>
                  <a:lnTo>
                    <a:pt x="487680" y="1013460"/>
                  </a:lnTo>
                  <a:lnTo>
                    <a:pt x="501650" y="1013460"/>
                  </a:lnTo>
                  <a:lnTo>
                    <a:pt x="525780" y="1013460"/>
                  </a:lnTo>
                  <a:lnTo>
                    <a:pt x="535940" y="1013460"/>
                  </a:lnTo>
                  <a:lnTo>
                    <a:pt x="535940" y="1019556"/>
                  </a:lnTo>
                  <a:lnTo>
                    <a:pt x="553720" y="1019556"/>
                  </a:lnTo>
                  <a:lnTo>
                    <a:pt x="553720" y="1023366"/>
                  </a:lnTo>
                  <a:lnTo>
                    <a:pt x="576580" y="1023366"/>
                  </a:lnTo>
                  <a:lnTo>
                    <a:pt x="588010" y="1023366"/>
                  </a:lnTo>
                  <a:lnTo>
                    <a:pt x="588010" y="1032510"/>
                  </a:lnTo>
                  <a:lnTo>
                    <a:pt x="612140" y="1032510"/>
                  </a:lnTo>
                  <a:lnTo>
                    <a:pt x="612140" y="1037844"/>
                  </a:lnTo>
                  <a:lnTo>
                    <a:pt x="629920" y="1037844"/>
                  </a:lnTo>
                  <a:lnTo>
                    <a:pt x="629920" y="1043178"/>
                  </a:lnTo>
                  <a:lnTo>
                    <a:pt x="652780" y="1043178"/>
                  </a:lnTo>
                  <a:lnTo>
                    <a:pt x="652780" y="1052322"/>
                  </a:lnTo>
                  <a:lnTo>
                    <a:pt x="662940" y="1052322"/>
                  </a:lnTo>
                  <a:lnTo>
                    <a:pt x="687070" y="1052322"/>
                  </a:lnTo>
                  <a:lnTo>
                    <a:pt x="687070" y="1056132"/>
                  </a:lnTo>
                  <a:lnTo>
                    <a:pt x="706120" y="1056132"/>
                  </a:lnTo>
                  <a:lnTo>
                    <a:pt x="706120" y="1061466"/>
                  </a:lnTo>
                  <a:lnTo>
                    <a:pt x="715010" y="1061466"/>
                  </a:lnTo>
                  <a:lnTo>
                    <a:pt x="728980" y="1061466"/>
                  </a:lnTo>
                  <a:lnTo>
                    <a:pt x="728980" y="1066038"/>
                  </a:lnTo>
                  <a:lnTo>
                    <a:pt x="739140" y="1066038"/>
                  </a:lnTo>
                  <a:lnTo>
                    <a:pt x="739140" y="985266"/>
                  </a:lnTo>
                  <a:close/>
                </a:path>
                <a:path w="739140" h="1066164">
                  <a:moveTo>
                    <a:pt x="739140" y="122682"/>
                  </a:moveTo>
                  <a:lnTo>
                    <a:pt x="728980" y="122682"/>
                  </a:lnTo>
                  <a:lnTo>
                    <a:pt x="715010" y="122682"/>
                  </a:lnTo>
                  <a:lnTo>
                    <a:pt x="715010" y="113538"/>
                  </a:lnTo>
                  <a:lnTo>
                    <a:pt x="706120" y="113538"/>
                  </a:lnTo>
                  <a:lnTo>
                    <a:pt x="687070" y="113538"/>
                  </a:lnTo>
                  <a:lnTo>
                    <a:pt x="687070" y="108204"/>
                  </a:lnTo>
                  <a:lnTo>
                    <a:pt x="662940" y="108204"/>
                  </a:lnTo>
                  <a:lnTo>
                    <a:pt x="662940" y="104394"/>
                  </a:lnTo>
                  <a:lnTo>
                    <a:pt x="652780" y="104394"/>
                  </a:lnTo>
                  <a:lnTo>
                    <a:pt x="629920" y="104394"/>
                  </a:lnTo>
                  <a:lnTo>
                    <a:pt x="629920" y="99060"/>
                  </a:lnTo>
                  <a:lnTo>
                    <a:pt x="612140" y="99060"/>
                  </a:lnTo>
                  <a:lnTo>
                    <a:pt x="612140" y="95250"/>
                  </a:lnTo>
                  <a:lnTo>
                    <a:pt x="588010" y="95250"/>
                  </a:lnTo>
                  <a:lnTo>
                    <a:pt x="576580" y="95250"/>
                  </a:lnTo>
                  <a:lnTo>
                    <a:pt x="576580" y="89916"/>
                  </a:lnTo>
                  <a:lnTo>
                    <a:pt x="553720" y="89916"/>
                  </a:lnTo>
                  <a:lnTo>
                    <a:pt x="553720" y="80772"/>
                  </a:lnTo>
                  <a:lnTo>
                    <a:pt x="535940" y="80772"/>
                  </a:lnTo>
                  <a:lnTo>
                    <a:pt x="525780" y="80772"/>
                  </a:lnTo>
                  <a:lnTo>
                    <a:pt x="525780" y="75438"/>
                  </a:lnTo>
                  <a:lnTo>
                    <a:pt x="501650" y="75438"/>
                  </a:lnTo>
                  <a:lnTo>
                    <a:pt x="501650" y="71628"/>
                  </a:lnTo>
                  <a:lnTo>
                    <a:pt x="487680" y="71628"/>
                  </a:lnTo>
                  <a:lnTo>
                    <a:pt x="473710" y="71628"/>
                  </a:lnTo>
                  <a:lnTo>
                    <a:pt x="473710" y="60960"/>
                  </a:lnTo>
                  <a:lnTo>
                    <a:pt x="463550" y="60960"/>
                  </a:lnTo>
                  <a:lnTo>
                    <a:pt x="449580" y="60960"/>
                  </a:lnTo>
                  <a:lnTo>
                    <a:pt x="449580" y="57150"/>
                  </a:lnTo>
                  <a:lnTo>
                    <a:pt x="436880" y="57150"/>
                  </a:lnTo>
                  <a:lnTo>
                    <a:pt x="421640" y="57150"/>
                  </a:lnTo>
                  <a:lnTo>
                    <a:pt x="421640" y="51816"/>
                  </a:lnTo>
                  <a:lnTo>
                    <a:pt x="412750" y="51816"/>
                  </a:lnTo>
                  <a:lnTo>
                    <a:pt x="398780" y="51816"/>
                  </a:lnTo>
                  <a:lnTo>
                    <a:pt x="398780" y="48006"/>
                  </a:lnTo>
                  <a:lnTo>
                    <a:pt x="388620" y="48006"/>
                  </a:lnTo>
                  <a:lnTo>
                    <a:pt x="368300" y="48006"/>
                  </a:lnTo>
                  <a:lnTo>
                    <a:pt x="368300" y="37338"/>
                  </a:lnTo>
                  <a:lnTo>
                    <a:pt x="365760" y="37338"/>
                  </a:lnTo>
                  <a:lnTo>
                    <a:pt x="345440" y="37338"/>
                  </a:lnTo>
                  <a:lnTo>
                    <a:pt x="345440" y="33528"/>
                  </a:lnTo>
                  <a:lnTo>
                    <a:pt x="336550" y="33528"/>
                  </a:lnTo>
                  <a:lnTo>
                    <a:pt x="307340" y="33528"/>
                  </a:lnTo>
                  <a:lnTo>
                    <a:pt x="294640" y="33528"/>
                  </a:lnTo>
                  <a:lnTo>
                    <a:pt x="294640" y="23622"/>
                  </a:lnTo>
                  <a:lnTo>
                    <a:pt x="284480" y="23622"/>
                  </a:lnTo>
                  <a:lnTo>
                    <a:pt x="260350" y="23622"/>
                  </a:lnTo>
                  <a:lnTo>
                    <a:pt x="260350" y="19050"/>
                  </a:lnTo>
                  <a:lnTo>
                    <a:pt x="241300" y="19050"/>
                  </a:lnTo>
                  <a:lnTo>
                    <a:pt x="241300" y="13716"/>
                  </a:lnTo>
                  <a:lnTo>
                    <a:pt x="208280" y="13716"/>
                  </a:lnTo>
                  <a:lnTo>
                    <a:pt x="208280" y="3810"/>
                  </a:lnTo>
                  <a:lnTo>
                    <a:pt x="189230" y="3810"/>
                  </a:lnTo>
                  <a:lnTo>
                    <a:pt x="189230" y="0"/>
                  </a:lnTo>
                  <a:lnTo>
                    <a:pt x="0" y="0"/>
                  </a:lnTo>
                  <a:lnTo>
                    <a:pt x="0" y="890778"/>
                  </a:lnTo>
                  <a:lnTo>
                    <a:pt x="13970" y="890778"/>
                  </a:lnTo>
                  <a:lnTo>
                    <a:pt x="13970" y="900684"/>
                  </a:lnTo>
                  <a:lnTo>
                    <a:pt x="43180" y="900684"/>
                  </a:lnTo>
                  <a:lnTo>
                    <a:pt x="43180" y="904494"/>
                  </a:lnTo>
                  <a:lnTo>
                    <a:pt x="67310" y="904494"/>
                  </a:lnTo>
                  <a:lnTo>
                    <a:pt x="67310" y="910590"/>
                  </a:lnTo>
                  <a:lnTo>
                    <a:pt x="90170" y="910590"/>
                  </a:lnTo>
                  <a:lnTo>
                    <a:pt x="90170" y="913638"/>
                  </a:lnTo>
                  <a:lnTo>
                    <a:pt x="114300" y="913638"/>
                  </a:lnTo>
                  <a:lnTo>
                    <a:pt x="114300" y="924306"/>
                  </a:lnTo>
                  <a:lnTo>
                    <a:pt x="142240" y="924306"/>
                  </a:lnTo>
                  <a:lnTo>
                    <a:pt x="142240" y="928878"/>
                  </a:lnTo>
                  <a:lnTo>
                    <a:pt x="165100" y="928878"/>
                  </a:lnTo>
                  <a:lnTo>
                    <a:pt x="165100" y="933450"/>
                  </a:lnTo>
                  <a:lnTo>
                    <a:pt x="189230" y="933450"/>
                  </a:lnTo>
                  <a:lnTo>
                    <a:pt x="189230" y="937260"/>
                  </a:lnTo>
                  <a:lnTo>
                    <a:pt x="208280" y="937260"/>
                  </a:lnTo>
                  <a:lnTo>
                    <a:pt x="208280" y="89916"/>
                  </a:lnTo>
                  <a:lnTo>
                    <a:pt x="241300" y="89916"/>
                  </a:lnTo>
                  <a:lnTo>
                    <a:pt x="260350" y="89916"/>
                  </a:lnTo>
                  <a:lnTo>
                    <a:pt x="260350" y="175260"/>
                  </a:lnTo>
                  <a:lnTo>
                    <a:pt x="284480" y="175260"/>
                  </a:lnTo>
                  <a:lnTo>
                    <a:pt x="388620" y="175260"/>
                  </a:lnTo>
                  <a:lnTo>
                    <a:pt x="388620" y="128016"/>
                  </a:lnTo>
                  <a:lnTo>
                    <a:pt x="739140" y="128016"/>
                  </a:lnTo>
                  <a:lnTo>
                    <a:pt x="739140" y="122682"/>
                  </a:lnTo>
                  <a:close/>
                </a:path>
              </a:pathLst>
            </a:custGeom>
            <a:solidFill>
              <a:srgbClr val="0101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064500" y="4071365"/>
              <a:ext cx="392430" cy="995680"/>
            </a:xfrm>
            <a:custGeom>
              <a:avLst/>
              <a:gdLst/>
              <a:ahLst/>
              <a:cxnLst/>
              <a:rect l="l" t="t" r="r" b="b"/>
              <a:pathLst>
                <a:path w="392429" h="995679">
                  <a:moveTo>
                    <a:pt x="10160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10160" y="5334"/>
                  </a:lnTo>
                  <a:lnTo>
                    <a:pt x="10160" y="0"/>
                  </a:lnTo>
                  <a:close/>
                </a:path>
                <a:path w="392429" h="995679">
                  <a:moveTo>
                    <a:pt x="218440" y="48006"/>
                  </a:moveTo>
                  <a:lnTo>
                    <a:pt x="199390" y="48006"/>
                  </a:lnTo>
                  <a:lnTo>
                    <a:pt x="190500" y="48006"/>
                  </a:lnTo>
                  <a:lnTo>
                    <a:pt x="190500" y="43434"/>
                  </a:lnTo>
                  <a:lnTo>
                    <a:pt x="175260" y="43434"/>
                  </a:lnTo>
                  <a:lnTo>
                    <a:pt x="166370" y="43434"/>
                  </a:lnTo>
                  <a:lnTo>
                    <a:pt x="166370" y="38100"/>
                  </a:lnTo>
                  <a:lnTo>
                    <a:pt x="152400" y="38100"/>
                  </a:lnTo>
                  <a:lnTo>
                    <a:pt x="137160" y="38100"/>
                  </a:lnTo>
                  <a:lnTo>
                    <a:pt x="137160" y="28956"/>
                  </a:lnTo>
                  <a:lnTo>
                    <a:pt x="123190" y="28956"/>
                  </a:lnTo>
                  <a:lnTo>
                    <a:pt x="114300" y="28956"/>
                  </a:lnTo>
                  <a:lnTo>
                    <a:pt x="114300" y="23622"/>
                  </a:lnTo>
                  <a:lnTo>
                    <a:pt x="85090" y="23622"/>
                  </a:lnTo>
                  <a:lnTo>
                    <a:pt x="85090" y="14478"/>
                  </a:lnTo>
                  <a:lnTo>
                    <a:pt x="76200" y="14478"/>
                  </a:lnTo>
                  <a:lnTo>
                    <a:pt x="52070" y="14478"/>
                  </a:lnTo>
                  <a:lnTo>
                    <a:pt x="34290" y="14478"/>
                  </a:lnTo>
                  <a:lnTo>
                    <a:pt x="34290" y="52578"/>
                  </a:lnTo>
                  <a:lnTo>
                    <a:pt x="218440" y="52578"/>
                  </a:lnTo>
                  <a:lnTo>
                    <a:pt x="218440" y="48006"/>
                  </a:lnTo>
                  <a:close/>
                </a:path>
                <a:path w="392429" h="995679">
                  <a:moveTo>
                    <a:pt x="392430" y="86106"/>
                  </a:moveTo>
                  <a:lnTo>
                    <a:pt x="388620" y="86106"/>
                  </a:lnTo>
                  <a:lnTo>
                    <a:pt x="378460" y="86106"/>
                  </a:lnTo>
                  <a:lnTo>
                    <a:pt x="378460" y="80772"/>
                  </a:lnTo>
                  <a:lnTo>
                    <a:pt x="345440" y="80772"/>
                  </a:lnTo>
                  <a:lnTo>
                    <a:pt x="345440" y="76200"/>
                  </a:lnTo>
                  <a:lnTo>
                    <a:pt x="327660" y="76200"/>
                  </a:lnTo>
                  <a:lnTo>
                    <a:pt x="327660" y="67818"/>
                  </a:lnTo>
                  <a:lnTo>
                    <a:pt x="294640" y="67818"/>
                  </a:lnTo>
                  <a:lnTo>
                    <a:pt x="294640" y="61722"/>
                  </a:lnTo>
                  <a:lnTo>
                    <a:pt x="270510" y="61722"/>
                  </a:lnTo>
                  <a:lnTo>
                    <a:pt x="270510" y="56388"/>
                  </a:lnTo>
                  <a:lnTo>
                    <a:pt x="241300" y="56388"/>
                  </a:lnTo>
                  <a:lnTo>
                    <a:pt x="241300" y="52578"/>
                  </a:lnTo>
                  <a:lnTo>
                    <a:pt x="226060" y="52578"/>
                  </a:lnTo>
                  <a:lnTo>
                    <a:pt x="218440" y="52578"/>
                  </a:lnTo>
                  <a:lnTo>
                    <a:pt x="218440" y="826008"/>
                  </a:lnTo>
                  <a:lnTo>
                    <a:pt x="199390" y="826008"/>
                  </a:lnTo>
                  <a:lnTo>
                    <a:pt x="190500" y="826008"/>
                  </a:lnTo>
                  <a:lnTo>
                    <a:pt x="34290" y="826008"/>
                  </a:lnTo>
                  <a:lnTo>
                    <a:pt x="34290" y="862584"/>
                  </a:lnTo>
                  <a:lnTo>
                    <a:pt x="24130" y="862584"/>
                  </a:lnTo>
                  <a:lnTo>
                    <a:pt x="10160" y="862584"/>
                  </a:lnTo>
                  <a:lnTo>
                    <a:pt x="10160" y="943356"/>
                  </a:lnTo>
                  <a:lnTo>
                    <a:pt x="24130" y="943356"/>
                  </a:lnTo>
                  <a:lnTo>
                    <a:pt x="24130" y="953262"/>
                  </a:lnTo>
                  <a:lnTo>
                    <a:pt x="34290" y="953262"/>
                  </a:lnTo>
                  <a:lnTo>
                    <a:pt x="52070" y="953262"/>
                  </a:lnTo>
                  <a:lnTo>
                    <a:pt x="52070" y="957072"/>
                  </a:lnTo>
                  <a:lnTo>
                    <a:pt x="76200" y="957072"/>
                  </a:lnTo>
                  <a:lnTo>
                    <a:pt x="76200" y="967740"/>
                  </a:lnTo>
                  <a:lnTo>
                    <a:pt x="85090" y="967740"/>
                  </a:lnTo>
                  <a:lnTo>
                    <a:pt x="114300" y="967740"/>
                  </a:lnTo>
                  <a:lnTo>
                    <a:pt x="123190" y="967740"/>
                  </a:lnTo>
                  <a:lnTo>
                    <a:pt x="123190" y="971550"/>
                  </a:lnTo>
                  <a:lnTo>
                    <a:pt x="137160" y="971550"/>
                  </a:lnTo>
                  <a:lnTo>
                    <a:pt x="152400" y="971550"/>
                  </a:lnTo>
                  <a:lnTo>
                    <a:pt x="152400" y="976884"/>
                  </a:lnTo>
                  <a:lnTo>
                    <a:pt x="166370" y="976884"/>
                  </a:lnTo>
                  <a:lnTo>
                    <a:pt x="175260" y="976884"/>
                  </a:lnTo>
                  <a:lnTo>
                    <a:pt x="175260" y="986028"/>
                  </a:lnTo>
                  <a:lnTo>
                    <a:pt x="190500" y="986028"/>
                  </a:lnTo>
                  <a:lnTo>
                    <a:pt x="199390" y="986028"/>
                  </a:lnTo>
                  <a:lnTo>
                    <a:pt x="199390" y="991362"/>
                  </a:lnTo>
                  <a:lnTo>
                    <a:pt x="218440" y="991362"/>
                  </a:lnTo>
                  <a:lnTo>
                    <a:pt x="226060" y="991362"/>
                  </a:lnTo>
                  <a:lnTo>
                    <a:pt x="226060" y="995172"/>
                  </a:lnTo>
                  <a:lnTo>
                    <a:pt x="241300" y="995172"/>
                  </a:lnTo>
                  <a:lnTo>
                    <a:pt x="388620" y="995172"/>
                  </a:lnTo>
                  <a:lnTo>
                    <a:pt x="388620" y="976884"/>
                  </a:lnTo>
                  <a:lnTo>
                    <a:pt x="392430" y="976884"/>
                  </a:lnTo>
                  <a:lnTo>
                    <a:pt x="392430" y="86106"/>
                  </a:lnTo>
                  <a:close/>
                </a:path>
              </a:pathLst>
            </a:custGeom>
            <a:solidFill>
              <a:srgbClr val="0101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7378700" y="3986021"/>
              <a:ext cx="822960" cy="1038860"/>
            </a:xfrm>
            <a:custGeom>
              <a:avLst/>
              <a:gdLst/>
              <a:ahLst/>
              <a:cxnLst/>
              <a:rect l="l" t="t" r="r" b="b"/>
              <a:pathLst>
                <a:path w="822959" h="1038860">
                  <a:moveTo>
                    <a:pt x="345440" y="911352"/>
                  </a:moveTo>
                  <a:lnTo>
                    <a:pt x="345440" y="911352"/>
                  </a:lnTo>
                  <a:lnTo>
                    <a:pt x="217170" y="911352"/>
                  </a:lnTo>
                  <a:lnTo>
                    <a:pt x="217170" y="919734"/>
                  </a:lnTo>
                  <a:lnTo>
                    <a:pt x="241300" y="919734"/>
                  </a:lnTo>
                  <a:lnTo>
                    <a:pt x="241300" y="924306"/>
                  </a:lnTo>
                  <a:lnTo>
                    <a:pt x="264160" y="924306"/>
                  </a:lnTo>
                  <a:lnTo>
                    <a:pt x="264160" y="929640"/>
                  </a:lnTo>
                  <a:lnTo>
                    <a:pt x="293370" y="929640"/>
                  </a:lnTo>
                  <a:lnTo>
                    <a:pt x="293370" y="938022"/>
                  </a:lnTo>
                  <a:lnTo>
                    <a:pt x="322580" y="938022"/>
                  </a:lnTo>
                  <a:lnTo>
                    <a:pt x="322580" y="944118"/>
                  </a:lnTo>
                  <a:lnTo>
                    <a:pt x="325120" y="944118"/>
                  </a:lnTo>
                  <a:lnTo>
                    <a:pt x="345440" y="944118"/>
                  </a:lnTo>
                  <a:lnTo>
                    <a:pt x="345440" y="911352"/>
                  </a:lnTo>
                  <a:close/>
                </a:path>
                <a:path w="822959" h="1038860">
                  <a:moveTo>
                    <a:pt x="695960" y="85344"/>
                  </a:moveTo>
                  <a:lnTo>
                    <a:pt x="685800" y="85344"/>
                  </a:lnTo>
                  <a:lnTo>
                    <a:pt x="671830" y="85344"/>
                  </a:lnTo>
                  <a:lnTo>
                    <a:pt x="671830" y="76200"/>
                  </a:lnTo>
                  <a:lnTo>
                    <a:pt x="662940" y="76200"/>
                  </a:lnTo>
                  <a:lnTo>
                    <a:pt x="643890" y="76200"/>
                  </a:lnTo>
                  <a:lnTo>
                    <a:pt x="643890" y="70866"/>
                  </a:lnTo>
                  <a:lnTo>
                    <a:pt x="619760" y="70866"/>
                  </a:lnTo>
                  <a:lnTo>
                    <a:pt x="619760" y="67056"/>
                  </a:lnTo>
                  <a:lnTo>
                    <a:pt x="609600" y="67056"/>
                  </a:lnTo>
                  <a:lnTo>
                    <a:pt x="586740" y="67056"/>
                  </a:lnTo>
                  <a:lnTo>
                    <a:pt x="586740" y="61722"/>
                  </a:lnTo>
                  <a:lnTo>
                    <a:pt x="568960" y="61722"/>
                  </a:lnTo>
                  <a:lnTo>
                    <a:pt x="568960" y="57912"/>
                  </a:lnTo>
                  <a:lnTo>
                    <a:pt x="544830" y="57912"/>
                  </a:lnTo>
                  <a:lnTo>
                    <a:pt x="533400" y="57912"/>
                  </a:lnTo>
                  <a:lnTo>
                    <a:pt x="533400" y="52578"/>
                  </a:lnTo>
                  <a:lnTo>
                    <a:pt x="510540" y="52578"/>
                  </a:lnTo>
                  <a:lnTo>
                    <a:pt x="510540" y="43434"/>
                  </a:lnTo>
                  <a:lnTo>
                    <a:pt x="492760" y="43434"/>
                  </a:lnTo>
                  <a:lnTo>
                    <a:pt x="482600" y="43434"/>
                  </a:lnTo>
                  <a:lnTo>
                    <a:pt x="482600" y="38100"/>
                  </a:lnTo>
                  <a:lnTo>
                    <a:pt x="458470" y="38100"/>
                  </a:lnTo>
                  <a:lnTo>
                    <a:pt x="458470" y="34290"/>
                  </a:lnTo>
                  <a:lnTo>
                    <a:pt x="444500" y="34290"/>
                  </a:lnTo>
                  <a:lnTo>
                    <a:pt x="430530" y="34290"/>
                  </a:lnTo>
                  <a:lnTo>
                    <a:pt x="430530" y="23622"/>
                  </a:lnTo>
                  <a:lnTo>
                    <a:pt x="420370" y="23622"/>
                  </a:lnTo>
                  <a:lnTo>
                    <a:pt x="406400" y="23622"/>
                  </a:lnTo>
                  <a:lnTo>
                    <a:pt x="406400" y="19812"/>
                  </a:lnTo>
                  <a:lnTo>
                    <a:pt x="393700" y="19812"/>
                  </a:lnTo>
                  <a:lnTo>
                    <a:pt x="378460" y="19812"/>
                  </a:lnTo>
                  <a:lnTo>
                    <a:pt x="378460" y="14478"/>
                  </a:lnTo>
                  <a:lnTo>
                    <a:pt x="369570" y="14478"/>
                  </a:lnTo>
                  <a:lnTo>
                    <a:pt x="355600" y="14478"/>
                  </a:lnTo>
                  <a:lnTo>
                    <a:pt x="355600" y="10668"/>
                  </a:lnTo>
                  <a:lnTo>
                    <a:pt x="345440" y="10668"/>
                  </a:lnTo>
                  <a:lnTo>
                    <a:pt x="325120" y="10668"/>
                  </a:lnTo>
                  <a:lnTo>
                    <a:pt x="325120" y="0"/>
                  </a:lnTo>
                  <a:lnTo>
                    <a:pt x="322580" y="0"/>
                  </a:lnTo>
                  <a:lnTo>
                    <a:pt x="0" y="0"/>
                  </a:lnTo>
                  <a:lnTo>
                    <a:pt x="0" y="867156"/>
                  </a:lnTo>
                  <a:lnTo>
                    <a:pt x="24130" y="867156"/>
                  </a:lnTo>
                  <a:lnTo>
                    <a:pt x="24130" y="873252"/>
                  </a:lnTo>
                  <a:lnTo>
                    <a:pt x="46990" y="873252"/>
                  </a:lnTo>
                  <a:lnTo>
                    <a:pt x="46990" y="876300"/>
                  </a:lnTo>
                  <a:lnTo>
                    <a:pt x="71120" y="876300"/>
                  </a:lnTo>
                  <a:lnTo>
                    <a:pt x="71120" y="886968"/>
                  </a:lnTo>
                  <a:lnTo>
                    <a:pt x="99060" y="886968"/>
                  </a:lnTo>
                  <a:lnTo>
                    <a:pt x="99060" y="891540"/>
                  </a:lnTo>
                  <a:lnTo>
                    <a:pt x="121920" y="891540"/>
                  </a:lnTo>
                  <a:lnTo>
                    <a:pt x="121920" y="896112"/>
                  </a:lnTo>
                  <a:lnTo>
                    <a:pt x="146050" y="896112"/>
                  </a:lnTo>
                  <a:lnTo>
                    <a:pt x="146050" y="899922"/>
                  </a:lnTo>
                  <a:lnTo>
                    <a:pt x="165100" y="899922"/>
                  </a:lnTo>
                  <a:lnTo>
                    <a:pt x="165100" y="90678"/>
                  </a:lnTo>
                  <a:lnTo>
                    <a:pt x="217170" y="90678"/>
                  </a:lnTo>
                  <a:lnTo>
                    <a:pt x="217170" y="137922"/>
                  </a:lnTo>
                  <a:lnTo>
                    <a:pt x="241300" y="137922"/>
                  </a:lnTo>
                  <a:lnTo>
                    <a:pt x="264160" y="137922"/>
                  </a:lnTo>
                  <a:lnTo>
                    <a:pt x="293370" y="137922"/>
                  </a:lnTo>
                  <a:lnTo>
                    <a:pt x="322580" y="137922"/>
                  </a:lnTo>
                  <a:lnTo>
                    <a:pt x="325120" y="137922"/>
                  </a:lnTo>
                  <a:lnTo>
                    <a:pt x="345440" y="137922"/>
                  </a:lnTo>
                  <a:lnTo>
                    <a:pt x="345440" y="90678"/>
                  </a:lnTo>
                  <a:lnTo>
                    <a:pt x="695960" y="90678"/>
                  </a:lnTo>
                  <a:lnTo>
                    <a:pt x="695960" y="85344"/>
                  </a:lnTo>
                  <a:close/>
                </a:path>
                <a:path w="822959" h="1038860">
                  <a:moveTo>
                    <a:pt x="800100" y="108966"/>
                  </a:moveTo>
                  <a:lnTo>
                    <a:pt x="770890" y="108966"/>
                  </a:lnTo>
                  <a:lnTo>
                    <a:pt x="770890" y="99822"/>
                  </a:lnTo>
                  <a:lnTo>
                    <a:pt x="720090" y="99822"/>
                  </a:lnTo>
                  <a:lnTo>
                    <a:pt x="720090" y="137922"/>
                  </a:lnTo>
                  <a:lnTo>
                    <a:pt x="770890" y="137922"/>
                  </a:lnTo>
                  <a:lnTo>
                    <a:pt x="800100" y="137922"/>
                  </a:lnTo>
                  <a:lnTo>
                    <a:pt x="800100" y="108966"/>
                  </a:lnTo>
                  <a:close/>
                </a:path>
                <a:path w="822959" h="1038860">
                  <a:moveTo>
                    <a:pt x="822960" y="911352"/>
                  </a:moveTo>
                  <a:lnTo>
                    <a:pt x="800100" y="911352"/>
                  </a:lnTo>
                  <a:lnTo>
                    <a:pt x="770890" y="911352"/>
                  </a:lnTo>
                  <a:lnTo>
                    <a:pt x="720090" y="911352"/>
                  </a:lnTo>
                  <a:lnTo>
                    <a:pt x="720090" y="947928"/>
                  </a:lnTo>
                  <a:lnTo>
                    <a:pt x="369570" y="947928"/>
                  </a:lnTo>
                  <a:lnTo>
                    <a:pt x="369570" y="952500"/>
                  </a:lnTo>
                  <a:lnTo>
                    <a:pt x="378460" y="952500"/>
                  </a:lnTo>
                  <a:lnTo>
                    <a:pt x="393700" y="952500"/>
                  </a:lnTo>
                  <a:lnTo>
                    <a:pt x="393700" y="962406"/>
                  </a:lnTo>
                  <a:lnTo>
                    <a:pt x="406400" y="962406"/>
                  </a:lnTo>
                  <a:lnTo>
                    <a:pt x="420370" y="962406"/>
                  </a:lnTo>
                  <a:lnTo>
                    <a:pt x="420370" y="967740"/>
                  </a:lnTo>
                  <a:lnTo>
                    <a:pt x="430530" y="967740"/>
                  </a:lnTo>
                  <a:lnTo>
                    <a:pt x="444500" y="967740"/>
                  </a:lnTo>
                  <a:lnTo>
                    <a:pt x="444500" y="976122"/>
                  </a:lnTo>
                  <a:lnTo>
                    <a:pt x="458470" y="976122"/>
                  </a:lnTo>
                  <a:lnTo>
                    <a:pt x="482600" y="976122"/>
                  </a:lnTo>
                  <a:lnTo>
                    <a:pt x="492760" y="976122"/>
                  </a:lnTo>
                  <a:lnTo>
                    <a:pt x="492760" y="982218"/>
                  </a:lnTo>
                  <a:lnTo>
                    <a:pt x="510540" y="982218"/>
                  </a:lnTo>
                  <a:lnTo>
                    <a:pt x="510540" y="986028"/>
                  </a:lnTo>
                  <a:lnTo>
                    <a:pt x="533400" y="986028"/>
                  </a:lnTo>
                  <a:lnTo>
                    <a:pt x="544830" y="986028"/>
                  </a:lnTo>
                  <a:lnTo>
                    <a:pt x="544830" y="995172"/>
                  </a:lnTo>
                  <a:lnTo>
                    <a:pt x="568960" y="995172"/>
                  </a:lnTo>
                  <a:lnTo>
                    <a:pt x="568960" y="1000506"/>
                  </a:lnTo>
                  <a:lnTo>
                    <a:pt x="586740" y="1000506"/>
                  </a:lnTo>
                  <a:lnTo>
                    <a:pt x="586740" y="1005840"/>
                  </a:lnTo>
                  <a:lnTo>
                    <a:pt x="609600" y="1005840"/>
                  </a:lnTo>
                  <a:lnTo>
                    <a:pt x="609600" y="1014984"/>
                  </a:lnTo>
                  <a:lnTo>
                    <a:pt x="619760" y="1014984"/>
                  </a:lnTo>
                  <a:lnTo>
                    <a:pt x="643890" y="1014984"/>
                  </a:lnTo>
                  <a:lnTo>
                    <a:pt x="643890" y="1018794"/>
                  </a:lnTo>
                  <a:lnTo>
                    <a:pt x="662940" y="1018794"/>
                  </a:lnTo>
                  <a:lnTo>
                    <a:pt x="662940" y="1024128"/>
                  </a:lnTo>
                  <a:lnTo>
                    <a:pt x="671830" y="1024128"/>
                  </a:lnTo>
                  <a:lnTo>
                    <a:pt x="685800" y="1024128"/>
                  </a:lnTo>
                  <a:lnTo>
                    <a:pt x="685800" y="1028700"/>
                  </a:lnTo>
                  <a:lnTo>
                    <a:pt x="695960" y="1028700"/>
                  </a:lnTo>
                  <a:lnTo>
                    <a:pt x="709930" y="1028700"/>
                  </a:lnTo>
                  <a:lnTo>
                    <a:pt x="709930" y="1038606"/>
                  </a:lnTo>
                  <a:lnTo>
                    <a:pt x="720090" y="1038606"/>
                  </a:lnTo>
                  <a:lnTo>
                    <a:pt x="770890" y="1038606"/>
                  </a:lnTo>
                  <a:lnTo>
                    <a:pt x="800100" y="1038606"/>
                  </a:lnTo>
                  <a:lnTo>
                    <a:pt x="822960" y="1038606"/>
                  </a:lnTo>
                  <a:lnTo>
                    <a:pt x="822960" y="911352"/>
                  </a:lnTo>
                  <a:close/>
                </a:path>
              </a:pathLst>
            </a:custGeom>
            <a:solidFill>
              <a:srgbClr val="0101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178800" y="4100321"/>
              <a:ext cx="231140" cy="924560"/>
            </a:xfrm>
            <a:custGeom>
              <a:avLst/>
              <a:gdLst/>
              <a:ahLst/>
              <a:cxnLst/>
              <a:rect l="l" t="t" r="r" b="b"/>
              <a:pathLst>
                <a:path w="231140" h="924560">
                  <a:moveTo>
                    <a:pt x="104140" y="19050"/>
                  </a:moveTo>
                  <a:lnTo>
                    <a:pt x="76200" y="19050"/>
                  </a:lnTo>
                  <a:lnTo>
                    <a:pt x="76200" y="14478"/>
                  </a:lnTo>
                  <a:lnTo>
                    <a:pt x="52070" y="14478"/>
                  </a:lnTo>
                  <a:lnTo>
                    <a:pt x="52070" y="9144"/>
                  </a:lnTo>
                  <a:lnTo>
                    <a:pt x="22860" y="9144"/>
                  </a:lnTo>
                  <a:lnTo>
                    <a:pt x="22860" y="0"/>
                  </a:lnTo>
                  <a:lnTo>
                    <a:pt x="0" y="0"/>
                  </a:lnTo>
                  <a:lnTo>
                    <a:pt x="0" y="23622"/>
                  </a:lnTo>
                  <a:lnTo>
                    <a:pt x="22860" y="23622"/>
                  </a:lnTo>
                  <a:lnTo>
                    <a:pt x="52070" y="23622"/>
                  </a:lnTo>
                  <a:lnTo>
                    <a:pt x="76200" y="23622"/>
                  </a:lnTo>
                  <a:lnTo>
                    <a:pt x="104140" y="23622"/>
                  </a:lnTo>
                  <a:lnTo>
                    <a:pt x="104140" y="19050"/>
                  </a:lnTo>
                  <a:close/>
                </a:path>
                <a:path w="231140" h="924560">
                  <a:moveTo>
                    <a:pt x="231140" y="47244"/>
                  </a:moveTo>
                  <a:lnTo>
                    <a:pt x="213360" y="47244"/>
                  </a:lnTo>
                  <a:lnTo>
                    <a:pt x="213360" y="38862"/>
                  </a:lnTo>
                  <a:lnTo>
                    <a:pt x="180340" y="38862"/>
                  </a:lnTo>
                  <a:lnTo>
                    <a:pt x="180340" y="32766"/>
                  </a:lnTo>
                  <a:lnTo>
                    <a:pt x="156210" y="32766"/>
                  </a:lnTo>
                  <a:lnTo>
                    <a:pt x="156210" y="27432"/>
                  </a:lnTo>
                  <a:lnTo>
                    <a:pt x="127000" y="27432"/>
                  </a:lnTo>
                  <a:lnTo>
                    <a:pt x="127000" y="23622"/>
                  </a:lnTo>
                  <a:lnTo>
                    <a:pt x="104140" y="23622"/>
                  </a:lnTo>
                  <a:lnTo>
                    <a:pt x="104140" y="797052"/>
                  </a:lnTo>
                  <a:lnTo>
                    <a:pt x="76200" y="797052"/>
                  </a:lnTo>
                  <a:lnTo>
                    <a:pt x="52070" y="797052"/>
                  </a:lnTo>
                  <a:lnTo>
                    <a:pt x="22860" y="797052"/>
                  </a:lnTo>
                  <a:lnTo>
                    <a:pt x="0" y="797052"/>
                  </a:lnTo>
                  <a:lnTo>
                    <a:pt x="0" y="924306"/>
                  </a:lnTo>
                  <a:lnTo>
                    <a:pt x="231140" y="924306"/>
                  </a:lnTo>
                  <a:lnTo>
                    <a:pt x="231140" y="47244"/>
                  </a:lnTo>
                  <a:close/>
                </a:path>
              </a:pathLst>
            </a:custGeom>
            <a:solidFill>
              <a:srgbClr val="0101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7425690" y="4038599"/>
              <a:ext cx="941069" cy="942975"/>
            </a:xfrm>
            <a:custGeom>
              <a:avLst/>
              <a:gdLst/>
              <a:ahLst/>
              <a:cxnLst/>
              <a:rect l="l" t="t" r="r" b="b"/>
              <a:pathLst>
                <a:path w="941070" h="942975">
                  <a:moveTo>
                    <a:pt x="857250" y="80772"/>
                  </a:moveTo>
                  <a:lnTo>
                    <a:pt x="829310" y="80772"/>
                  </a:lnTo>
                  <a:lnTo>
                    <a:pt x="829310" y="76200"/>
                  </a:lnTo>
                  <a:lnTo>
                    <a:pt x="805180" y="76200"/>
                  </a:lnTo>
                  <a:lnTo>
                    <a:pt x="805180" y="70866"/>
                  </a:lnTo>
                  <a:lnTo>
                    <a:pt x="775970" y="70866"/>
                  </a:lnTo>
                  <a:lnTo>
                    <a:pt x="775970" y="61722"/>
                  </a:lnTo>
                  <a:lnTo>
                    <a:pt x="753110" y="61722"/>
                  </a:lnTo>
                  <a:lnTo>
                    <a:pt x="753110" y="56388"/>
                  </a:lnTo>
                  <a:lnTo>
                    <a:pt x="723900" y="56388"/>
                  </a:lnTo>
                  <a:lnTo>
                    <a:pt x="723900" y="47244"/>
                  </a:lnTo>
                  <a:lnTo>
                    <a:pt x="673100" y="47244"/>
                  </a:lnTo>
                  <a:lnTo>
                    <a:pt x="673100" y="38100"/>
                  </a:lnTo>
                  <a:lnTo>
                    <a:pt x="648970" y="38100"/>
                  </a:lnTo>
                  <a:lnTo>
                    <a:pt x="648970" y="32766"/>
                  </a:lnTo>
                  <a:lnTo>
                    <a:pt x="624840" y="32766"/>
                  </a:lnTo>
                  <a:lnTo>
                    <a:pt x="624840" y="23622"/>
                  </a:lnTo>
                  <a:lnTo>
                    <a:pt x="596900" y="23622"/>
                  </a:lnTo>
                  <a:lnTo>
                    <a:pt x="596900" y="18288"/>
                  </a:lnTo>
                  <a:lnTo>
                    <a:pt x="572770" y="18288"/>
                  </a:lnTo>
                  <a:lnTo>
                    <a:pt x="572770" y="14478"/>
                  </a:lnTo>
                  <a:lnTo>
                    <a:pt x="539750" y="14478"/>
                  </a:lnTo>
                  <a:lnTo>
                    <a:pt x="539750" y="9144"/>
                  </a:lnTo>
                  <a:lnTo>
                    <a:pt x="521970" y="9144"/>
                  </a:lnTo>
                  <a:lnTo>
                    <a:pt x="521970" y="5334"/>
                  </a:lnTo>
                  <a:lnTo>
                    <a:pt x="497840" y="5334"/>
                  </a:lnTo>
                  <a:lnTo>
                    <a:pt x="486410" y="5334"/>
                  </a:lnTo>
                  <a:lnTo>
                    <a:pt x="486410" y="0"/>
                  </a:lnTo>
                  <a:lnTo>
                    <a:pt x="0" y="0"/>
                  </a:lnTo>
                  <a:lnTo>
                    <a:pt x="0" y="823722"/>
                  </a:lnTo>
                  <a:lnTo>
                    <a:pt x="24130" y="823722"/>
                  </a:lnTo>
                  <a:lnTo>
                    <a:pt x="24130" y="834390"/>
                  </a:lnTo>
                  <a:lnTo>
                    <a:pt x="52070" y="834390"/>
                  </a:lnTo>
                  <a:lnTo>
                    <a:pt x="52070" y="838962"/>
                  </a:lnTo>
                  <a:lnTo>
                    <a:pt x="74930" y="838962"/>
                  </a:lnTo>
                  <a:lnTo>
                    <a:pt x="74930" y="843534"/>
                  </a:lnTo>
                  <a:lnTo>
                    <a:pt x="99060" y="843534"/>
                  </a:lnTo>
                  <a:lnTo>
                    <a:pt x="99060" y="847344"/>
                  </a:lnTo>
                  <a:lnTo>
                    <a:pt x="118110" y="847344"/>
                  </a:lnTo>
                  <a:lnTo>
                    <a:pt x="118110" y="85344"/>
                  </a:lnTo>
                  <a:lnTo>
                    <a:pt x="170180" y="85344"/>
                  </a:lnTo>
                  <a:lnTo>
                    <a:pt x="194310" y="85344"/>
                  </a:lnTo>
                  <a:lnTo>
                    <a:pt x="857250" y="85344"/>
                  </a:lnTo>
                  <a:lnTo>
                    <a:pt x="857250" y="80772"/>
                  </a:lnTo>
                  <a:close/>
                </a:path>
                <a:path w="941070" h="942975">
                  <a:moveTo>
                    <a:pt x="941070" y="100584"/>
                  </a:moveTo>
                  <a:lnTo>
                    <a:pt x="933450" y="100584"/>
                  </a:lnTo>
                  <a:lnTo>
                    <a:pt x="933450" y="94488"/>
                  </a:lnTo>
                  <a:lnTo>
                    <a:pt x="909320" y="94488"/>
                  </a:lnTo>
                  <a:lnTo>
                    <a:pt x="909320" y="89154"/>
                  </a:lnTo>
                  <a:lnTo>
                    <a:pt x="880110" y="89154"/>
                  </a:lnTo>
                  <a:lnTo>
                    <a:pt x="880110" y="85344"/>
                  </a:lnTo>
                  <a:lnTo>
                    <a:pt x="857250" y="85344"/>
                  </a:lnTo>
                  <a:lnTo>
                    <a:pt x="857250" y="858774"/>
                  </a:lnTo>
                  <a:lnTo>
                    <a:pt x="829310" y="858774"/>
                  </a:lnTo>
                  <a:lnTo>
                    <a:pt x="170180" y="858774"/>
                  </a:lnTo>
                  <a:lnTo>
                    <a:pt x="170180" y="867156"/>
                  </a:lnTo>
                  <a:lnTo>
                    <a:pt x="194310" y="867156"/>
                  </a:lnTo>
                  <a:lnTo>
                    <a:pt x="194310" y="871728"/>
                  </a:lnTo>
                  <a:lnTo>
                    <a:pt x="217170" y="871728"/>
                  </a:lnTo>
                  <a:lnTo>
                    <a:pt x="217170" y="877062"/>
                  </a:lnTo>
                  <a:lnTo>
                    <a:pt x="246380" y="877062"/>
                  </a:lnTo>
                  <a:lnTo>
                    <a:pt x="246380" y="885444"/>
                  </a:lnTo>
                  <a:lnTo>
                    <a:pt x="275590" y="885444"/>
                  </a:lnTo>
                  <a:lnTo>
                    <a:pt x="275590" y="891540"/>
                  </a:lnTo>
                  <a:lnTo>
                    <a:pt x="298450" y="891540"/>
                  </a:lnTo>
                  <a:lnTo>
                    <a:pt x="298450" y="895350"/>
                  </a:lnTo>
                  <a:lnTo>
                    <a:pt x="322580" y="895350"/>
                  </a:lnTo>
                  <a:lnTo>
                    <a:pt x="322580" y="899922"/>
                  </a:lnTo>
                  <a:lnTo>
                    <a:pt x="346710" y="899922"/>
                  </a:lnTo>
                  <a:lnTo>
                    <a:pt x="346710" y="909828"/>
                  </a:lnTo>
                  <a:lnTo>
                    <a:pt x="373380" y="909828"/>
                  </a:lnTo>
                  <a:lnTo>
                    <a:pt x="373380" y="915162"/>
                  </a:lnTo>
                  <a:lnTo>
                    <a:pt x="397510" y="915162"/>
                  </a:lnTo>
                  <a:lnTo>
                    <a:pt x="397510" y="923544"/>
                  </a:lnTo>
                  <a:lnTo>
                    <a:pt x="445770" y="923544"/>
                  </a:lnTo>
                  <a:lnTo>
                    <a:pt x="445770" y="929640"/>
                  </a:lnTo>
                  <a:lnTo>
                    <a:pt x="463550" y="929640"/>
                  </a:lnTo>
                  <a:lnTo>
                    <a:pt x="463550" y="933450"/>
                  </a:lnTo>
                  <a:lnTo>
                    <a:pt x="486410" y="933450"/>
                  </a:lnTo>
                  <a:lnTo>
                    <a:pt x="497840" y="933450"/>
                  </a:lnTo>
                  <a:lnTo>
                    <a:pt x="497840" y="942594"/>
                  </a:lnTo>
                  <a:lnTo>
                    <a:pt x="521970" y="942594"/>
                  </a:lnTo>
                  <a:lnTo>
                    <a:pt x="539750" y="942594"/>
                  </a:lnTo>
                  <a:lnTo>
                    <a:pt x="941070" y="942594"/>
                  </a:lnTo>
                  <a:lnTo>
                    <a:pt x="941070" y="100584"/>
                  </a:lnTo>
                  <a:close/>
                </a:path>
              </a:pathLst>
            </a:custGeom>
            <a:solidFill>
              <a:srgbClr val="0101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7463790" y="4076699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857250" y="51054"/>
                  </a:moveTo>
                  <a:lnTo>
                    <a:pt x="842010" y="51054"/>
                  </a:lnTo>
                  <a:lnTo>
                    <a:pt x="842010" y="47244"/>
                  </a:lnTo>
                  <a:lnTo>
                    <a:pt x="819150" y="47244"/>
                  </a:lnTo>
                  <a:lnTo>
                    <a:pt x="819150" y="42672"/>
                  </a:lnTo>
                  <a:lnTo>
                    <a:pt x="791210" y="42672"/>
                  </a:lnTo>
                  <a:lnTo>
                    <a:pt x="791210" y="38100"/>
                  </a:lnTo>
                  <a:lnTo>
                    <a:pt x="767080" y="38100"/>
                  </a:lnTo>
                  <a:lnTo>
                    <a:pt x="767080" y="32766"/>
                  </a:lnTo>
                  <a:lnTo>
                    <a:pt x="737870" y="32766"/>
                  </a:lnTo>
                  <a:lnTo>
                    <a:pt x="737870" y="85344"/>
                  </a:lnTo>
                  <a:lnTo>
                    <a:pt x="737870" y="758190"/>
                  </a:lnTo>
                  <a:lnTo>
                    <a:pt x="715010" y="758190"/>
                  </a:lnTo>
                  <a:lnTo>
                    <a:pt x="132080" y="758190"/>
                  </a:lnTo>
                  <a:lnTo>
                    <a:pt x="132080" y="85344"/>
                  </a:lnTo>
                  <a:lnTo>
                    <a:pt x="737870" y="85344"/>
                  </a:lnTo>
                  <a:lnTo>
                    <a:pt x="737870" y="32766"/>
                  </a:lnTo>
                  <a:lnTo>
                    <a:pt x="737870" y="23622"/>
                  </a:lnTo>
                  <a:lnTo>
                    <a:pt x="715010" y="23622"/>
                  </a:lnTo>
                  <a:lnTo>
                    <a:pt x="715010" y="18288"/>
                  </a:lnTo>
                  <a:lnTo>
                    <a:pt x="685800" y="18288"/>
                  </a:lnTo>
                  <a:lnTo>
                    <a:pt x="685800" y="9144"/>
                  </a:lnTo>
                  <a:lnTo>
                    <a:pt x="635000" y="9144"/>
                  </a:lnTo>
                  <a:lnTo>
                    <a:pt x="635000" y="0"/>
                  </a:lnTo>
                  <a:lnTo>
                    <a:pt x="260350" y="0"/>
                  </a:lnTo>
                  <a:lnTo>
                    <a:pt x="237490" y="0"/>
                  </a:lnTo>
                  <a:lnTo>
                    <a:pt x="0" y="0"/>
                  </a:lnTo>
                  <a:lnTo>
                    <a:pt x="0" y="796290"/>
                  </a:lnTo>
                  <a:lnTo>
                    <a:pt x="13970" y="796290"/>
                  </a:lnTo>
                  <a:lnTo>
                    <a:pt x="13970" y="800862"/>
                  </a:lnTo>
                  <a:lnTo>
                    <a:pt x="36830" y="800862"/>
                  </a:lnTo>
                  <a:lnTo>
                    <a:pt x="36830" y="805434"/>
                  </a:lnTo>
                  <a:lnTo>
                    <a:pt x="60960" y="805434"/>
                  </a:lnTo>
                  <a:lnTo>
                    <a:pt x="60960" y="809244"/>
                  </a:lnTo>
                  <a:lnTo>
                    <a:pt x="80010" y="809244"/>
                  </a:lnTo>
                  <a:lnTo>
                    <a:pt x="80010" y="820674"/>
                  </a:lnTo>
                  <a:lnTo>
                    <a:pt x="132080" y="820674"/>
                  </a:lnTo>
                  <a:lnTo>
                    <a:pt x="132080" y="829056"/>
                  </a:lnTo>
                  <a:lnTo>
                    <a:pt x="156210" y="829056"/>
                  </a:lnTo>
                  <a:lnTo>
                    <a:pt x="156210" y="833628"/>
                  </a:lnTo>
                  <a:lnTo>
                    <a:pt x="179070" y="833628"/>
                  </a:lnTo>
                  <a:lnTo>
                    <a:pt x="179070" y="838962"/>
                  </a:lnTo>
                  <a:lnTo>
                    <a:pt x="208280" y="838962"/>
                  </a:lnTo>
                  <a:lnTo>
                    <a:pt x="208280" y="847344"/>
                  </a:lnTo>
                  <a:lnTo>
                    <a:pt x="237490" y="847344"/>
                  </a:lnTo>
                  <a:lnTo>
                    <a:pt x="237490" y="853440"/>
                  </a:lnTo>
                  <a:lnTo>
                    <a:pt x="260350" y="853440"/>
                  </a:lnTo>
                  <a:lnTo>
                    <a:pt x="260350" y="857250"/>
                  </a:lnTo>
                  <a:lnTo>
                    <a:pt x="635000" y="857250"/>
                  </a:lnTo>
                  <a:lnTo>
                    <a:pt x="857250" y="857250"/>
                  </a:lnTo>
                  <a:lnTo>
                    <a:pt x="857250" y="51054"/>
                  </a:lnTo>
                  <a:close/>
                </a:path>
              </a:pathLst>
            </a:custGeom>
            <a:solidFill>
              <a:srgbClr val="0101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7515860" y="4123943"/>
              <a:ext cx="767080" cy="773430"/>
            </a:xfrm>
            <a:custGeom>
              <a:avLst/>
              <a:gdLst/>
              <a:ahLst/>
              <a:cxnLst/>
              <a:rect l="l" t="t" r="r" b="b"/>
              <a:pathLst>
                <a:path w="767079" h="773429">
                  <a:moveTo>
                    <a:pt x="767080" y="0"/>
                  </a:moveTo>
                  <a:lnTo>
                    <a:pt x="27940" y="0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758190"/>
                  </a:lnTo>
                  <a:lnTo>
                    <a:pt x="8890" y="758190"/>
                  </a:lnTo>
                  <a:lnTo>
                    <a:pt x="8890" y="762000"/>
                  </a:lnTo>
                  <a:lnTo>
                    <a:pt x="27940" y="762000"/>
                  </a:lnTo>
                  <a:lnTo>
                    <a:pt x="27940" y="773430"/>
                  </a:lnTo>
                  <a:lnTo>
                    <a:pt x="767080" y="773430"/>
                  </a:lnTo>
                  <a:lnTo>
                    <a:pt x="767080" y="0"/>
                  </a:lnTo>
                  <a:close/>
                </a:path>
              </a:pathLst>
            </a:custGeom>
            <a:solidFill>
              <a:srgbClr val="0101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7553568" y="4162043"/>
              <a:ext cx="672465" cy="673100"/>
            </a:xfrm>
            <a:custGeom>
              <a:avLst/>
              <a:gdLst/>
              <a:ahLst/>
              <a:cxnLst/>
              <a:rect l="l" t="t" r="r" b="b"/>
              <a:pathLst>
                <a:path w="672465" h="673100">
                  <a:moveTo>
                    <a:pt x="672083" y="672845"/>
                  </a:moveTo>
                  <a:lnTo>
                    <a:pt x="672083" y="0"/>
                  </a:lnTo>
                  <a:lnTo>
                    <a:pt x="0" y="0"/>
                  </a:lnTo>
                  <a:lnTo>
                    <a:pt x="0" y="672845"/>
                  </a:lnTo>
                  <a:lnTo>
                    <a:pt x="672083" y="672845"/>
                  </a:lnTo>
                  <a:close/>
                </a:path>
              </a:pathLst>
            </a:custGeom>
            <a:solidFill>
              <a:srgbClr val="0101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7595478" y="4213859"/>
              <a:ext cx="588645" cy="582930"/>
            </a:xfrm>
            <a:custGeom>
              <a:avLst/>
              <a:gdLst/>
              <a:ahLst/>
              <a:cxnLst/>
              <a:rect l="l" t="t" r="r" b="b"/>
              <a:pathLst>
                <a:path w="588645" h="582929">
                  <a:moveTo>
                    <a:pt x="588263" y="582929"/>
                  </a:moveTo>
                  <a:lnTo>
                    <a:pt x="588263" y="0"/>
                  </a:lnTo>
                  <a:lnTo>
                    <a:pt x="0" y="0"/>
                  </a:lnTo>
                  <a:lnTo>
                    <a:pt x="0" y="582929"/>
                  </a:lnTo>
                  <a:lnTo>
                    <a:pt x="588263" y="582929"/>
                  </a:lnTo>
                  <a:close/>
                </a:path>
              </a:pathLst>
            </a:custGeom>
            <a:solidFill>
              <a:srgbClr val="010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7643484" y="4251959"/>
              <a:ext cx="497205" cy="497840"/>
            </a:xfrm>
            <a:custGeom>
              <a:avLst/>
              <a:gdLst/>
              <a:ahLst/>
              <a:cxnLst/>
              <a:rect l="l" t="t" r="r" b="b"/>
              <a:pathLst>
                <a:path w="497204" h="497839">
                  <a:moveTo>
                    <a:pt x="496823" y="497585"/>
                  </a:moveTo>
                  <a:lnTo>
                    <a:pt x="496823" y="0"/>
                  </a:lnTo>
                  <a:lnTo>
                    <a:pt x="0" y="0"/>
                  </a:lnTo>
                  <a:lnTo>
                    <a:pt x="0" y="497585"/>
                  </a:lnTo>
                  <a:lnTo>
                    <a:pt x="496823" y="497585"/>
                  </a:lnTo>
                  <a:close/>
                </a:path>
              </a:pathLst>
            </a:custGeom>
            <a:solidFill>
              <a:srgbClr val="0101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7686156" y="4299203"/>
              <a:ext cx="412750" cy="407670"/>
            </a:xfrm>
            <a:custGeom>
              <a:avLst/>
              <a:gdLst/>
              <a:ahLst/>
              <a:cxnLst/>
              <a:rect l="l" t="t" r="r" b="b"/>
              <a:pathLst>
                <a:path w="412750" h="407670">
                  <a:moveTo>
                    <a:pt x="412241" y="407669"/>
                  </a:moveTo>
                  <a:lnTo>
                    <a:pt x="412241" y="0"/>
                  </a:lnTo>
                  <a:lnTo>
                    <a:pt x="0" y="0"/>
                  </a:lnTo>
                  <a:lnTo>
                    <a:pt x="0" y="407669"/>
                  </a:lnTo>
                  <a:lnTo>
                    <a:pt x="412241" y="407669"/>
                  </a:lnTo>
                  <a:close/>
                </a:path>
              </a:pathLst>
            </a:custGeom>
            <a:solidFill>
              <a:srgbClr val="010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7728828" y="4341113"/>
              <a:ext cx="322580" cy="319405"/>
            </a:xfrm>
            <a:custGeom>
              <a:avLst/>
              <a:gdLst/>
              <a:ahLst/>
              <a:cxnLst/>
              <a:rect l="l" t="t" r="r" b="b"/>
              <a:pathLst>
                <a:path w="322579" h="319404">
                  <a:moveTo>
                    <a:pt x="322325" y="319277"/>
                  </a:moveTo>
                  <a:lnTo>
                    <a:pt x="322325" y="0"/>
                  </a:lnTo>
                  <a:lnTo>
                    <a:pt x="0" y="0"/>
                  </a:lnTo>
                  <a:lnTo>
                    <a:pt x="0" y="319277"/>
                  </a:lnTo>
                  <a:lnTo>
                    <a:pt x="322325" y="319277"/>
                  </a:lnTo>
                  <a:close/>
                </a:path>
              </a:pathLst>
            </a:custGeom>
            <a:solidFill>
              <a:srgbClr val="0101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772262" y="4389119"/>
              <a:ext cx="241300" cy="232410"/>
            </a:xfrm>
            <a:custGeom>
              <a:avLst/>
              <a:gdLst/>
              <a:ahLst/>
              <a:cxnLst/>
              <a:rect l="l" t="t" r="r" b="b"/>
              <a:pathLst>
                <a:path w="241300" h="232410">
                  <a:moveTo>
                    <a:pt x="240791" y="232409"/>
                  </a:moveTo>
                  <a:lnTo>
                    <a:pt x="240791" y="0"/>
                  </a:lnTo>
                  <a:lnTo>
                    <a:pt x="0" y="0"/>
                  </a:lnTo>
                  <a:lnTo>
                    <a:pt x="0" y="232409"/>
                  </a:lnTo>
                  <a:lnTo>
                    <a:pt x="240791" y="232409"/>
                  </a:lnTo>
                  <a:close/>
                </a:path>
              </a:pathLst>
            </a:custGeom>
            <a:solidFill>
              <a:srgbClr val="0101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7814172" y="4427219"/>
              <a:ext cx="146685" cy="142240"/>
            </a:xfrm>
            <a:custGeom>
              <a:avLst/>
              <a:gdLst/>
              <a:ahLst/>
              <a:cxnLst/>
              <a:rect l="l" t="t" r="r" b="b"/>
              <a:pathLst>
                <a:path w="146684" h="142239">
                  <a:moveTo>
                    <a:pt x="146303" y="141731"/>
                  </a:moveTo>
                  <a:lnTo>
                    <a:pt x="146303" y="0"/>
                  </a:lnTo>
                  <a:lnTo>
                    <a:pt x="0" y="0"/>
                  </a:lnTo>
                  <a:lnTo>
                    <a:pt x="0" y="141731"/>
                  </a:lnTo>
                  <a:lnTo>
                    <a:pt x="146303" y="1417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7033122" y="3910583"/>
              <a:ext cx="1717675" cy="1184910"/>
            </a:xfrm>
            <a:custGeom>
              <a:avLst/>
              <a:gdLst/>
              <a:ahLst/>
              <a:cxnLst/>
              <a:rect l="l" t="t" r="r" b="b"/>
              <a:pathLst>
                <a:path w="1717675" h="1184910">
                  <a:moveTo>
                    <a:pt x="307847" y="0"/>
                  </a:moveTo>
                  <a:lnTo>
                    <a:pt x="0" y="852677"/>
                  </a:lnTo>
                  <a:lnTo>
                    <a:pt x="1400555" y="1184909"/>
                  </a:lnTo>
                  <a:lnTo>
                    <a:pt x="1410461" y="1170431"/>
                  </a:lnTo>
                  <a:lnTo>
                    <a:pt x="1410461" y="1165097"/>
                  </a:lnTo>
                  <a:lnTo>
                    <a:pt x="1415033" y="1146809"/>
                  </a:lnTo>
                  <a:lnTo>
                    <a:pt x="1420367" y="1128521"/>
                  </a:lnTo>
                  <a:lnTo>
                    <a:pt x="1434845" y="1104137"/>
                  </a:lnTo>
                  <a:lnTo>
                    <a:pt x="1434845" y="1081277"/>
                  </a:lnTo>
                  <a:lnTo>
                    <a:pt x="1447799" y="1057655"/>
                  </a:lnTo>
                  <a:lnTo>
                    <a:pt x="1458467" y="1023365"/>
                  </a:lnTo>
                  <a:lnTo>
                    <a:pt x="1471421" y="995171"/>
                  </a:lnTo>
                  <a:lnTo>
                    <a:pt x="1485899" y="962405"/>
                  </a:lnTo>
                  <a:lnTo>
                    <a:pt x="1495043" y="924305"/>
                  </a:lnTo>
                  <a:lnTo>
                    <a:pt x="1509521" y="890777"/>
                  </a:lnTo>
                  <a:lnTo>
                    <a:pt x="1523999" y="852677"/>
                  </a:lnTo>
                  <a:lnTo>
                    <a:pt x="1538477" y="814577"/>
                  </a:lnTo>
                  <a:lnTo>
                    <a:pt x="1551431" y="773429"/>
                  </a:lnTo>
                  <a:lnTo>
                    <a:pt x="1565909" y="738377"/>
                  </a:lnTo>
                  <a:lnTo>
                    <a:pt x="1580387" y="697229"/>
                  </a:lnTo>
                  <a:lnTo>
                    <a:pt x="1589531" y="658367"/>
                  </a:lnTo>
                  <a:lnTo>
                    <a:pt x="1613153" y="620267"/>
                  </a:lnTo>
                  <a:lnTo>
                    <a:pt x="1622297" y="582929"/>
                  </a:lnTo>
                  <a:lnTo>
                    <a:pt x="1636775" y="544829"/>
                  </a:lnTo>
                  <a:lnTo>
                    <a:pt x="1646681" y="506729"/>
                  </a:lnTo>
                  <a:lnTo>
                    <a:pt x="1656587" y="483869"/>
                  </a:lnTo>
                  <a:lnTo>
                    <a:pt x="1669541" y="445007"/>
                  </a:lnTo>
                  <a:lnTo>
                    <a:pt x="1680209" y="421385"/>
                  </a:lnTo>
                  <a:lnTo>
                    <a:pt x="1689353" y="393953"/>
                  </a:lnTo>
                  <a:lnTo>
                    <a:pt x="1699259" y="370331"/>
                  </a:lnTo>
                  <a:lnTo>
                    <a:pt x="1704593" y="350519"/>
                  </a:lnTo>
                  <a:lnTo>
                    <a:pt x="1712975" y="336041"/>
                  </a:lnTo>
                  <a:lnTo>
                    <a:pt x="1717547" y="326897"/>
                  </a:lnTo>
                  <a:lnTo>
                    <a:pt x="1717547" y="312419"/>
                  </a:lnTo>
                  <a:lnTo>
                    <a:pt x="3078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631798" y="4687061"/>
              <a:ext cx="284480" cy="488950"/>
            </a:xfrm>
            <a:custGeom>
              <a:avLst/>
              <a:gdLst/>
              <a:ahLst/>
              <a:cxnLst/>
              <a:rect l="l" t="t" r="r" b="b"/>
              <a:pathLst>
                <a:path w="284479" h="488950">
                  <a:moveTo>
                    <a:pt x="284225" y="33527"/>
                  </a:moveTo>
                  <a:lnTo>
                    <a:pt x="156971" y="0"/>
                  </a:lnTo>
                  <a:lnTo>
                    <a:pt x="0" y="450341"/>
                  </a:lnTo>
                  <a:lnTo>
                    <a:pt x="118871" y="488441"/>
                  </a:lnTo>
                  <a:lnTo>
                    <a:pt x="284225" y="33527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631798" y="4687061"/>
              <a:ext cx="284480" cy="488950"/>
            </a:xfrm>
            <a:custGeom>
              <a:avLst/>
              <a:gdLst/>
              <a:ahLst/>
              <a:cxnLst/>
              <a:rect l="l" t="t" r="r" b="b"/>
              <a:pathLst>
                <a:path w="284479" h="488950">
                  <a:moveTo>
                    <a:pt x="156971" y="0"/>
                  </a:moveTo>
                  <a:lnTo>
                    <a:pt x="0" y="450341"/>
                  </a:lnTo>
                  <a:lnTo>
                    <a:pt x="118871" y="488441"/>
                  </a:lnTo>
                  <a:lnTo>
                    <a:pt x="284225" y="33527"/>
                  </a:lnTo>
                  <a:lnTo>
                    <a:pt x="1569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02105" y="4781930"/>
              <a:ext cx="86867" cy="11582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25905" y="4980812"/>
              <a:ext cx="86867" cy="118871"/>
            </a:xfrm>
            <a:prstGeom prst="rect">
              <a:avLst/>
            </a:prstGeom>
          </p:spPr>
        </p:pic>
      </p:grpSp>
      <p:sp>
        <p:nvSpPr>
          <p:cNvPr id="107" name="object 107"/>
          <p:cNvSpPr txBox="1">
            <a:spLocks noGrp="1"/>
          </p:cNvSpPr>
          <p:nvPr>
            <p:ph type="title"/>
          </p:nvPr>
        </p:nvSpPr>
        <p:spPr>
          <a:xfrm>
            <a:off x="1824354" y="1204975"/>
            <a:ext cx="704659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LCD (Liquid</a:t>
            </a:r>
            <a:r>
              <a:rPr dirty="0"/>
              <a:t> </a:t>
            </a:r>
            <a:r>
              <a:rPr dirty="0" spc="-5"/>
              <a:t>Crystal</a:t>
            </a:r>
            <a:r>
              <a:rPr dirty="0"/>
              <a:t> </a:t>
            </a:r>
            <a:r>
              <a:rPr dirty="0" spc="-5"/>
              <a:t>Display)</a:t>
            </a:r>
          </a:p>
        </p:txBody>
      </p:sp>
      <p:sp>
        <p:nvSpPr>
          <p:cNvPr id="108" name="object 10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9917" y="1204975"/>
            <a:ext cx="335343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Paper</a:t>
            </a:r>
            <a:r>
              <a:rPr dirty="0" spc="-90"/>
              <a:t> </a:t>
            </a:r>
            <a:r>
              <a:rPr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352547"/>
            <a:ext cx="7271384" cy="3099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Paper output is sometimes called hard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copy</a:t>
            </a:r>
            <a:endParaRPr sz="3200">
              <a:latin typeface="Arial"/>
              <a:cs typeface="Arial"/>
            </a:endParaRPr>
          </a:p>
          <a:p>
            <a:pPr marL="354965" marR="276225" indent="-342900">
              <a:lnSpc>
                <a:spcPct val="100000"/>
              </a:lnSpc>
              <a:spcBef>
                <a:spcPts val="75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Hard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copy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can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from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one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two </a:t>
            </a:r>
            <a:r>
              <a:rPr dirty="0" sz="3200" spc="-869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kinds of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printers: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Impact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printers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Nonimpact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printers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01684" y="4234615"/>
            <a:ext cx="3523615" cy="2218055"/>
            <a:chOff x="5501684" y="4234615"/>
            <a:chExt cx="3523615" cy="2218055"/>
          </a:xfrm>
        </p:grpSpPr>
        <p:sp>
          <p:nvSpPr>
            <p:cNvPr id="5" name="object 5"/>
            <p:cNvSpPr/>
            <p:nvPr/>
          </p:nvSpPr>
          <p:spPr>
            <a:xfrm>
              <a:off x="6101958" y="5468111"/>
              <a:ext cx="2922270" cy="974725"/>
            </a:xfrm>
            <a:custGeom>
              <a:avLst/>
              <a:gdLst/>
              <a:ahLst/>
              <a:cxnLst/>
              <a:rect l="l" t="t" r="r" b="b"/>
              <a:pathLst>
                <a:path w="2922270" h="974725">
                  <a:moveTo>
                    <a:pt x="2922269" y="22097"/>
                  </a:moveTo>
                  <a:lnTo>
                    <a:pt x="2840735" y="0"/>
                  </a:lnTo>
                  <a:lnTo>
                    <a:pt x="0" y="359663"/>
                  </a:lnTo>
                  <a:lnTo>
                    <a:pt x="1523" y="360425"/>
                  </a:lnTo>
                  <a:lnTo>
                    <a:pt x="179069" y="899159"/>
                  </a:lnTo>
                  <a:lnTo>
                    <a:pt x="479297" y="974597"/>
                  </a:lnTo>
                  <a:lnTo>
                    <a:pt x="843533" y="704849"/>
                  </a:lnTo>
                  <a:lnTo>
                    <a:pt x="961643" y="735329"/>
                  </a:lnTo>
                  <a:lnTo>
                    <a:pt x="1117853" y="622553"/>
                  </a:lnTo>
                  <a:lnTo>
                    <a:pt x="1856231" y="786383"/>
                  </a:lnTo>
                  <a:lnTo>
                    <a:pt x="1863851" y="787145"/>
                  </a:lnTo>
                  <a:lnTo>
                    <a:pt x="1873757" y="788669"/>
                  </a:lnTo>
                  <a:lnTo>
                    <a:pt x="1881377" y="790955"/>
                  </a:lnTo>
                  <a:lnTo>
                    <a:pt x="1891283" y="790955"/>
                  </a:lnTo>
                  <a:lnTo>
                    <a:pt x="1898903" y="791717"/>
                  </a:lnTo>
                  <a:lnTo>
                    <a:pt x="1927097" y="791717"/>
                  </a:lnTo>
                  <a:lnTo>
                    <a:pt x="1936241" y="789431"/>
                  </a:lnTo>
                  <a:lnTo>
                    <a:pt x="1944623" y="788669"/>
                  </a:lnTo>
                  <a:lnTo>
                    <a:pt x="1953767" y="786383"/>
                  </a:lnTo>
                  <a:lnTo>
                    <a:pt x="1962149" y="782573"/>
                  </a:lnTo>
                  <a:lnTo>
                    <a:pt x="1971293" y="779525"/>
                  </a:lnTo>
                  <a:lnTo>
                    <a:pt x="1978913" y="775715"/>
                  </a:lnTo>
                  <a:lnTo>
                    <a:pt x="1987295" y="769619"/>
                  </a:lnTo>
                  <a:lnTo>
                    <a:pt x="1991105" y="767333"/>
                  </a:lnTo>
                  <a:lnTo>
                    <a:pt x="1995677" y="764285"/>
                  </a:lnTo>
                  <a:lnTo>
                    <a:pt x="2922269" y="22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01958" y="5468111"/>
              <a:ext cx="2922270" cy="974725"/>
            </a:xfrm>
            <a:custGeom>
              <a:avLst/>
              <a:gdLst/>
              <a:ahLst/>
              <a:cxnLst/>
              <a:rect l="l" t="t" r="r" b="b"/>
              <a:pathLst>
                <a:path w="2922270" h="974725">
                  <a:moveTo>
                    <a:pt x="0" y="359663"/>
                  </a:moveTo>
                  <a:lnTo>
                    <a:pt x="2840735" y="0"/>
                  </a:lnTo>
                  <a:lnTo>
                    <a:pt x="2922269" y="22097"/>
                  </a:lnTo>
                  <a:lnTo>
                    <a:pt x="1995677" y="764285"/>
                  </a:lnTo>
                  <a:lnTo>
                    <a:pt x="1991105" y="767333"/>
                  </a:lnTo>
                  <a:lnTo>
                    <a:pt x="1987295" y="769619"/>
                  </a:lnTo>
                  <a:lnTo>
                    <a:pt x="1978913" y="775715"/>
                  </a:lnTo>
                  <a:lnTo>
                    <a:pt x="1971293" y="779525"/>
                  </a:lnTo>
                  <a:lnTo>
                    <a:pt x="1962149" y="782573"/>
                  </a:lnTo>
                  <a:lnTo>
                    <a:pt x="1953767" y="786383"/>
                  </a:lnTo>
                  <a:lnTo>
                    <a:pt x="1944623" y="788669"/>
                  </a:lnTo>
                  <a:lnTo>
                    <a:pt x="1936241" y="789431"/>
                  </a:lnTo>
                  <a:lnTo>
                    <a:pt x="1927097" y="791717"/>
                  </a:lnTo>
                  <a:lnTo>
                    <a:pt x="1898903" y="791717"/>
                  </a:lnTo>
                  <a:lnTo>
                    <a:pt x="1891283" y="790955"/>
                  </a:lnTo>
                  <a:lnTo>
                    <a:pt x="1881377" y="790955"/>
                  </a:lnTo>
                  <a:lnTo>
                    <a:pt x="1873757" y="788669"/>
                  </a:lnTo>
                  <a:lnTo>
                    <a:pt x="1863851" y="787145"/>
                  </a:lnTo>
                  <a:lnTo>
                    <a:pt x="1856231" y="786383"/>
                  </a:lnTo>
                  <a:lnTo>
                    <a:pt x="1117853" y="622553"/>
                  </a:lnTo>
                  <a:lnTo>
                    <a:pt x="961643" y="735329"/>
                  </a:lnTo>
                  <a:lnTo>
                    <a:pt x="843533" y="704849"/>
                  </a:lnTo>
                  <a:lnTo>
                    <a:pt x="479297" y="974597"/>
                  </a:lnTo>
                  <a:lnTo>
                    <a:pt x="179069" y="899159"/>
                  </a:lnTo>
                  <a:lnTo>
                    <a:pt x="1523" y="360425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74705" y="4235196"/>
              <a:ext cx="3016885" cy="1979930"/>
            </a:xfrm>
            <a:custGeom>
              <a:avLst/>
              <a:gdLst/>
              <a:ahLst/>
              <a:cxnLst/>
              <a:rect l="l" t="t" r="r" b="b"/>
              <a:pathLst>
                <a:path w="3016884" h="1979929">
                  <a:moveTo>
                    <a:pt x="2286" y="1499616"/>
                  </a:moveTo>
                  <a:lnTo>
                    <a:pt x="2286" y="639318"/>
                  </a:lnTo>
                  <a:lnTo>
                    <a:pt x="762" y="641604"/>
                  </a:lnTo>
                  <a:lnTo>
                    <a:pt x="0" y="643890"/>
                  </a:lnTo>
                  <a:lnTo>
                    <a:pt x="0" y="1492758"/>
                  </a:lnTo>
                  <a:lnTo>
                    <a:pt x="762" y="1495806"/>
                  </a:lnTo>
                  <a:lnTo>
                    <a:pt x="2286" y="1499616"/>
                  </a:lnTo>
                  <a:close/>
                </a:path>
                <a:path w="3016884" h="1979929">
                  <a:moveTo>
                    <a:pt x="3016758" y="451866"/>
                  </a:moveTo>
                  <a:lnTo>
                    <a:pt x="3016758" y="342900"/>
                  </a:lnTo>
                  <a:lnTo>
                    <a:pt x="3015996" y="338328"/>
                  </a:lnTo>
                  <a:lnTo>
                    <a:pt x="3015996" y="334518"/>
                  </a:lnTo>
                  <a:lnTo>
                    <a:pt x="3013710" y="332232"/>
                  </a:lnTo>
                  <a:lnTo>
                    <a:pt x="3012186" y="329946"/>
                  </a:lnTo>
                  <a:lnTo>
                    <a:pt x="3011424" y="327660"/>
                  </a:lnTo>
                  <a:lnTo>
                    <a:pt x="3009138" y="325374"/>
                  </a:lnTo>
                  <a:lnTo>
                    <a:pt x="3003804" y="320802"/>
                  </a:lnTo>
                  <a:lnTo>
                    <a:pt x="3001518" y="319278"/>
                  </a:lnTo>
                  <a:lnTo>
                    <a:pt x="2998470" y="316992"/>
                  </a:lnTo>
                  <a:lnTo>
                    <a:pt x="2996184" y="316992"/>
                  </a:lnTo>
                  <a:lnTo>
                    <a:pt x="2992374" y="316230"/>
                  </a:lnTo>
                  <a:lnTo>
                    <a:pt x="2989326" y="314706"/>
                  </a:lnTo>
                  <a:lnTo>
                    <a:pt x="2985516" y="314706"/>
                  </a:lnTo>
                  <a:lnTo>
                    <a:pt x="2302764" y="220218"/>
                  </a:lnTo>
                  <a:lnTo>
                    <a:pt x="2235708" y="160020"/>
                  </a:lnTo>
                  <a:lnTo>
                    <a:pt x="1104138" y="0"/>
                  </a:lnTo>
                  <a:lnTo>
                    <a:pt x="810006" y="205740"/>
                  </a:lnTo>
                  <a:lnTo>
                    <a:pt x="16002" y="619506"/>
                  </a:lnTo>
                  <a:lnTo>
                    <a:pt x="11430" y="624078"/>
                  </a:lnTo>
                  <a:lnTo>
                    <a:pt x="7620" y="627126"/>
                  </a:lnTo>
                  <a:lnTo>
                    <a:pt x="4572" y="632460"/>
                  </a:lnTo>
                  <a:lnTo>
                    <a:pt x="2286" y="637032"/>
                  </a:lnTo>
                  <a:lnTo>
                    <a:pt x="2286" y="1501902"/>
                  </a:lnTo>
                  <a:lnTo>
                    <a:pt x="3048" y="1504188"/>
                  </a:lnTo>
                  <a:lnTo>
                    <a:pt x="4572" y="1506474"/>
                  </a:lnTo>
                  <a:lnTo>
                    <a:pt x="6858" y="1508760"/>
                  </a:lnTo>
                  <a:lnTo>
                    <a:pt x="7620" y="1511808"/>
                  </a:lnTo>
                  <a:lnTo>
                    <a:pt x="9906" y="1515618"/>
                  </a:lnTo>
                  <a:lnTo>
                    <a:pt x="14478" y="1519428"/>
                  </a:lnTo>
                  <a:lnTo>
                    <a:pt x="18288" y="1520190"/>
                  </a:lnTo>
                  <a:lnTo>
                    <a:pt x="20574" y="1522476"/>
                  </a:lnTo>
                  <a:lnTo>
                    <a:pt x="24384" y="1524000"/>
                  </a:lnTo>
                  <a:lnTo>
                    <a:pt x="27432" y="1524762"/>
                  </a:lnTo>
                  <a:lnTo>
                    <a:pt x="2010156" y="1977390"/>
                  </a:lnTo>
                  <a:lnTo>
                    <a:pt x="2014728" y="1977390"/>
                  </a:lnTo>
                  <a:lnTo>
                    <a:pt x="2018538" y="1978152"/>
                  </a:lnTo>
                  <a:lnTo>
                    <a:pt x="2032254" y="1978152"/>
                  </a:lnTo>
                  <a:lnTo>
                    <a:pt x="2037588" y="1979676"/>
                  </a:lnTo>
                  <a:lnTo>
                    <a:pt x="2048256" y="1979676"/>
                  </a:lnTo>
                  <a:lnTo>
                    <a:pt x="2052828" y="1978152"/>
                  </a:lnTo>
                  <a:lnTo>
                    <a:pt x="2061210" y="1978152"/>
                  </a:lnTo>
                  <a:lnTo>
                    <a:pt x="2065782" y="1977390"/>
                  </a:lnTo>
                  <a:lnTo>
                    <a:pt x="2070354" y="1975866"/>
                  </a:lnTo>
                  <a:lnTo>
                    <a:pt x="2074926" y="1973580"/>
                  </a:lnTo>
                  <a:lnTo>
                    <a:pt x="2079498" y="1972818"/>
                  </a:lnTo>
                  <a:lnTo>
                    <a:pt x="2084070" y="1970532"/>
                  </a:lnTo>
                  <a:lnTo>
                    <a:pt x="2089404" y="1968246"/>
                  </a:lnTo>
                  <a:lnTo>
                    <a:pt x="2096262" y="1965960"/>
                  </a:lnTo>
                  <a:lnTo>
                    <a:pt x="3016758" y="4518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74704" y="4235195"/>
              <a:ext cx="3016885" cy="1979930"/>
            </a:xfrm>
            <a:custGeom>
              <a:avLst/>
              <a:gdLst/>
              <a:ahLst/>
              <a:cxnLst/>
              <a:rect l="l" t="t" r="r" b="b"/>
              <a:pathLst>
                <a:path w="3016884" h="1979929">
                  <a:moveTo>
                    <a:pt x="3016757" y="451865"/>
                  </a:moveTo>
                  <a:lnTo>
                    <a:pt x="3016757" y="342899"/>
                  </a:lnTo>
                  <a:lnTo>
                    <a:pt x="3015995" y="338327"/>
                  </a:lnTo>
                  <a:lnTo>
                    <a:pt x="3015995" y="334517"/>
                  </a:lnTo>
                  <a:lnTo>
                    <a:pt x="3013709" y="332231"/>
                  </a:lnTo>
                  <a:lnTo>
                    <a:pt x="3012185" y="329945"/>
                  </a:lnTo>
                  <a:lnTo>
                    <a:pt x="3011423" y="327659"/>
                  </a:lnTo>
                  <a:lnTo>
                    <a:pt x="3009137" y="325373"/>
                  </a:lnTo>
                  <a:lnTo>
                    <a:pt x="3003803" y="320801"/>
                  </a:lnTo>
                  <a:lnTo>
                    <a:pt x="3001517" y="319277"/>
                  </a:lnTo>
                  <a:lnTo>
                    <a:pt x="2998469" y="316991"/>
                  </a:lnTo>
                  <a:lnTo>
                    <a:pt x="2996183" y="316991"/>
                  </a:lnTo>
                  <a:lnTo>
                    <a:pt x="2992373" y="316229"/>
                  </a:lnTo>
                  <a:lnTo>
                    <a:pt x="2989325" y="314705"/>
                  </a:lnTo>
                  <a:lnTo>
                    <a:pt x="2985515" y="314705"/>
                  </a:lnTo>
                  <a:lnTo>
                    <a:pt x="2302763" y="220217"/>
                  </a:lnTo>
                  <a:lnTo>
                    <a:pt x="2235707" y="160019"/>
                  </a:lnTo>
                  <a:lnTo>
                    <a:pt x="1104137" y="0"/>
                  </a:lnTo>
                  <a:lnTo>
                    <a:pt x="810005" y="205739"/>
                  </a:lnTo>
                  <a:lnTo>
                    <a:pt x="16001" y="619505"/>
                  </a:lnTo>
                  <a:lnTo>
                    <a:pt x="11429" y="624077"/>
                  </a:lnTo>
                  <a:lnTo>
                    <a:pt x="7619" y="627125"/>
                  </a:lnTo>
                  <a:lnTo>
                    <a:pt x="4571" y="632459"/>
                  </a:lnTo>
                  <a:lnTo>
                    <a:pt x="2285" y="637031"/>
                  </a:lnTo>
                  <a:lnTo>
                    <a:pt x="2285" y="639317"/>
                  </a:lnTo>
                  <a:lnTo>
                    <a:pt x="761" y="641603"/>
                  </a:lnTo>
                  <a:lnTo>
                    <a:pt x="0" y="643889"/>
                  </a:lnTo>
                  <a:lnTo>
                    <a:pt x="0" y="1492757"/>
                  </a:lnTo>
                  <a:lnTo>
                    <a:pt x="761" y="1495805"/>
                  </a:lnTo>
                  <a:lnTo>
                    <a:pt x="2285" y="1499615"/>
                  </a:lnTo>
                  <a:lnTo>
                    <a:pt x="2285" y="1501901"/>
                  </a:lnTo>
                  <a:lnTo>
                    <a:pt x="3047" y="1504187"/>
                  </a:lnTo>
                  <a:lnTo>
                    <a:pt x="4571" y="1506473"/>
                  </a:lnTo>
                  <a:lnTo>
                    <a:pt x="6857" y="1508759"/>
                  </a:lnTo>
                  <a:lnTo>
                    <a:pt x="7619" y="1511807"/>
                  </a:lnTo>
                  <a:lnTo>
                    <a:pt x="9905" y="1515617"/>
                  </a:lnTo>
                  <a:lnTo>
                    <a:pt x="14477" y="1519427"/>
                  </a:lnTo>
                  <a:lnTo>
                    <a:pt x="18287" y="1520189"/>
                  </a:lnTo>
                  <a:lnTo>
                    <a:pt x="20573" y="1522475"/>
                  </a:lnTo>
                  <a:lnTo>
                    <a:pt x="24383" y="1523999"/>
                  </a:lnTo>
                  <a:lnTo>
                    <a:pt x="27431" y="1524761"/>
                  </a:lnTo>
                  <a:lnTo>
                    <a:pt x="2010155" y="1977389"/>
                  </a:lnTo>
                  <a:lnTo>
                    <a:pt x="2014727" y="1977389"/>
                  </a:lnTo>
                  <a:lnTo>
                    <a:pt x="2018537" y="1978151"/>
                  </a:lnTo>
                  <a:lnTo>
                    <a:pt x="2032253" y="1978151"/>
                  </a:lnTo>
                  <a:lnTo>
                    <a:pt x="2037587" y="1979675"/>
                  </a:lnTo>
                  <a:lnTo>
                    <a:pt x="2048255" y="1979675"/>
                  </a:lnTo>
                  <a:lnTo>
                    <a:pt x="2052827" y="1978151"/>
                  </a:lnTo>
                  <a:lnTo>
                    <a:pt x="2061209" y="1978151"/>
                  </a:lnTo>
                  <a:lnTo>
                    <a:pt x="2065781" y="1977389"/>
                  </a:lnTo>
                  <a:lnTo>
                    <a:pt x="2070353" y="1975865"/>
                  </a:lnTo>
                  <a:lnTo>
                    <a:pt x="2074925" y="1973579"/>
                  </a:lnTo>
                  <a:lnTo>
                    <a:pt x="2079497" y="1972817"/>
                  </a:lnTo>
                  <a:lnTo>
                    <a:pt x="2084069" y="1970531"/>
                  </a:lnTo>
                  <a:lnTo>
                    <a:pt x="2089403" y="1968245"/>
                  </a:lnTo>
                  <a:lnTo>
                    <a:pt x="2096261" y="1965959"/>
                  </a:lnTo>
                  <a:lnTo>
                    <a:pt x="3016757" y="451865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96802" y="4547615"/>
              <a:ext cx="2943225" cy="676910"/>
            </a:xfrm>
            <a:custGeom>
              <a:avLst/>
              <a:gdLst/>
              <a:ahLst/>
              <a:cxnLst/>
              <a:rect l="l" t="t" r="r" b="b"/>
              <a:pathLst>
                <a:path w="2943225" h="676910">
                  <a:moveTo>
                    <a:pt x="2923793" y="0"/>
                  </a:moveTo>
                  <a:lnTo>
                    <a:pt x="2926079" y="0"/>
                  </a:lnTo>
                  <a:lnTo>
                    <a:pt x="2930651" y="2285"/>
                  </a:lnTo>
                  <a:lnTo>
                    <a:pt x="2932937" y="4571"/>
                  </a:lnTo>
                  <a:lnTo>
                    <a:pt x="2936747" y="6095"/>
                  </a:lnTo>
                  <a:lnTo>
                    <a:pt x="2937509" y="8381"/>
                  </a:lnTo>
                  <a:lnTo>
                    <a:pt x="2940557" y="10667"/>
                  </a:lnTo>
                  <a:lnTo>
                    <a:pt x="2941319" y="13715"/>
                  </a:lnTo>
                  <a:lnTo>
                    <a:pt x="2942843" y="17525"/>
                  </a:lnTo>
                  <a:lnTo>
                    <a:pt x="2942843" y="22859"/>
                  </a:lnTo>
                  <a:lnTo>
                    <a:pt x="2941319" y="26669"/>
                  </a:lnTo>
                  <a:lnTo>
                    <a:pt x="2940557" y="30479"/>
                  </a:lnTo>
                  <a:lnTo>
                    <a:pt x="2937509" y="32765"/>
                  </a:lnTo>
                  <a:lnTo>
                    <a:pt x="2935223" y="35813"/>
                  </a:lnTo>
                  <a:lnTo>
                    <a:pt x="2932175" y="38099"/>
                  </a:lnTo>
                  <a:lnTo>
                    <a:pt x="2928365" y="40385"/>
                  </a:lnTo>
                  <a:lnTo>
                    <a:pt x="1983485" y="654557"/>
                  </a:lnTo>
                  <a:lnTo>
                    <a:pt x="1979675" y="656843"/>
                  </a:lnTo>
                  <a:lnTo>
                    <a:pt x="1977389" y="657605"/>
                  </a:lnTo>
                  <a:lnTo>
                    <a:pt x="1971293" y="660653"/>
                  </a:lnTo>
                  <a:lnTo>
                    <a:pt x="1965959" y="663701"/>
                  </a:lnTo>
                  <a:lnTo>
                    <a:pt x="1959863" y="665987"/>
                  </a:lnTo>
                  <a:lnTo>
                    <a:pt x="1954529" y="668273"/>
                  </a:lnTo>
                  <a:lnTo>
                    <a:pt x="1946147" y="670559"/>
                  </a:lnTo>
                  <a:lnTo>
                    <a:pt x="1940051" y="672083"/>
                  </a:lnTo>
                  <a:lnTo>
                    <a:pt x="1934717" y="674369"/>
                  </a:lnTo>
                  <a:lnTo>
                    <a:pt x="1927097" y="675131"/>
                  </a:lnTo>
                  <a:lnTo>
                    <a:pt x="1919477" y="676655"/>
                  </a:lnTo>
                  <a:lnTo>
                    <a:pt x="1883663" y="676655"/>
                  </a:lnTo>
                  <a:lnTo>
                    <a:pt x="1876043" y="674369"/>
                  </a:lnTo>
                  <a:lnTo>
                    <a:pt x="35813" y="336803"/>
                  </a:lnTo>
                  <a:lnTo>
                    <a:pt x="31241" y="336803"/>
                  </a:lnTo>
                  <a:lnTo>
                    <a:pt x="28955" y="336041"/>
                  </a:lnTo>
                  <a:lnTo>
                    <a:pt x="22097" y="334517"/>
                  </a:lnTo>
                  <a:lnTo>
                    <a:pt x="16001" y="332231"/>
                  </a:lnTo>
                  <a:lnTo>
                    <a:pt x="11429" y="329945"/>
                  </a:lnTo>
                  <a:lnTo>
                    <a:pt x="7619" y="327659"/>
                  </a:lnTo>
                  <a:lnTo>
                    <a:pt x="5333" y="326897"/>
                  </a:lnTo>
                  <a:lnTo>
                    <a:pt x="2285" y="322325"/>
                  </a:lnTo>
                  <a:lnTo>
                    <a:pt x="0" y="316991"/>
                  </a:lnTo>
                  <a:lnTo>
                    <a:pt x="761" y="312419"/>
                  </a:lnTo>
                  <a:lnTo>
                    <a:pt x="2285" y="309371"/>
                  </a:lnTo>
                  <a:lnTo>
                    <a:pt x="4571" y="304799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980289" y="4614672"/>
              <a:ext cx="1012825" cy="1598930"/>
            </a:xfrm>
            <a:custGeom>
              <a:avLst/>
              <a:gdLst/>
              <a:ahLst/>
              <a:cxnLst/>
              <a:rect l="l" t="t" r="r" b="b"/>
              <a:pathLst>
                <a:path w="1012825" h="1598929">
                  <a:moveTo>
                    <a:pt x="1012698" y="80772"/>
                  </a:moveTo>
                  <a:lnTo>
                    <a:pt x="1012698" y="46482"/>
                  </a:lnTo>
                  <a:lnTo>
                    <a:pt x="1011174" y="39624"/>
                  </a:lnTo>
                  <a:lnTo>
                    <a:pt x="1011174" y="35052"/>
                  </a:lnTo>
                  <a:lnTo>
                    <a:pt x="997458" y="8382"/>
                  </a:lnTo>
                  <a:lnTo>
                    <a:pt x="993648" y="5334"/>
                  </a:lnTo>
                  <a:lnTo>
                    <a:pt x="990600" y="2286"/>
                  </a:lnTo>
                  <a:lnTo>
                    <a:pt x="986790" y="1524"/>
                  </a:lnTo>
                  <a:lnTo>
                    <a:pt x="982218" y="0"/>
                  </a:lnTo>
                  <a:lnTo>
                    <a:pt x="979170" y="1524"/>
                  </a:lnTo>
                  <a:lnTo>
                    <a:pt x="973836" y="3810"/>
                  </a:lnTo>
                  <a:lnTo>
                    <a:pt x="969264" y="6096"/>
                  </a:lnTo>
                  <a:lnTo>
                    <a:pt x="86868" y="579120"/>
                  </a:lnTo>
                  <a:lnTo>
                    <a:pt x="82296" y="581406"/>
                  </a:lnTo>
                  <a:lnTo>
                    <a:pt x="78486" y="583692"/>
                  </a:lnTo>
                  <a:lnTo>
                    <a:pt x="70866" y="589788"/>
                  </a:lnTo>
                  <a:lnTo>
                    <a:pt x="61722" y="596646"/>
                  </a:lnTo>
                  <a:lnTo>
                    <a:pt x="54102" y="602742"/>
                  </a:lnTo>
                  <a:lnTo>
                    <a:pt x="46482" y="609600"/>
                  </a:lnTo>
                  <a:lnTo>
                    <a:pt x="38100" y="616458"/>
                  </a:lnTo>
                  <a:lnTo>
                    <a:pt x="32004" y="624840"/>
                  </a:lnTo>
                  <a:lnTo>
                    <a:pt x="25146" y="631698"/>
                  </a:lnTo>
                  <a:lnTo>
                    <a:pt x="20574" y="640842"/>
                  </a:lnTo>
                  <a:lnTo>
                    <a:pt x="15240" y="649224"/>
                  </a:lnTo>
                  <a:lnTo>
                    <a:pt x="11430" y="656844"/>
                  </a:lnTo>
                  <a:lnTo>
                    <a:pt x="6858" y="667512"/>
                  </a:lnTo>
                  <a:lnTo>
                    <a:pt x="3048" y="675894"/>
                  </a:lnTo>
                  <a:lnTo>
                    <a:pt x="2286" y="685038"/>
                  </a:lnTo>
                  <a:lnTo>
                    <a:pt x="0" y="694182"/>
                  </a:lnTo>
                  <a:lnTo>
                    <a:pt x="762" y="1551432"/>
                  </a:lnTo>
                  <a:lnTo>
                    <a:pt x="2286" y="1556766"/>
                  </a:lnTo>
                  <a:lnTo>
                    <a:pt x="2286" y="1562862"/>
                  </a:lnTo>
                  <a:lnTo>
                    <a:pt x="3048" y="1572006"/>
                  </a:lnTo>
                  <a:lnTo>
                    <a:pt x="33528" y="1597914"/>
                  </a:lnTo>
                  <a:lnTo>
                    <a:pt x="41910" y="1598676"/>
                  </a:lnTo>
                  <a:lnTo>
                    <a:pt x="51054" y="1598676"/>
                  </a:lnTo>
                  <a:lnTo>
                    <a:pt x="60198" y="1597914"/>
                  </a:lnTo>
                  <a:lnTo>
                    <a:pt x="69342" y="1595628"/>
                  </a:lnTo>
                  <a:lnTo>
                    <a:pt x="77724" y="1591818"/>
                  </a:lnTo>
                  <a:lnTo>
                    <a:pt x="86106" y="1588770"/>
                  </a:lnTo>
                  <a:lnTo>
                    <a:pt x="95250" y="1583436"/>
                  </a:lnTo>
                  <a:lnTo>
                    <a:pt x="103632" y="1578102"/>
                  </a:lnTo>
                  <a:lnTo>
                    <a:pt x="111252" y="1572006"/>
                  </a:lnTo>
                  <a:lnTo>
                    <a:pt x="991362" y="881634"/>
                  </a:lnTo>
                  <a:lnTo>
                    <a:pt x="995934" y="877062"/>
                  </a:lnTo>
                  <a:lnTo>
                    <a:pt x="999744" y="874776"/>
                  </a:lnTo>
                  <a:lnTo>
                    <a:pt x="999744" y="105156"/>
                  </a:lnTo>
                  <a:lnTo>
                    <a:pt x="1012698" y="80772"/>
                  </a:lnTo>
                  <a:close/>
                </a:path>
                <a:path w="1012825" h="1598929">
                  <a:moveTo>
                    <a:pt x="1012698" y="109728"/>
                  </a:moveTo>
                  <a:lnTo>
                    <a:pt x="999744" y="105156"/>
                  </a:lnTo>
                  <a:lnTo>
                    <a:pt x="999744" y="874776"/>
                  </a:lnTo>
                  <a:lnTo>
                    <a:pt x="1000506" y="872490"/>
                  </a:lnTo>
                  <a:lnTo>
                    <a:pt x="1004316" y="867918"/>
                  </a:lnTo>
                  <a:lnTo>
                    <a:pt x="1008126" y="861822"/>
                  </a:lnTo>
                  <a:lnTo>
                    <a:pt x="1008888" y="860298"/>
                  </a:lnTo>
                  <a:lnTo>
                    <a:pt x="1010412" y="858012"/>
                  </a:lnTo>
                  <a:lnTo>
                    <a:pt x="1010412" y="854964"/>
                  </a:lnTo>
                  <a:lnTo>
                    <a:pt x="1011174" y="852678"/>
                  </a:lnTo>
                  <a:lnTo>
                    <a:pt x="1011174" y="841248"/>
                  </a:lnTo>
                  <a:lnTo>
                    <a:pt x="1012698" y="109728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980288" y="4614671"/>
              <a:ext cx="1012825" cy="1598930"/>
            </a:xfrm>
            <a:custGeom>
              <a:avLst/>
              <a:gdLst/>
              <a:ahLst/>
              <a:cxnLst/>
              <a:rect l="l" t="t" r="r" b="b"/>
              <a:pathLst>
                <a:path w="1012825" h="1598929">
                  <a:moveTo>
                    <a:pt x="1011173" y="841247"/>
                  </a:moveTo>
                  <a:lnTo>
                    <a:pt x="1012697" y="109727"/>
                  </a:lnTo>
                  <a:lnTo>
                    <a:pt x="999743" y="105155"/>
                  </a:lnTo>
                  <a:lnTo>
                    <a:pt x="1012697" y="80771"/>
                  </a:lnTo>
                  <a:lnTo>
                    <a:pt x="1012697" y="46481"/>
                  </a:lnTo>
                  <a:lnTo>
                    <a:pt x="1011173" y="39623"/>
                  </a:lnTo>
                  <a:lnTo>
                    <a:pt x="1011173" y="35051"/>
                  </a:lnTo>
                  <a:lnTo>
                    <a:pt x="1010411" y="30479"/>
                  </a:lnTo>
                  <a:lnTo>
                    <a:pt x="1008125" y="24383"/>
                  </a:lnTo>
                  <a:lnTo>
                    <a:pt x="1005839" y="19811"/>
                  </a:lnTo>
                  <a:lnTo>
                    <a:pt x="1003553" y="15239"/>
                  </a:lnTo>
                  <a:lnTo>
                    <a:pt x="1000505" y="10667"/>
                  </a:lnTo>
                  <a:lnTo>
                    <a:pt x="997457" y="8381"/>
                  </a:lnTo>
                  <a:lnTo>
                    <a:pt x="993647" y="5333"/>
                  </a:lnTo>
                  <a:lnTo>
                    <a:pt x="990599" y="2285"/>
                  </a:lnTo>
                  <a:lnTo>
                    <a:pt x="986789" y="1523"/>
                  </a:lnTo>
                  <a:lnTo>
                    <a:pt x="982217" y="0"/>
                  </a:lnTo>
                  <a:lnTo>
                    <a:pt x="979169" y="1523"/>
                  </a:lnTo>
                  <a:lnTo>
                    <a:pt x="973835" y="3809"/>
                  </a:lnTo>
                  <a:lnTo>
                    <a:pt x="969263" y="6095"/>
                  </a:lnTo>
                  <a:lnTo>
                    <a:pt x="86867" y="579119"/>
                  </a:lnTo>
                  <a:lnTo>
                    <a:pt x="82295" y="581405"/>
                  </a:lnTo>
                  <a:lnTo>
                    <a:pt x="78485" y="583691"/>
                  </a:lnTo>
                  <a:lnTo>
                    <a:pt x="70865" y="589787"/>
                  </a:lnTo>
                  <a:lnTo>
                    <a:pt x="61721" y="596645"/>
                  </a:lnTo>
                  <a:lnTo>
                    <a:pt x="54101" y="602741"/>
                  </a:lnTo>
                  <a:lnTo>
                    <a:pt x="46481" y="609599"/>
                  </a:lnTo>
                  <a:lnTo>
                    <a:pt x="38099" y="616457"/>
                  </a:lnTo>
                  <a:lnTo>
                    <a:pt x="32003" y="624839"/>
                  </a:lnTo>
                  <a:lnTo>
                    <a:pt x="25145" y="631697"/>
                  </a:lnTo>
                  <a:lnTo>
                    <a:pt x="20573" y="640841"/>
                  </a:lnTo>
                  <a:lnTo>
                    <a:pt x="15239" y="649223"/>
                  </a:lnTo>
                  <a:lnTo>
                    <a:pt x="11429" y="656843"/>
                  </a:lnTo>
                  <a:lnTo>
                    <a:pt x="6857" y="667511"/>
                  </a:lnTo>
                  <a:lnTo>
                    <a:pt x="3047" y="675893"/>
                  </a:lnTo>
                  <a:lnTo>
                    <a:pt x="2285" y="685037"/>
                  </a:lnTo>
                  <a:lnTo>
                    <a:pt x="0" y="694181"/>
                  </a:lnTo>
                  <a:lnTo>
                    <a:pt x="0" y="703325"/>
                  </a:lnTo>
                  <a:lnTo>
                    <a:pt x="761" y="1551431"/>
                  </a:lnTo>
                  <a:lnTo>
                    <a:pt x="2285" y="1556765"/>
                  </a:lnTo>
                  <a:lnTo>
                    <a:pt x="2285" y="1562861"/>
                  </a:lnTo>
                  <a:lnTo>
                    <a:pt x="25145" y="1595627"/>
                  </a:lnTo>
                  <a:lnTo>
                    <a:pt x="41909" y="1598675"/>
                  </a:lnTo>
                  <a:lnTo>
                    <a:pt x="51053" y="1598675"/>
                  </a:lnTo>
                  <a:lnTo>
                    <a:pt x="60197" y="1597913"/>
                  </a:lnTo>
                  <a:lnTo>
                    <a:pt x="69341" y="1595627"/>
                  </a:lnTo>
                  <a:lnTo>
                    <a:pt x="77723" y="1591817"/>
                  </a:lnTo>
                  <a:lnTo>
                    <a:pt x="86105" y="1588769"/>
                  </a:lnTo>
                  <a:lnTo>
                    <a:pt x="95249" y="1583435"/>
                  </a:lnTo>
                  <a:lnTo>
                    <a:pt x="103631" y="1578101"/>
                  </a:lnTo>
                  <a:lnTo>
                    <a:pt x="111251" y="1572005"/>
                  </a:lnTo>
                  <a:lnTo>
                    <a:pt x="991361" y="881633"/>
                  </a:lnTo>
                  <a:lnTo>
                    <a:pt x="993647" y="879347"/>
                  </a:lnTo>
                  <a:lnTo>
                    <a:pt x="995933" y="877061"/>
                  </a:lnTo>
                  <a:lnTo>
                    <a:pt x="999743" y="874775"/>
                  </a:lnTo>
                  <a:lnTo>
                    <a:pt x="1000505" y="872489"/>
                  </a:lnTo>
                  <a:lnTo>
                    <a:pt x="1004315" y="867917"/>
                  </a:lnTo>
                  <a:lnTo>
                    <a:pt x="1008125" y="861821"/>
                  </a:lnTo>
                  <a:lnTo>
                    <a:pt x="1008887" y="860297"/>
                  </a:lnTo>
                  <a:lnTo>
                    <a:pt x="1010411" y="858011"/>
                  </a:lnTo>
                  <a:lnTo>
                    <a:pt x="1010411" y="854963"/>
                  </a:lnTo>
                  <a:lnTo>
                    <a:pt x="1011173" y="852677"/>
                  </a:lnTo>
                  <a:lnTo>
                    <a:pt x="1011173" y="84124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414885" y="4399788"/>
              <a:ext cx="984250" cy="702945"/>
            </a:xfrm>
            <a:custGeom>
              <a:avLst/>
              <a:gdLst/>
              <a:ahLst/>
              <a:cxnLst/>
              <a:rect l="l" t="t" r="r" b="b"/>
              <a:pathLst>
                <a:path w="984250" h="702945">
                  <a:moveTo>
                    <a:pt x="983742" y="107442"/>
                  </a:moveTo>
                  <a:lnTo>
                    <a:pt x="796290" y="0"/>
                  </a:lnTo>
                  <a:lnTo>
                    <a:pt x="0" y="702564"/>
                  </a:lnTo>
                  <a:lnTo>
                    <a:pt x="983742" y="10744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37416" y="4399787"/>
              <a:ext cx="2061210" cy="736600"/>
            </a:xfrm>
            <a:custGeom>
              <a:avLst/>
              <a:gdLst/>
              <a:ahLst/>
              <a:cxnLst/>
              <a:rect l="l" t="t" r="r" b="b"/>
              <a:pathLst>
                <a:path w="2061209" h="736600">
                  <a:moveTo>
                    <a:pt x="2061209" y="107441"/>
                  </a:moveTo>
                  <a:lnTo>
                    <a:pt x="1873757" y="0"/>
                  </a:lnTo>
                  <a:lnTo>
                    <a:pt x="1077467" y="702563"/>
                  </a:lnTo>
                  <a:lnTo>
                    <a:pt x="2061209" y="107441"/>
                  </a:lnTo>
                </a:path>
                <a:path w="2061209" h="736600">
                  <a:moveTo>
                    <a:pt x="2007869" y="736091"/>
                  </a:moveTo>
                  <a:lnTo>
                    <a:pt x="2007869" y="614933"/>
                  </a:lnTo>
                  <a:lnTo>
                    <a:pt x="1966721" y="588263"/>
                  </a:lnTo>
                  <a:lnTo>
                    <a:pt x="1422653" y="494537"/>
                  </a:lnTo>
                  <a:lnTo>
                    <a:pt x="1369313" y="448055"/>
                  </a:lnTo>
                  <a:lnTo>
                    <a:pt x="195071" y="249173"/>
                  </a:lnTo>
                </a:path>
                <a:path w="2061209" h="736600">
                  <a:moveTo>
                    <a:pt x="128015" y="295655"/>
                  </a:moveTo>
                  <a:lnTo>
                    <a:pt x="0" y="274319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271884" y="4251197"/>
              <a:ext cx="784225" cy="589280"/>
            </a:xfrm>
            <a:custGeom>
              <a:avLst/>
              <a:gdLst/>
              <a:ahLst/>
              <a:cxnLst/>
              <a:rect l="l" t="t" r="r" b="b"/>
              <a:pathLst>
                <a:path w="784225" h="589279">
                  <a:moveTo>
                    <a:pt x="0" y="589025"/>
                  </a:moveTo>
                  <a:lnTo>
                    <a:pt x="784097" y="0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673458" y="4325873"/>
              <a:ext cx="1310005" cy="542925"/>
            </a:xfrm>
            <a:custGeom>
              <a:avLst/>
              <a:gdLst/>
              <a:ahLst/>
              <a:cxnLst/>
              <a:rect l="l" t="t" r="r" b="b"/>
              <a:pathLst>
                <a:path w="1310004" h="542925">
                  <a:moveTo>
                    <a:pt x="0" y="345185"/>
                  </a:moveTo>
                  <a:lnTo>
                    <a:pt x="449579" y="0"/>
                  </a:lnTo>
                  <a:lnTo>
                    <a:pt x="1309877" y="134873"/>
                  </a:lnTo>
                  <a:lnTo>
                    <a:pt x="834389" y="542543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122276" y="4325873"/>
              <a:ext cx="1270" cy="118110"/>
            </a:xfrm>
            <a:custGeom>
              <a:avLst/>
              <a:gdLst/>
              <a:ahLst/>
              <a:cxnLst/>
              <a:rect l="l" t="t" r="r" b="b"/>
              <a:pathLst>
                <a:path w="1270" h="118110">
                  <a:moveTo>
                    <a:pt x="0" y="0"/>
                  </a:moveTo>
                  <a:lnTo>
                    <a:pt x="761" y="1181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124563" y="4443222"/>
              <a:ext cx="734060" cy="228600"/>
            </a:xfrm>
            <a:custGeom>
              <a:avLst/>
              <a:gdLst/>
              <a:ahLst/>
              <a:cxnLst/>
              <a:rect l="l" t="t" r="r" b="b"/>
              <a:pathLst>
                <a:path w="734059" h="228600">
                  <a:moveTo>
                    <a:pt x="733806" y="124968"/>
                  </a:moveTo>
                  <a:lnTo>
                    <a:pt x="0" y="0"/>
                  </a:lnTo>
                  <a:lnTo>
                    <a:pt x="59436" y="46482"/>
                  </a:lnTo>
                  <a:lnTo>
                    <a:pt x="59436" y="140208"/>
                  </a:lnTo>
                  <a:lnTo>
                    <a:pt x="606552" y="228600"/>
                  </a:lnTo>
                  <a:lnTo>
                    <a:pt x="733806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674220" y="4443221"/>
              <a:ext cx="1184275" cy="228600"/>
            </a:xfrm>
            <a:custGeom>
              <a:avLst/>
              <a:gdLst/>
              <a:ahLst/>
              <a:cxnLst/>
              <a:rect l="l" t="t" r="r" b="b"/>
              <a:pathLst>
                <a:path w="1184275" h="228600">
                  <a:moveTo>
                    <a:pt x="1184147" y="124967"/>
                  </a:moveTo>
                  <a:lnTo>
                    <a:pt x="450341" y="0"/>
                  </a:lnTo>
                  <a:lnTo>
                    <a:pt x="509777" y="46481"/>
                  </a:lnTo>
                  <a:lnTo>
                    <a:pt x="509777" y="140207"/>
                  </a:lnTo>
                  <a:lnTo>
                    <a:pt x="1056893" y="228599"/>
                  </a:lnTo>
                  <a:lnTo>
                    <a:pt x="1184147" y="124967"/>
                  </a:lnTo>
                </a:path>
                <a:path w="1184275" h="228600">
                  <a:moveTo>
                    <a:pt x="510539" y="140207"/>
                  </a:moveTo>
                  <a:lnTo>
                    <a:pt x="0" y="2278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583542" y="4600193"/>
              <a:ext cx="1149985" cy="261620"/>
            </a:xfrm>
            <a:custGeom>
              <a:avLst/>
              <a:gdLst/>
              <a:ahLst/>
              <a:cxnLst/>
              <a:rect l="l" t="t" r="r" b="b"/>
              <a:pathLst>
                <a:path w="1149984" h="261620">
                  <a:moveTo>
                    <a:pt x="1149857" y="73913"/>
                  </a:moveTo>
                  <a:lnTo>
                    <a:pt x="711707" y="0"/>
                  </a:lnTo>
                  <a:lnTo>
                    <a:pt x="187451" y="20573"/>
                  </a:lnTo>
                  <a:lnTo>
                    <a:pt x="185927" y="20573"/>
                  </a:lnTo>
                  <a:lnTo>
                    <a:pt x="0" y="113537"/>
                  </a:lnTo>
                  <a:lnTo>
                    <a:pt x="857249" y="261365"/>
                  </a:lnTo>
                  <a:lnTo>
                    <a:pt x="1043939" y="166877"/>
                  </a:lnTo>
                  <a:lnTo>
                    <a:pt x="1149857" y="73913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583542" y="4600193"/>
              <a:ext cx="1149985" cy="261620"/>
            </a:xfrm>
            <a:custGeom>
              <a:avLst/>
              <a:gdLst/>
              <a:ahLst/>
              <a:cxnLst/>
              <a:rect l="l" t="t" r="r" b="b"/>
              <a:pathLst>
                <a:path w="1149984" h="261620">
                  <a:moveTo>
                    <a:pt x="185927" y="20573"/>
                  </a:moveTo>
                  <a:lnTo>
                    <a:pt x="0" y="113537"/>
                  </a:lnTo>
                  <a:lnTo>
                    <a:pt x="857249" y="261365"/>
                  </a:lnTo>
                  <a:lnTo>
                    <a:pt x="1043939" y="166877"/>
                  </a:lnTo>
                  <a:lnTo>
                    <a:pt x="1149857" y="73913"/>
                  </a:lnTo>
                  <a:lnTo>
                    <a:pt x="711707" y="0"/>
                  </a:lnTo>
                  <a:lnTo>
                    <a:pt x="187451" y="20573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504294" y="4490465"/>
              <a:ext cx="1282065" cy="271780"/>
            </a:xfrm>
            <a:custGeom>
              <a:avLst/>
              <a:gdLst/>
              <a:ahLst/>
              <a:cxnLst/>
              <a:rect l="l" t="t" r="r" b="b"/>
              <a:pathLst>
                <a:path w="1282065" h="271779">
                  <a:moveTo>
                    <a:pt x="1281683" y="137159"/>
                  </a:moveTo>
                  <a:lnTo>
                    <a:pt x="1281683" y="136397"/>
                  </a:lnTo>
                  <a:lnTo>
                    <a:pt x="711707" y="43433"/>
                  </a:lnTo>
                  <a:lnTo>
                    <a:pt x="686561" y="38861"/>
                  </a:lnTo>
                  <a:lnTo>
                    <a:pt x="660653" y="35051"/>
                  </a:lnTo>
                  <a:lnTo>
                    <a:pt x="611885" y="25907"/>
                  </a:lnTo>
                  <a:lnTo>
                    <a:pt x="563117" y="19049"/>
                  </a:lnTo>
                  <a:lnTo>
                    <a:pt x="512063" y="11429"/>
                  </a:lnTo>
                  <a:lnTo>
                    <a:pt x="464057" y="4571"/>
                  </a:lnTo>
                  <a:lnTo>
                    <a:pt x="416813" y="1523"/>
                  </a:lnTo>
                  <a:lnTo>
                    <a:pt x="368807" y="0"/>
                  </a:lnTo>
                  <a:lnTo>
                    <a:pt x="323849" y="0"/>
                  </a:lnTo>
                  <a:lnTo>
                    <a:pt x="278129" y="3809"/>
                  </a:lnTo>
                  <a:lnTo>
                    <a:pt x="233933" y="9143"/>
                  </a:lnTo>
                  <a:lnTo>
                    <a:pt x="191261" y="19049"/>
                  </a:lnTo>
                  <a:lnTo>
                    <a:pt x="150113" y="32765"/>
                  </a:lnTo>
                  <a:lnTo>
                    <a:pt x="109727" y="50291"/>
                  </a:lnTo>
                  <a:lnTo>
                    <a:pt x="70865" y="72389"/>
                  </a:lnTo>
                  <a:lnTo>
                    <a:pt x="34289" y="97535"/>
                  </a:lnTo>
                  <a:lnTo>
                    <a:pt x="0" y="130301"/>
                  </a:lnTo>
                  <a:lnTo>
                    <a:pt x="816863" y="271271"/>
                  </a:lnTo>
                  <a:lnTo>
                    <a:pt x="828293" y="259079"/>
                  </a:lnTo>
                  <a:lnTo>
                    <a:pt x="839723" y="249173"/>
                  </a:lnTo>
                  <a:lnTo>
                    <a:pt x="883919" y="211835"/>
                  </a:lnTo>
                  <a:lnTo>
                    <a:pt x="931925" y="181355"/>
                  </a:lnTo>
                  <a:lnTo>
                    <a:pt x="980693" y="159257"/>
                  </a:lnTo>
                  <a:lnTo>
                    <a:pt x="1034033" y="144017"/>
                  </a:lnTo>
                  <a:lnTo>
                    <a:pt x="1095755" y="134873"/>
                  </a:lnTo>
                  <a:lnTo>
                    <a:pt x="1162811" y="131825"/>
                  </a:lnTo>
                  <a:lnTo>
                    <a:pt x="1200149" y="131825"/>
                  </a:lnTo>
                  <a:lnTo>
                    <a:pt x="1239773" y="134111"/>
                  </a:lnTo>
                  <a:lnTo>
                    <a:pt x="1281683" y="137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504294" y="4490465"/>
              <a:ext cx="2258695" cy="584200"/>
            </a:xfrm>
            <a:custGeom>
              <a:avLst/>
              <a:gdLst/>
              <a:ahLst/>
              <a:cxnLst/>
              <a:rect l="l" t="t" r="r" b="b"/>
              <a:pathLst>
                <a:path w="2258695" h="584200">
                  <a:moveTo>
                    <a:pt x="1281683" y="136397"/>
                  </a:moveTo>
                  <a:lnTo>
                    <a:pt x="711707" y="43433"/>
                  </a:lnTo>
                  <a:lnTo>
                    <a:pt x="686561" y="38861"/>
                  </a:lnTo>
                  <a:lnTo>
                    <a:pt x="660653" y="35051"/>
                  </a:lnTo>
                  <a:lnTo>
                    <a:pt x="611885" y="25907"/>
                  </a:lnTo>
                  <a:lnTo>
                    <a:pt x="563117" y="19049"/>
                  </a:lnTo>
                  <a:lnTo>
                    <a:pt x="512063" y="11429"/>
                  </a:lnTo>
                  <a:lnTo>
                    <a:pt x="464057" y="4571"/>
                  </a:lnTo>
                  <a:lnTo>
                    <a:pt x="416813" y="1523"/>
                  </a:lnTo>
                  <a:lnTo>
                    <a:pt x="368807" y="0"/>
                  </a:lnTo>
                  <a:lnTo>
                    <a:pt x="323849" y="0"/>
                  </a:lnTo>
                  <a:lnTo>
                    <a:pt x="278129" y="3809"/>
                  </a:lnTo>
                  <a:lnTo>
                    <a:pt x="233933" y="9143"/>
                  </a:lnTo>
                  <a:lnTo>
                    <a:pt x="191261" y="19049"/>
                  </a:lnTo>
                  <a:lnTo>
                    <a:pt x="150113" y="32765"/>
                  </a:lnTo>
                  <a:lnTo>
                    <a:pt x="109727" y="50291"/>
                  </a:lnTo>
                  <a:lnTo>
                    <a:pt x="70865" y="72389"/>
                  </a:lnTo>
                  <a:lnTo>
                    <a:pt x="34289" y="97535"/>
                  </a:lnTo>
                  <a:lnTo>
                    <a:pt x="0" y="130301"/>
                  </a:lnTo>
                  <a:lnTo>
                    <a:pt x="816863" y="271271"/>
                  </a:lnTo>
                  <a:lnTo>
                    <a:pt x="828293" y="259079"/>
                  </a:lnTo>
                  <a:lnTo>
                    <a:pt x="839723" y="249173"/>
                  </a:lnTo>
                  <a:lnTo>
                    <a:pt x="883919" y="211835"/>
                  </a:lnTo>
                  <a:lnTo>
                    <a:pt x="931925" y="181355"/>
                  </a:lnTo>
                  <a:lnTo>
                    <a:pt x="980693" y="159257"/>
                  </a:lnTo>
                  <a:lnTo>
                    <a:pt x="1007363" y="151637"/>
                  </a:lnTo>
                  <a:lnTo>
                    <a:pt x="1034033" y="144017"/>
                  </a:lnTo>
                  <a:lnTo>
                    <a:pt x="1064513" y="138683"/>
                  </a:lnTo>
                  <a:lnTo>
                    <a:pt x="1095755" y="134873"/>
                  </a:lnTo>
                  <a:lnTo>
                    <a:pt x="1127759" y="132587"/>
                  </a:lnTo>
                  <a:lnTo>
                    <a:pt x="1162811" y="131825"/>
                  </a:lnTo>
                  <a:lnTo>
                    <a:pt x="1200149" y="131825"/>
                  </a:lnTo>
                  <a:lnTo>
                    <a:pt x="1239773" y="134111"/>
                  </a:lnTo>
                  <a:lnTo>
                    <a:pt x="1281683" y="137159"/>
                  </a:lnTo>
                </a:path>
                <a:path w="2258695" h="584200">
                  <a:moveTo>
                    <a:pt x="2258567" y="102107"/>
                  </a:moveTo>
                  <a:lnTo>
                    <a:pt x="1489709" y="583691"/>
                  </a:lnTo>
                </a:path>
                <a:path w="2258695" h="584200">
                  <a:moveTo>
                    <a:pt x="2197607" y="92201"/>
                  </a:moveTo>
                  <a:lnTo>
                    <a:pt x="1429511" y="572261"/>
                  </a:lnTo>
                </a:path>
                <a:path w="2258695" h="584200">
                  <a:moveTo>
                    <a:pt x="2139695" y="81533"/>
                  </a:moveTo>
                  <a:lnTo>
                    <a:pt x="1370837" y="561593"/>
                  </a:lnTo>
                </a:path>
                <a:path w="2258695" h="584200">
                  <a:moveTo>
                    <a:pt x="2036063" y="61721"/>
                  </a:moveTo>
                  <a:lnTo>
                    <a:pt x="1267967" y="543305"/>
                  </a:lnTo>
                </a:path>
                <a:path w="2258695" h="584200">
                  <a:moveTo>
                    <a:pt x="2084831" y="72389"/>
                  </a:moveTo>
                  <a:lnTo>
                    <a:pt x="1316735" y="5532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973181" y="5327904"/>
              <a:ext cx="2007870" cy="622300"/>
            </a:xfrm>
            <a:custGeom>
              <a:avLst/>
              <a:gdLst/>
              <a:ahLst/>
              <a:cxnLst/>
              <a:rect l="l" t="t" r="r" b="b"/>
              <a:pathLst>
                <a:path w="2007870" h="622300">
                  <a:moveTo>
                    <a:pt x="2007870" y="621792"/>
                  </a:moveTo>
                  <a:lnTo>
                    <a:pt x="2007870" y="425196"/>
                  </a:lnTo>
                  <a:lnTo>
                    <a:pt x="1991868" y="425196"/>
                  </a:lnTo>
                  <a:lnTo>
                    <a:pt x="1987296" y="424434"/>
                  </a:lnTo>
                  <a:lnTo>
                    <a:pt x="1978152" y="424434"/>
                  </a:lnTo>
                  <a:lnTo>
                    <a:pt x="1972818" y="422910"/>
                  </a:lnTo>
                  <a:lnTo>
                    <a:pt x="1965960" y="422910"/>
                  </a:lnTo>
                  <a:lnTo>
                    <a:pt x="1962912" y="422148"/>
                  </a:lnTo>
                  <a:lnTo>
                    <a:pt x="1959102" y="422148"/>
                  </a:lnTo>
                  <a:lnTo>
                    <a:pt x="19812" y="18288"/>
                  </a:lnTo>
                  <a:lnTo>
                    <a:pt x="0" y="0"/>
                  </a:lnTo>
                  <a:lnTo>
                    <a:pt x="0" y="157734"/>
                  </a:lnTo>
                  <a:lnTo>
                    <a:pt x="19812" y="185928"/>
                  </a:lnTo>
                  <a:lnTo>
                    <a:pt x="1958340" y="619506"/>
                  </a:lnTo>
                  <a:lnTo>
                    <a:pt x="1962912" y="619506"/>
                  </a:lnTo>
                  <a:lnTo>
                    <a:pt x="1965198" y="620268"/>
                  </a:lnTo>
                  <a:lnTo>
                    <a:pt x="1968246" y="620268"/>
                  </a:lnTo>
                  <a:lnTo>
                    <a:pt x="1969770" y="621792"/>
                  </a:lnTo>
                  <a:lnTo>
                    <a:pt x="2007870" y="62179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973180" y="5327903"/>
              <a:ext cx="2007870" cy="622300"/>
            </a:xfrm>
            <a:custGeom>
              <a:avLst/>
              <a:gdLst/>
              <a:ahLst/>
              <a:cxnLst/>
              <a:rect l="l" t="t" r="r" b="b"/>
              <a:pathLst>
                <a:path w="2007870" h="622300">
                  <a:moveTo>
                    <a:pt x="2007869" y="425195"/>
                  </a:moveTo>
                  <a:lnTo>
                    <a:pt x="1991867" y="425195"/>
                  </a:lnTo>
                  <a:lnTo>
                    <a:pt x="1987295" y="424433"/>
                  </a:lnTo>
                  <a:lnTo>
                    <a:pt x="1978151" y="424433"/>
                  </a:lnTo>
                  <a:lnTo>
                    <a:pt x="1972817" y="422909"/>
                  </a:lnTo>
                  <a:lnTo>
                    <a:pt x="1965959" y="422909"/>
                  </a:lnTo>
                  <a:lnTo>
                    <a:pt x="1962911" y="422147"/>
                  </a:lnTo>
                  <a:lnTo>
                    <a:pt x="1959101" y="422147"/>
                  </a:lnTo>
                  <a:lnTo>
                    <a:pt x="19811" y="18287"/>
                  </a:lnTo>
                  <a:lnTo>
                    <a:pt x="0" y="0"/>
                  </a:lnTo>
                  <a:lnTo>
                    <a:pt x="0" y="157733"/>
                  </a:lnTo>
                  <a:lnTo>
                    <a:pt x="19811" y="185927"/>
                  </a:lnTo>
                  <a:lnTo>
                    <a:pt x="1958339" y="619505"/>
                  </a:lnTo>
                  <a:lnTo>
                    <a:pt x="1962911" y="619505"/>
                  </a:lnTo>
                  <a:lnTo>
                    <a:pt x="1965197" y="620267"/>
                  </a:lnTo>
                  <a:lnTo>
                    <a:pt x="1968245" y="620267"/>
                  </a:lnTo>
                  <a:lnTo>
                    <a:pt x="1969769" y="621791"/>
                  </a:lnTo>
                  <a:lnTo>
                    <a:pt x="2007869" y="621791"/>
                  </a:lnTo>
                  <a:lnTo>
                    <a:pt x="2007869" y="42519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981051" y="5067300"/>
              <a:ext cx="1012825" cy="882650"/>
            </a:xfrm>
            <a:custGeom>
              <a:avLst/>
              <a:gdLst/>
              <a:ahLst/>
              <a:cxnLst/>
              <a:rect l="l" t="t" r="r" b="b"/>
              <a:pathLst>
                <a:path w="1012825" h="882650">
                  <a:moveTo>
                    <a:pt x="1012698" y="146304"/>
                  </a:moveTo>
                  <a:lnTo>
                    <a:pt x="1012698" y="0"/>
                  </a:lnTo>
                  <a:lnTo>
                    <a:pt x="988314" y="26670"/>
                  </a:lnTo>
                  <a:lnTo>
                    <a:pt x="57150" y="672846"/>
                  </a:lnTo>
                  <a:lnTo>
                    <a:pt x="53340" y="675132"/>
                  </a:lnTo>
                  <a:lnTo>
                    <a:pt x="51054" y="676656"/>
                  </a:lnTo>
                  <a:lnTo>
                    <a:pt x="48006" y="676656"/>
                  </a:lnTo>
                  <a:lnTo>
                    <a:pt x="44196" y="678942"/>
                  </a:lnTo>
                  <a:lnTo>
                    <a:pt x="39624" y="679704"/>
                  </a:lnTo>
                  <a:lnTo>
                    <a:pt x="36576" y="681228"/>
                  </a:lnTo>
                  <a:lnTo>
                    <a:pt x="31242" y="682752"/>
                  </a:lnTo>
                  <a:lnTo>
                    <a:pt x="25908" y="683514"/>
                  </a:lnTo>
                  <a:lnTo>
                    <a:pt x="21336" y="683514"/>
                  </a:lnTo>
                  <a:lnTo>
                    <a:pt x="16764" y="685038"/>
                  </a:lnTo>
                  <a:lnTo>
                    <a:pt x="12192" y="685800"/>
                  </a:lnTo>
                  <a:lnTo>
                    <a:pt x="1524" y="685800"/>
                  </a:lnTo>
                  <a:lnTo>
                    <a:pt x="0" y="882396"/>
                  </a:lnTo>
                  <a:lnTo>
                    <a:pt x="4572" y="882396"/>
                  </a:lnTo>
                  <a:lnTo>
                    <a:pt x="10668" y="880872"/>
                  </a:lnTo>
                  <a:lnTo>
                    <a:pt x="15240" y="880110"/>
                  </a:lnTo>
                  <a:lnTo>
                    <a:pt x="19812" y="878586"/>
                  </a:lnTo>
                  <a:lnTo>
                    <a:pt x="24384" y="877824"/>
                  </a:lnTo>
                  <a:lnTo>
                    <a:pt x="28956" y="875538"/>
                  </a:lnTo>
                  <a:lnTo>
                    <a:pt x="32766" y="874014"/>
                  </a:lnTo>
                  <a:lnTo>
                    <a:pt x="37338" y="873252"/>
                  </a:lnTo>
                  <a:lnTo>
                    <a:pt x="41148" y="870966"/>
                  </a:lnTo>
                  <a:lnTo>
                    <a:pt x="43434" y="869442"/>
                  </a:lnTo>
                  <a:lnTo>
                    <a:pt x="46482" y="868680"/>
                  </a:lnTo>
                  <a:lnTo>
                    <a:pt x="51054" y="866394"/>
                  </a:lnTo>
                  <a:lnTo>
                    <a:pt x="53340" y="864870"/>
                  </a:lnTo>
                  <a:lnTo>
                    <a:pt x="982980" y="182118"/>
                  </a:lnTo>
                  <a:lnTo>
                    <a:pt x="1012698" y="146304"/>
                  </a:lnTo>
                  <a:close/>
                </a:path>
              </a:pathLst>
            </a:custGeom>
            <a:solidFill>
              <a:srgbClr val="020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981050" y="5067300"/>
              <a:ext cx="1012825" cy="882650"/>
            </a:xfrm>
            <a:custGeom>
              <a:avLst/>
              <a:gdLst/>
              <a:ahLst/>
              <a:cxnLst/>
              <a:rect l="l" t="t" r="r" b="b"/>
              <a:pathLst>
                <a:path w="1012825" h="882650">
                  <a:moveTo>
                    <a:pt x="0" y="685799"/>
                  </a:moveTo>
                  <a:lnTo>
                    <a:pt x="12191" y="685799"/>
                  </a:lnTo>
                  <a:lnTo>
                    <a:pt x="16763" y="685037"/>
                  </a:lnTo>
                  <a:lnTo>
                    <a:pt x="21335" y="683513"/>
                  </a:lnTo>
                  <a:lnTo>
                    <a:pt x="25907" y="683513"/>
                  </a:lnTo>
                  <a:lnTo>
                    <a:pt x="31241" y="682751"/>
                  </a:lnTo>
                  <a:lnTo>
                    <a:pt x="36575" y="681227"/>
                  </a:lnTo>
                  <a:lnTo>
                    <a:pt x="39623" y="679703"/>
                  </a:lnTo>
                  <a:lnTo>
                    <a:pt x="44195" y="678941"/>
                  </a:lnTo>
                  <a:lnTo>
                    <a:pt x="48005" y="676655"/>
                  </a:lnTo>
                  <a:lnTo>
                    <a:pt x="51053" y="676655"/>
                  </a:lnTo>
                  <a:lnTo>
                    <a:pt x="53339" y="675131"/>
                  </a:lnTo>
                  <a:lnTo>
                    <a:pt x="57149" y="672845"/>
                  </a:lnTo>
                  <a:lnTo>
                    <a:pt x="988313" y="26669"/>
                  </a:lnTo>
                  <a:lnTo>
                    <a:pt x="1012697" y="0"/>
                  </a:lnTo>
                  <a:lnTo>
                    <a:pt x="1012697" y="146303"/>
                  </a:lnTo>
                  <a:lnTo>
                    <a:pt x="982979" y="182117"/>
                  </a:lnTo>
                  <a:lnTo>
                    <a:pt x="53339" y="864869"/>
                  </a:lnTo>
                  <a:lnTo>
                    <a:pt x="43433" y="869441"/>
                  </a:lnTo>
                  <a:lnTo>
                    <a:pt x="41147" y="870965"/>
                  </a:lnTo>
                  <a:lnTo>
                    <a:pt x="37337" y="873251"/>
                  </a:lnTo>
                  <a:lnTo>
                    <a:pt x="32765" y="874013"/>
                  </a:lnTo>
                  <a:lnTo>
                    <a:pt x="28955" y="875537"/>
                  </a:lnTo>
                  <a:lnTo>
                    <a:pt x="24383" y="877823"/>
                  </a:lnTo>
                  <a:lnTo>
                    <a:pt x="19811" y="878585"/>
                  </a:lnTo>
                  <a:lnTo>
                    <a:pt x="15239" y="880109"/>
                  </a:lnTo>
                  <a:lnTo>
                    <a:pt x="10667" y="880871"/>
                  </a:lnTo>
                  <a:lnTo>
                    <a:pt x="4571" y="882395"/>
                  </a:lnTo>
                  <a:lnTo>
                    <a:pt x="0" y="882395"/>
                  </a:lnTo>
                  <a:lnTo>
                    <a:pt x="1523" y="685799"/>
                  </a:lnTo>
                </a:path>
              </a:pathLst>
            </a:custGeom>
            <a:ln w="3175">
              <a:solidFill>
                <a:srgbClr val="0202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75466" y="4719827"/>
              <a:ext cx="3004820" cy="664845"/>
            </a:xfrm>
            <a:custGeom>
              <a:avLst/>
              <a:gdLst/>
              <a:ahLst/>
              <a:cxnLst/>
              <a:rect l="l" t="t" r="r" b="b"/>
              <a:pathLst>
                <a:path w="3004820" h="664845">
                  <a:moveTo>
                    <a:pt x="3004565" y="0"/>
                  </a:moveTo>
                  <a:lnTo>
                    <a:pt x="2073401" y="642365"/>
                  </a:lnTo>
                  <a:lnTo>
                    <a:pt x="2069591" y="645413"/>
                  </a:lnTo>
                  <a:lnTo>
                    <a:pt x="2066543" y="647699"/>
                  </a:lnTo>
                  <a:lnTo>
                    <a:pt x="2058923" y="652271"/>
                  </a:lnTo>
                  <a:lnTo>
                    <a:pt x="2051303" y="655319"/>
                  </a:lnTo>
                  <a:lnTo>
                    <a:pt x="2044445" y="656843"/>
                  </a:lnTo>
                  <a:lnTo>
                    <a:pt x="2036063" y="659891"/>
                  </a:lnTo>
                  <a:lnTo>
                    <a:pt x="2027681" y="661415"/>
                  </a:lnTo>
                  <a:lnTo>
                    <a:pt x="2020061" y="663701"/>
                  </a:lnTo>
                  <a:lnTo>
                    <a:pt x="2011679" y="664463"/>
                  </a:lnTo>
                  <a:lnTo>
                    <a:pt x="1978151" y="664463"/>
                  </a:lnTo>
                  <a:lnTo>
                    <a:pt x="1969769" y="663701"/>
                  </a:lnTo>
                  <a:lnTo>
                    <a:pt x="1961387" y="662177"/>
                  </a:lnTo>
                  <a:lnTo>
                    <a:pt x="1952243" y="661415"/>
                  </a:lnTo>
                  <a:lnTo>
                    <a:pt x="1945385" y="659891"/>
                  </a:lnTo>
                  <a:lnTo>
                    <a:pt x="19049" y="290321"/>
                  </a:lnTo>
                  <a:lnTo>
                    <a:pt x="15239" y="290321"/>
                  </a:lnTo>
                  <a:lnTo>
                    <a:pt x="12953" y="289559"/>
                  </a:lnTo>
                  <a:lnTo>
                    <a:pt x="9143" y="289559"/>
                  </a:lnTo>
                  <a:lnTo>
                    <a:pt x="6857" y="287273"/>
                  </a:lnTo>
                  <a:lnTo>
                    <a:pt x="3809" y="287273"/>
                  </a:lnTo>
                  <a:lnTo>
                    <a:pt x="1523" y="283463"/>
                  </a:lnTo>
                  <a:lnTo>
                    <a:pt x="0" y="2796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975466" y="5017007"/>
              <a:ext cx="1945639" cy="387350"/>
            </a:xfrm>
            <a:custGeom>
              <a:avLst/>
              <a:gdLst/>
              <a:ahLst/>
              <a:cxnLst/>
              <a:rect l="l" t="t" r="r" b="b"/>
              <a:pathLst>
                <a:path w="1945640" h="387350">
                  <a:moveTo>
                    <a:pt x="1945385" y="387095"/>
                  </a:moveTo>
                  <a:lnTo>
                    <a:pt x="21335" y="12953"/>
                  </a:lnTo>
                  <a:lnTo>
                    <a:pt x="16001" y="12191"/>
                  </a:lnTo>
                  <a:lnTo>
                    <a:pt x="12953" y="10667"/>
                  </a:lnTo>
                  <a:lnTo>
                    <a:pt x="9143" y="10667"/>
                  </a:lnTo>
                  <a:lnTo>
                    <a:pt x="6095" y="8381"/>
                  </a:lnTo>
                  <a:lnTo>
                    <a:pt x="3809" y="6857"/>
                  </a:lnTo>
                  <a:lnTo>
                    <a:pt x="1523" y="380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945998" y="4725161"/>
              <a:ext cx="1047115" cy="685165"/>
            </a:xfrm>
            <a:custGeom>
              <a:avLst/>
              <a:gdLst/>
              <a:ahLst/>
              <a:cxnLst/>
              <a:rect l="l" t="t" r="r" b="b"/>
              <a:pathLst>
                <a:path w="1047115" h="685164">
                  <a:moveTo>
                    <a:pt x="1046987" y="0"/>
                  </a:moveTo>
                  <a:lnTo>
                    <a:pt x="121157" y="649223"/>
                  </a:lnTo>
                  <a:lnTo>
                    <a:pt x="118871" y="649985"/>
                  </a:lnTo>
                  <a:lnTo>
                    <a:pt x="112775" y="653795"/>
                  </a:lnTo>
                  <a:lnTo>
                    <a:pt x="107441" y="656843"/>
                  </a:lnTo>
                  <a:lnTo>
                    <a:pt x="102869" y="659129"/>
                  </a:lnTo>
                  <a:lnTo>
                    <a:pt x="96773" y="664463"/>
                  </a:lnTo>
                  <a:lnTo>
                    <a:pt x="89915" y="667511"/>
                  </a:lnTo>
                  <a:lnTo>
                    <a:pt x="83057" y="671321"/>
                  </a:lnTo>
                  <a:lnTo>
                    <a:pt x="76199" y="673607"/>
                  </a:lnTo>
                  <a:lnTo>
                    <a:pt x="32765" y="683513"/>
                  </a:lnTo>
                  <a:lnTo>
                    <a:pt x="22097" y="685037"/>
                  </a:lnTo>
                  <a:lnTo>
                    <a:pt x="10667" y="683513"/>
                  </a:lnTo>
                  <a:lnTo>
                    <a:pt x="0" y="68275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56488" y="5372100"/>
              <a:ext cx="13335" cy="834390"/>
            </a:xfrm>
            <a:custGeom>
              <a:avLst/>
              <a:gdLst/>
              <a:ahLst/>
              <a:cxnLst/>
              <a:rect l="l" t="t" r="r" b="b"/>
              <a:pathLst>
                <a:path w="13334" h="834389">
                  <a:moveTo>
                    <a:pt x="12953" y="0"/>
                  </a:moveTo>
                  <a:lnTo>
                    <a:pt x="12953" y="776477"/>
                  </a:lnTo>
                  <a:lnTo>
                    <a:pt x="12191" y="781811"/>
                  </a:lnTo>
                  <a:lnTo>
                    <a:pt x="12191" y="791717"/>
                  </a:lnTo>
                  <a:lnTo>
                    <a:pt x="10667" y="797051"/>
                  </a:lnTo>
                  <a:lnTo>
                    <a:pt x="10667" y="803147"/>
                  </a:lnTo>
                  <a:lnTo>
                    <a:pt x="9905" y="807719"/>
                  </a:lnTo>
                  <a:lnTo>
                    <a:pt x="9905" y="812291"/>
                  </a:lnTo>
                  <a:lnTo>
                    <a:pt x="8381" y="816863"/>
                  </a:lnTo>
                  <a:lnTo>
                    <a:pt x="7619" y="821435"/>
                  </a:lnTo>
                  <a:lnTo>
                    <a:pt x="6095" y="825245"/>
                  </a:lnTo>
                  <a:lnTo>
                    <a:pt x="3809" y="829055"/>
                  </a:lnTo>
                  <a:lnTo>
                    <a:pt x="2285" y="831341"/>
                  </a:lnTo>
                  <a:lnTo>
                    <a:pt x="0" y="834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074527" y="5607558"/>
              <a:ext cx="909319" cy="478155"/>
            </a:xfrm>
            <a:custGeom>
              <a:avLst/>
              <a:gdLst/>
              <a:ahLst/>
              <a:cxnLst/>
              <a:rect l="l" t="t" r="r" b="b"/>
              <a:pathLst>
                <a:path w="909320" h="478154">
                  <a:moveTo>
                    <a:pt x="909066" y="477774"/>
                  </a:moveTo>
                  <a:lnTo>
                    <a:pt x="909066" y="203454"/>
                  </a:lnTo>
                  <a:lnTo>
                    <a:pt x="0" y="0"/>
                  </a:lnTo>
                  <a:lnTo>
                    <a:pt x="0" y="273558"/>
                  </a:lnTo>
                  <a:lnTo>
                    <a:pt x="909066" y="4777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074526" y="5607557"/>
              <a:ext cx="909319" cy="478155"/>
            </a:xfrm>
            <a:custGeom>
              <a:avLst/>
              <a:gdLst/>
              <a:ahLst/>
              <a:cxnLst/>
              <a:rect l="l" t="t" r="r" b="b"/>
              <a:pathLst>
                <a:path w="909320" h="478154">
                  <a:moveTo>
                    <a:pt x="0" y="0"/>
                  </a:moveTo>
                  <a:lnTo>
                    <a:pt x="909065" y="203453"/>
                  </a:lnTo>
                  <a:lnTo>
                    <a:pt x="909065" y="477773"/>
                  </a:lnTo>
                  <a:lnTo>
                    <a:pt x="0" y="27355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028807" y="5487162"/>
              <a:ext cx="1200150" cy="677545"/>
            </a:xfrm>
            <a:custGeom>
              <a:avLst/>
              <a:gdLst/>
              <a:ahLst/>
              <a:cxnLst/>
              <a:rect l="l" t="t" r="r" b="b"/>
              <a:pathLst>
                <a:path w="1200150" h="677545">
                  <a:moveTo>
                    <a:pt x="1200150" y="551688"/>
                  </a:moveTo>
                  <a:lnTo>
                    <a:pt x="1196340" y="549402"/>
                  </a:lnTo>
                  <a:lnTo>
                    <a:pt x="1194054" y="546354"/>
                  </a:lnTo>
                  <a:lnTo>
                    <a:pt x="1191006" y="541782"/>
                  </a:lnTo>
                  <a:lnTo>
                    <a:pt x="1188720" y="537972"/>
                  </a:lnTo>
                  <a:lnTo>
                    <a:pt x="1187196" y="535686"/>
                  </a:lnTo>
                  <a:lnTo>
                    <a:pt x="1186434" y="531876"/>
                  </a:lnTo>
                  <a:lnTo>
                    <a:pt x="1184910" y="529590"/>
                  </a:lnTo>
                  <a:lnTo>
                    <a:pt x="1184148" y="527304"/>
                  </a:lnTo>
                  <a:lnTo>
                    <a:pt x="1182624" y="524256"/>
                  </a:lnTo>
                  <a:lnTo>
                    <a:pt x="1182624" y="218694"/>
                  </a:lnTo>
                  <a:lnTo>
                    <a:pt x="192024" y="0"/>
                  </a:lnTo>
                  <a:lnTo>
                    <a:pt x="0" y="104394"/>
                  </a:lnTo>
                  <a:lnTo>
                    <a:pt x="0" y="361188"/>
                  </a:lnTo>
                  <a:lnTo>
                    <a:pt x="54102" y="372618"/>
                  </a:lnTo>
                  <a:lnTo>
                    <a:pt x="54102" y="139446"/>
                  </a:lnTo>
                  <a:lnTo>
                    <a:pt x="954024" y="347472"/>
                  </a:lnTo>
                  <a:lnTo>
                    <a:pt x="954024" y="659389"/>
                  </a:lnTo>
                  <a:lnTo>
                    <a:pt x="1022604" y="677418"/>
                  </a:lnTo>
                  <a:lnTo>
                    <a:pt x="1200150" y="551688"/>
                  </a:lnTo>
                  <a:close/>
                </a:path>
                <a:path w="1200150" h="677545">
                  <a:moveTo>
                    <a:pt x="954024" y="659389"/>
                  </a:moveTo>
                  <a:lnTo>
                    <a:pt x="954024" y="598170"/>
                  </a:lnTo>
                  <a:lnTo>
                    <a:pt x="726948" y="549402"/>
                  </a:lnTo>
                  <a:lnTo>
                    <a:pt x="726948" y="599694"/>
                  </a:lnTo>
                  <a:lnTo>
                    <a:pt x="954024" y="6593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028806" y="5487161"/>
              <a:ext cx="1200150" cy="677545"/>
            </a:xfrm>
            <a:custGeom>
              <a:avLst/>
              <a:gdLst/>
              <a:ahLst/>
              <a:cxnLst/>
              <a:rect l="l" t="t" r="r" b="b"/>
              <a:pathLst>
                <a:path w="1200150" h="677545">
                  <a:moveTo>
                    <a:pt x="726947" y="548639"/>
                  </a:moveTo>
                  <a:lnTo>
                    <a:pt x="726947" y="599693"/>
                  </a:lnTo>
                  <a:lnTo>
                    <a:pt x="1022603" y="677417"/>
                  </a:lnTo>
                  <a:lnTo>
                    <a:pt x="1200149" y="551687"/>
                  </a:lnTo>
                  <a:lnTo>
                    <a:pt x="1196339" y="549401"/>
                  </a:lnTo>
                  <a:lnTo>
                    <a:pt x="1194053" y="546353"/>
                  </a:lnTo>
                  <a:lnTo>
                    <a:pt x="1191005" y="541781"/>
                  </a:lnTo>
                  <a:lnTo>
                    <a:pt x="1188719" y="537971"/>
                  </a:lnTo>
                  <a:lnTo>
                    <a:pt x="1187195" y="535685"/>
                  </a:lnTo>
                  <a:lnTo>
                    <a:pt x="1186433" y="531875"/>
                  </a:lnTo>
                  <a:lnTo>
                    <a:pt x="1184909" y="529589"/>
                  </a:lnTo>
                  <a:lnTo>
                    <a:pt x="1184147" y="527303"/>
                  </a:lnTo>
                  <a:lnTo>
                    <a:pt x="1182623" y="524255"/>
                  </a:lnTo>
                  <a:lnTo>
                    <a:pt x="1182623" y="218693"/>
                  </a:lnTo>
                  <a:lnTo>
                    <a:pt x="192023" y="0"/>
                  </a:lnTo>
                  <a:lnTo>
                    <a:pt x="0" y="104393"/>
                  </a:lnTo>
                  <a:lnTo>
                    <a:pt x="0" y="361187"/>
                  </a:lnTo>
                  <a:lnTo>
                    <a:pt x="54101" y="372617"/>
                  </a:lnTo>
                  <a:lnTo>
                    <a:pt x="54101" y="139445"/>
                  </a:lnTo>
                  <a:lnTo>
                    <a:pt x="954023" y="347471"/>
                  </a:lnTo>
                  <a:lnTo>
                    <a:pt x="954023" y="598169"/>
                  </a:lnTo>
                  <a:lnTo>
                    <a:pt x="726947" y="549401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092814" y="5597651"/>
              <a:ext cx="1110615" cy="560070"/>
            </a:xfrm>
            <a:custGeom>
              <a:avLst/>
              <a:gdLst/>
              <a:ahLst/>
              <a:cxnLst/>
              <a:rect l="l" t="t" r="r" b="b"/>
              <a:pathLst>
                <a:path w="1110615" h="560070">
                  <a:moveTo>
                    <a:pt x="956309" y="560069"/>
                  </a:moveTo>
                  <a:lnTo>
                    <a:pt x="956309" y="217169"/>
                  </a:lnTo>
                  <a:lnTo>
                    <a:pt x="1110233" y="115061"/>
                  </a:lnTo>
                </a:path>
                <a:path w="1110615" h="560070">
                  <a:moveTo>
                    <a:pt x="956309" y="210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502265" y="5921502"/>
              <a:ext cx="1443990" cy="530860"/>
            </a:xfrm>
            <a:custGeom>
              <a:avLst/>
              <a:gdLst/>
              <a:ahLst/>
              <a:cxnLst/>
              <a:rect l="l" t="t" r="r" b="b"/>
              <a:pathLst>
                <a:path w="1443990" h="530860">
                  <a:moveTo>
                    <a:pt x="1443990" y="122682"/>
                  </a:moveTo>
                  <a:lnTo>
                    <a:pt x="1443990" y="0"/>
                  </a:lnTo>
                  <a:lnTo>
                    <a:pt x="855726" y="403860"/>
                  </a:lnTo>
                  <a:lnTo>
                    <a:pt x="0" y="176022"/>
                  </a:lnTo>
                  <a:lnTo>
                    <a:pt x="0" y="300228"/>
                  </a:lnTo>
                  <a:lnTo>
                    <a:pt x="855726" y="530352"/>
                  </a:lnTo>
                  <a:lnTo>
                    <a:pt x="1443990" y="1226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502264" y="5921501"/>
              <a:ext cx="1443990" cy="530860"/>
            </a:xfrm>
            <a:custGeom>
              <a:avLst/>
              <a:gdLst/>
              <a:ahLst/>
              <a:cxnLst/>
              <a:rect l="l" t="t" r="r" b="b"/>
              <a:pathLst>
                <a:path w="1443990" h="530860">
                  <a:moveTo>
                    <a:pt x="1443989" y="122681"/>
                  </a:moveTo>
                  <a:lnTo>
                    <a:pt x="1443989" y="0"/>
                  </a:lnTo>
                  <a:lnTo>
                    <a:pt x="855725" y="403859"/>
                  </a:lnTo>
                  <a:lnTo>
                    <a:pt x="0" y="176021"/>
                  </a:lnTo>
                  <a:lnTo>
                    <a:pt x="0" y="300227"/>
                  </a:lnTo>
                  <a:lnTo>
                    <a:pt x="855725" y="530351"/>
                  </a:lnTo>
                  <a:lnTo>
                    <a:pt x="1443989" y="1226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506075" y="5657850"/>
              <a:ext cx="1440180" cy="668020"/>
            </a:xfrm>
            <a:custGeom>
              <a:avLst/>
              <a:gdLst/>
              <a:ahLst/>
              <a:cxnLst/>
              <a:rect l="l" t="t" r="r" b="b"/>
              <a:pathLst>
                <a:path w="1440179" h="668020">
                  <a:moveTo>
                    <a:pt x="1440180" y="263652"/>
                  </a:moveTo>
                  <a:lnTo>
                    <a:pt x="1440180" y="185166"/>
                  </a:lnTo>
                  <a:lnTo>
                    <a:pt x="612648" y="0"/>
                  </a:lnTo>
                  <a:lnTo>
                    <a:pt x="0" y="354330"/>
                  </a:lnTo>
                  <a:lnTo>
                    <a:pt x="0" y="439674"/>
                  </a:lnTo>
                  <a:lnTo>
                    <a:pt x="851916" y="667512"/>
                  </a:lnTo>
                  <a:lnTo>
                    <a:pt x="1440180" y="26365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506074" y="5657850"/>
              <a:ext cx="1440180" cy="668020"/>
            </a:xfrm>
            <a:custGeom>
              <a:avLst/>
              <a:gdLst/>
              <a:ahLst/>
              <a:cxnLst/>
              <a:rect l="l" t="t" r="r" b="b"/>
              <a:pathLst>
                <a:path w="1440179" h="668020">
                  <a:moveTo>
                    <a:pt x="0" y="439673"/>
                  </a:moveTo>
                  <a:lnTo>
                    <a:pt x="0" y="354329"/>
                  </a:lnTo>
                  <a:lnTo>
                    <a:pt x="612647" y="0"/>
                  </a:lnTo>
                  <a:lnTo>
                    <a:pt x="1440179" y="185165"/>
                  </a:lnTo>
                  <a:lnTo>
                    <a:pt x="1440179" y="263651"/>
                  </a:lnTo>
                  <a:lnTo>
                    <a:pt x="851915" y="667511"/>
                  </a:lnTo>
                  <a:lnTo>
                    <a:pt x="0" y="4396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515218" y="6093713"/>
              <a:ext cx="843280" cy="216535"/>
            </a:xfrm>
            <a:custGeom>
              <a:avLst/>
              <a:gdLst/>
              <a:ahLst/>
              <a:cxnLst/>
              <a:rect l="l" t="t" r="r" b="b"/>
              <a:pathLst>
                <a:path w="843279" h="216535">
                  <a:moveTo>
                    <a:pt x="0" y="0"/>
                  </a:moveTo>
                  <a:lnTo>
                    <a:pt x="842771" y="216407"/>
                  </a:lnTo>
                  <a:lnTo>
                    <a:pt x="842771" y="15925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514200" y="5825489"/>
              <a:ext cx="348615" cy="71755"/>
            </a:xfrm>
            <a:custGeom>
              <a:avLst/>
              <a:gdLst/>
              <a:ahLst/>
              <a:cxnLst/>
              <a:rect l="l" t="t" r="r" b="b"/>
              <a:pathLst>
                <a:path w="348615" h="71754">
                  <a:moveTo>
                    <a:pt x="0" y="18287"/>
                  </a:moveTo>
                  <a:lnTo>
                    <a:pt x="236981" y="71627"/>
                  </a:lnTo>
                  <a:lnTo>
                    <a:pt x="34823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653140" y="5820917"/>
              <a:ext cx="1258570" cy="382905"/>
            </a:xfrm>
            <a:custGeom>
              <a:avLst/>
              <a:gdLst/>
              <a:ahLst/>
              <a:cxnLst/>
              <a:rect l="l" t="t" r="r" b="b"/>
              <a:pathLst>
                <a:path w="1258570" h="382904">
                  <a:moveTo>
                    <a:pt x="863345" y="9143"/>
                  </a:moveTo>
                  <a:lnTo>
                    <a:pt x="1095755" y="60959"/>
                  </a:lnTo>
                  <a:lnTo>
                    <a:pt x="1191005" y="0"/>
                  </a:lnTo>
                </a:path>
                <a:path w="1258570" h="382904">
                  <a:moveTo>
                    <a:pt x="131825" y="241553"/>
                  </a:moveTo>
                  <a:lnTo>
                    <a:pt x="696467" y="382523"/>
                  </a:lnTo>
                  <a:lnTo>
                    <a:pt x="1258061" y="14477"/>
                  </a:lnTo>
                </a:path>
                <a:path w="1258570" h="382904">
                  <a:moveTo>
                    <a:pt x="0" y="298703"/>
                  </a:moveTo>
                  <a:lnTo>
                    <a:pt x="472439" y="761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364086" y="5914644"/>
              <a:ext cx="574675" cy="393700"/>
            </a:xfrm>
            <a:custGeom>
              <a:avLst/>
              <a:gdLst/>
              <a:ahLst/>
              <a:cxnLst/>
              <a:rect l="l" t="t" r="r" b="b"/>
              <a:pathLst>
                <a:path w="574675" h="393700">
                  <a:moveTo>
                    <a:pt x="0" y="393191"/>
                  </a:moveTo>
                  <a:lnTo>
                    <a:pt x="5745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360276" y="6325361"/>
              <a:ext cx="0" cy="123189"/>
            </a:xfrm>
            <a:custGeom>
              <a:avLst/>
              <a:gdLst/>
              <a:ahLst/>
              <a:cxnLst/>
              <a:rect l="l" t="t" r="r" b="b"/>
              <a:pathLst>
                <a:path w="0" h="123189">
                  <a:moveTo>
                    <a:pt x="0" y="12268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522076" y="5727953"/>
              <a:ext cx="580390" cy="360680"/>
            </a:xfrm>
            <a:custGeom>
              <a:avLst/>
              <a:gdLst/>
              <a:ahLst/>
              <a:cxnLst/>
              <a:rect l="l" t="t" r="r" b="b"/>
              <a:pathLst>
                <a:path w="580389" h="360679">
                  <a:moveTo>
                    <a:pt x="0" y="360425"/>
                  </a:moveTo>
                  <a:lnTo>
                    <a:pt x="579881" y="6857"/>
                  </a:lnTo>
                </a:path>
                <a:path w="580389" h="360679">
                  <a:moveTo>
                    <a:pt x="508253" y="0"/>
                  </a:moveTo>
                  <a:lnTo>
                    <a:pt x="506729" y="38099"/>
                  </a:lnTo>
                  <a:lnTo>
                    <a:pt x="477773" y="31241"/>
                  </a:lnTo>
                </a:path>
                <a:path w="580389" h="360679">
                  <a:moveTo>
                    <a:pt x="136397" y="204215"/>
                  </a:moveTo>
                  <a:lnTo>
                    <a:pt x="13715" y="276605"/>
                  </a:lnTo>
                  <a:lnTo>
                    <a:pt x="132587" y="30556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504550" y="5845301"/>
              <a:ext cx="1443355" cy="382905"/>
            </a:xfrm>
            <a:custGeom>
              <a:avLst/>
              <a:gdLst/>
              <a:ahLst/>
              <a:cxnLst/>
              <a:rect l="l" t="t" r="r" b="b"/>
              <a:pathLst>
                <a:path w="1443354" h="382904">
                  <a:moveTo>
                    <a:pt x="0" y="171449"/>
                  </a:moveTo>
                  <a:lnTo>
                    <a:pt x="853439" y="382523"/>
                  </a:lnTo>
                  <a:lnTo>
                    <a:pt x="144322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78518" y="5693083"/>
              <a:ext cx="200804" cy="10022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339703" y="6195060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22860" y="30480"/>
                  </a:moveTo>
                  <a:lnTo>
                    <a:pt x="22098" y="0"/>
                  </a:lnTo>
                  <a:lnTo>
                    <a:pt x="9906" y="8382"/>
                  </a:lnTo>
                  <a:lnTo>
                    <a:pt x="0" y="6096"/>
                  </a:lnTo>
                  <a:lnTo>
                    <a:pt x="12954" y="31242"/>
                  </a:lnTo>
                  <a:lnTo>
                    <a:pt x="18288" y="57912"/>
                  </a:lnTo>
                  <a:lnTo>
                    <a:pt x="2286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339702" y="6195059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18287" y="57911"/>
                  </a:moveTo>
                  <a:lnTo>
                    <a:pt x="12953" y="31241"/>
                  </a:lnTo>
                  <a:lnTo>
                    <a:pt x="0" y="6095"/>
                  </a:lnTo>
                  <a:lnTo>
                    <a:pt x="9905" y="8381"/>
                  </a:lnTo>
                  <a:lnTo>
                    <a:pt x="22097" y="0"/>
                  </a:lnTo>
                  <a:lnTo>
                    <a:pt x="22859" y="30479"/>
                  </a:lnTo>
                  <a:lnTo>
                    <a:pt x="18287" y="5791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189333" y="5305806"/>
              <a:ext cx="643255" cy="453390"/>
            </a:xfrm>
            <a:custGeom>
              <a:avLst/>
              <a:gdLst/>
              <a:ahLst/>
              <a:cxnLst/>
              <a:rect l="l" t="t" r="r" b="b"/>
              <a:pathLst>
                <a:path w="643254" h="453389">
                  <a:moveTo>
                    <a:pt x="643128" y="115062"/>
                  </a:moveTo>
                  <a:lnTo>
                    <a:pt x="61722" y="0"/>
                  </a:lnTo>
                  <a:lnTo>
                    <a:pt x="0" y="325374"/>
                  </a:lnTo>
                  <a:lnTo>
                    <a:pt x="577596" y="453390"/>
                  </a:lnTo>
                  <a:lnTo>
                    <a:pt x="643128" y="1150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189332" y="5305805"/>
              <a:ext cx="643255" cy="453390"/>
            </a:xfrm>
            <a:custGeom>
              <a:avLst/>
              <a:gdLst/>
              <a:ahLst/>
              <a:cxnLst/>
              <a:rect l="l" t="t" r="r" b="b"/>
              <a:pathLst>
                <a:path w="643254" h="453389">
                  <a:moveTo>
                    <a:pt x="61721" y="0"/>
                  </a:moveTo>
                  <a:lnTo>
                    <a:pt x="0" y="325373"/>
                  </a:lnTo>
                  <a:lnTo>
                    <a:pt x="577595" y="453389"/>
                  </a:lnTo>
                  <a:lnTo>
                    <a:pt x="643127" y="115061"/>
                  </a:lnTo>
                  <a:lnTo>
                    <a:pt x="617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189333" y="5425440"/>
              <a:ext cx="643255" cy="379095"/>
            </a:xfrm>
            <a:custGeom>
              <a:avLst/>
              <a:gdLst/>
              <a:ahLst/>
              <a:cxnLst/>
              <a:rect l="l" t="t" r="r" b="b"/>
              <a:pathLst>
                <a:path w="643254" h="379095">
                  <a:moveTo>
                    <a:pt x="643128" y="378714"/>
                  </a:moveTo>
                  <a:lnTo>
                    <a:pt x="643128" y="0"/>
                  </a:lnTo>
                  <a:lnTo>
                    <a:pt x="577596" y="332232"/>
                  </a:lnTo>
                  <a:lnTo>
                    <a:pt x="0" y="205740"/>
                  </a:lnTo>
                  <a:lnTo>
                    <a:pt x="55626" y="243078"/>
                  </a:lnTo>
                  <a:lnTo>
                    <a:pt x="643128" y="378714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189332" y="5425439"/>
              <a:ext cx="643255" cy="379095"/>
            </a:xfrm>
            <a:custGeom>
              <a:avLst/>
              <a:gdLst/>
              <a:ahLst/>
              <a:cxnLst/>
              <a:rect l="l" t="t" r="r" b="b"/>
              <a:pathLst>
                <a:path w="643254" h="379095">
                  <a:moveTo>
                    <a:pt x="0" y="205739"/>
                  </a:moveTo>
                  <a:lnTo>
                    <a:pt x="577595" y="332231"/>
                  </a:lnTo>
                  <a:lnTo>
                    <a:pt x="643127" y="0"/>
                  </a:lnTo>
                  <a:lnTo>
                    <a:pt x="643127" y="378713"/>
                  </a:lnTo>
                  <a:lnTo>
                    <a:pt x="55625" y="243077"/>
                  </a:lnTo>
                  <a:lnTo>
                    <a:pt x="0" y="205739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231242" y="5474969"/>
              <a:ext cx="123825" cy="77470"/>
            </a:xfrm>
            <a:custGeom>
              <a:avLst/>
              <a:gdLst/>
              <a:ahLst/>
              <a:cxnLst/>
              <a:rect l="l" t="t" r="r" b="b"/>
              <a:pathLst>
                <a:path w="123825" h="77470">
                  <a:moveTo>
                    <a:pt x="123443" y="25145"/>
                  </a:moveTo>
                  <a:lnTo>
                    <a:pt x="11429" y="1523"/>
                  </a:lnTo>
                  <a:lnTo>
                    <a:pt x="10667" y="0"/>
                  </a:lnTo>
                  <a:lnTo>
                    <a:pt x="0" y="54101"/>
                  </a:lnTo>
                  <a:lnTo>
                    <a:pt x="112775" y="76961"/>
                  </a:lnTo>
                  <a:lnTo>
                    <a:pt x="123443" y="25145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231242" y="5474969"/>
              <a:ext cx="123825" cy="77470"/>
            </a:xfrm>
            <a:custGeom>
              <a:avLst/>
              <a:gdLst/>
              <a:ahLst/>
              <a:cxnLst/>
              <a:rect l="l" t="t" r="r" b="b"/>
              <a:pathLst>
                <a:path w="123825" h="77470">
                  <a:moveTo>
                    <a:pt x="10667" y="0"/>
                  </a:moveTo>
                  <a:lnTo>
                    <a:pt x="0" y="54101"/>
                  </a:lnTo>
                  <a:lnTo>
                    <a:pt x="112775" y="76961"/>
                  </a:lnTo>
                  <a:lnTo>
                    <a:pt x="123443" y="25145"/>
                  </a:lnTo>
                  <a:lnTo>
                    <a:pt x="11429" y="15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363831" y="5503164"/>
              <a:ext cx="121920" cy="75565"/>
            </a:xfrm>
            <a:custGeom>
              <a:avLst/>
              <a:gdLst/>
              <a:ahLst/>
              <a:cxnLst/>
              <a:rect l="l" t="t" r="r" b="b"/>
              <a:pathLst>
                <a:path w="121920" h="75564">
                  <a:moveTo>
                    <a:pt x="121920" y="23622"/>
                  </a:moveTo>
                  <a:lnTo>
                    <a:pt x="10668" y="0"/>
                  </a:lnTo>
                  <a:lnTo>
                    <a:pt x="0" y="53340"/>
                  </a:lnTo>
                  <a:lnTo>
                    <a:pt x="112014" y="75438"/>
                  </a:lnTo>
                  <a:lnTo>
                    <a:pt x="121920" y="2362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363830" y="5503163"/>
              <a:ext cx="121920" cy="75565"/>
            </a:xfrm>
            <a:custGeom>
              <a:avLst/>
              <a:gdLst/>
              <a:ahLst/>
              <a:cxnLst/>
              <a:rect l="l" t="t" r="r" b="b"/>
              <a:pathLst>
                <a:path w="121920" h="75564">
                  <a:moveTo>
                    <a:pt x="10667" y="0"/>
                  </a:moveTo>
                  <a:lnTo>
                    <a:pt x="0" y="53339"/>
                  </a:lnTo>
                  <a:lnTo>
                    <a:pt x="112013" y="75437"/>
                  </a:lnTo>
                  <a:lnTo>
                    <a:pt x="121919" y="23621"/>
                  </a:lnTo>
                  <a:lnTo>
                    <a:pt x="106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503277" y="5531358"/>
              <a:ext cx="123825" cy="76200"/>
            </a:xfrm>
            <a:custGeom>
              <a:avLst/>
              <a:gdLst/>
              <a:ahLst/>
              <a:cxnLst/>
              <a:rect l="l" t="t" r="r" b="b"/>
              <a:pathLst>
                <a:path w="123825" h="76200">
                  <a:moveTo>
                    <a:pt x="123444" y="24384"/>
                  </a:moveTo>
                  <a:lnTo>
                    <a:pt x="11430" y="0"/>
                  </a:lnTo>
                  <a:lnTo>
                    <a:pt x="0" y="51816"/>
                  </a:lnTo>
                  <a:lnTo>
                    <a:pt x="112776" y="76200"/>
                  </a:lnTo>
                  <a:lnTo>
                    <a:pt x="123444" y="24384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503276" y="5531357"/>
              <a:ext cx="123825" cy="76200"/>
            </a:xfrm>
            <a:custGeom>
              <a:avLst/>
              <a:gdLst/>
              <a:ahLst/>
              <a:cxnLst/>
              <a:rect l="l" t="t" r="r" b="b"/>
              <a:pathLst>
                <a:path w="123825" h="76200">
                  <a:moveTo>
                    <a:pt x="11429" y="0"/>
                  </a:moveTo>
                  <a:lnTo>
                    <a:pt x="0" y="51815"/>
                  </a:lnTo>
                  <a:lnTo>
                    <a:pt x="112775" y="76199"/>
                  </a:lnTo>
                  <a:lnTo>
                    <a:pt x="123443" y="24383"/>
                  </a:lnTo>
                  <a:lnTo>
                    <a:pt x="114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642723" y="5561076"/>
              <a:ext cx="121920" cy="76200"/>
            </a:xfrm>
            <a:custGeom>
              <a:avLst/>
              <a:gdLst/>
              <a:ahLst/>
              <a:cxnLst/>
              <a:rect l="l" t="t" r="r" b="b"/>
              <a:pathLst>
                <a:path w="121920" h="76200">
                  <a:moveTo>
                    <a:pt x="121920" y="22098"/>
                  </a:moveTo>
                  <a:lnTo>
                    <a:pt x="10668" y="0"/>
                  </a:lnTo>
                  <a:lnTo>
                    <a:pt x="0" y="54102"/>
                  </a:lnTo>
                  <a:lnTo>
                    <a:pt x="112014" y="76200"/>
                  </a:lnTo>
                  <a:lnTo>
                    <a:pt x="121920" y="22098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642722" y="5561075"/>
              <a:ext cx="121920" cy="76200"/>
            </a:xfrm>
            <a:custGeom>
              <a:avLst/>
              <a:gdLst/>
              <a:ahLst/>
              <a:cxnLst/>
              <a:rect l="l" t="t" r="r" b="b"/>
              <a:pathLst>
                <a:path w="121920" h="76200">
                  <a:moveTo>
                    <a:pt x="10667" y="0"/>
                  </a:moveTo>
                  <a:lnTo>
                    <a:pt x="0" y="54101"/>
                  </a:lnTo>
                  <a:lnTo>
                    <a:pt x="112013" y="76199"/>
                  </a:lnTo>
                  <a:lnTo>
                    <a:pt x="121919" y="22097"/>
                  </a:lnTo>
                  <a:lnTo>
                    <a:pt x="106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213717" y="5547360"/>
              <a:ext cx="123825" cy="77470"/>
            </a:xfrm>
            <a:custGeom>
              <a:avLst/>
              <a:gdLst/>
              <a:ahLst/>
              <a:cxnLst/>
              <a:rect l="l" t="t" r="r" b="b"/>
              <a:pathLst>
                <a:path w="123825" h="77470">
                  <a:moveTo>
                    <a:pt x="123444" y="24384"/>
                  </a:moveTo>
                  <a:lnTo>
                    <a:pt x="12954" y="0"/>
                  </a:lnTo>
                  <a:lnTo>
                    <a:pt x="0" y="53340"/>
                  </a:lnTo>
                  <a:lnTo>
                    <a:pt x="112776" y="76962"/>
                  </a:lnTo>
                  <a:lnTo>
                    <a:pt x="123444" y="24384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213716" y="5547359"/>
              <a:ext cx="123825" cy="77470"/>
            </a:xfrm>
            <a:custGeom>
              <a:avLst/>
              <a:gdLst/>
              <a:ahLst/>
              <a:cxnLst/>
              <a:rect l="l" t="t" r="r" b="b"/>
              <a:pathLst>
                <a:path w="123825" h="77470">
                  <a:moveTo>
                    <a:pt x="12953" y="0"/>
                  </a:moveTo>
                  <a:lnTo>
                    <a:pt x="0" y="53339"/>
                  </a:lnTo>
                  <a:lnTo>
                    <a:pt x="112775" y="76961"/>
                  </a:lnTo>
                  <a:lnTo>
                    <a:pt x="123443" y="24383"/>
                  </a:lnTo>
                  <a:lnTo>
                    <a:pt x="1295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346304" y="5574029"/>
              <a:ext cx="123825" cy="77470"/>
            </a:xfrm>
            <a:custGeom>
              <a:avLst/>
              <a:gdLst/>
              <a:ahLst/>
              <a:cxnLst/>
              <a:rect l="l" t="t" r="r" b="b"/>
              <a:pathLst>
                <a:path w="123825" h="77470">
                  <a:moveTo>
                    <a:pt x="123443" y="24383"/>
                  </a:moveTo>
                  <a:lnTo>
                    <a:pt x="12953" y="0"/>
                  </a:lnTo>
                  <a:lnTo>
                    <a:pt x="11429" y="0"/>
                  </a:lnTo>
                  <a:lnTo>
                    <a:pt x="0" y="53339"/>
                  </a:lnTo>
                  <a:lnTo>
                    <a:pt x="112775" y="76961"/>
                  </a:lnTo>
                  <a:lnTo>
                    <a:pt x="123443" y="24383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346304" y="5574029"/>
              <a:ext cx="123825" cy="77470"/>
            </a:xfrm>
            <a:custGeom>
              <a:avLst/>
              <a:gdLst/>
              <a:ahLst/>
              <a:cxnLst/>
              <a:rect l="l" t="t" r="r" b="b"/>
              <a:pathLst>
                <a:path w="123825" h="77470">
                  <a:moveTo>
                    <a:pt x="11429" y="0"/>
                  </a:moveTo>
                  <a:lnTo>
                    <a:pt x="0" y="53339"/>
                  </a:lnTo>
                  <a:lnTo>
                    <a:pt x="112775" y="76961"/>
                  </a:lnTo>
                  <a:lnTo>
                    <a:pt x="123443" y="24383"/>
                  </a:lnTo>
                  <a:lnTo>
                    <a:pt x="1295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487275" y="5602986"/>
              <a:ext cx="121920" cy="75565"/>
            </a:xfrm>
            <a:custGeom>
              <a:avLst/>
              <a:gdLst/>
              <a:ahLst/>
              <a:cxnLst/>
              <a:rect l="l" t="t" r="r" b="b"/>
              <a:pathLst>
                <a:path w="121920" h="75564">
                  <a:moveTo>
                    <a:pt x="121920" y="23622"/>
                  </a:moveTo>
                  <a:lnTo>
                    <a:pt x="9906" y="0"/>
                  </a:lnTo>
                  <a:lnTo>
                    <a:pt x="0" y="52578"/>
                  </a:lnTo>
                  <a:lnTo>
                    <a:pt x="112776" y="75438"/>
                  </a:lnTo>
                  <a:lnTo>
                    <a:pt x="121920" y="2362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487274" y="5602985"/>
              <a:ext cx="121920" cy="75565"/>
            </a:xfrm>
            <a:custGeom>
              <a:avLst/>
              <a:gdLst/>
              <a:ahLst/>
              <a:cxnLst/>
              <a:rect l="l" t="t" r="r" b="b"/>
              <a:pathLst>
                <a:path w="121920" h="75564">
                  <a:moveTo>
                    <a:pt x="9905" y="0"/>
                  </a:moveTo>
                  <a:lnTo>
                    <a:pt x="0" y="52577"/>
                  </a:lnTo>
                  <a:lnTo>
                    <a:pt x="112775" y="75437"/>
                  </a:lnTo>
                  <a:lnTo>
                    <a:pt x="121919" y="23621"/>
                  </a:lnTo>
                  <a:lnTo>
                    <a:pt x="990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625197" y="5631180"/>
              <a:ext cx="123825" cy="78105"/>
            </a:xfrm>
            <a:custGeom>
              <a:avLst/>
              <a:gdLst/>
              <a:ahLst/>
              <a:cxnLst/>
              <a:rect l="l" t="t" r="r" b="b"/>
              <a:pathLst>
                <a:path w="123825" h="78104">
                  <a:moveTo>
                    <a:pt x="123444" y="24384"/>
                  </a:moveTo>
                  <a:lnTo>
                    <a:pt x="12192" y="0"/>
                  </a:lnTo>
                  <a:lnTo>
                    <a:pt x="0" y="54864"/>
                  </a:lnTo>
                  <a:lnTo>
                    <a:pt x="112776" y="77724"/>
                  </a:lnTo>
                  <a:lnTo>
                    <a:pt x="123444" y="24384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242672" y="5330189"/>
              <a:ext cx="561975" cy="379095"/>
            </a:xfrm>
            <a:custGeom>
              <a:avLst/>
              <a:gdLst/>
              <a:ahLst/>
              <a:cxnLst/>
              <a:rect l="l" t="t" r="r" b="b"/>
              <a:pathLst>
                <a:path w="561975" h="379095">
                  <a:moveTo>
                    <a:pt x="394715" y="300989"/>
                  </a:moveTo>
                  <a:lnTo>
                    <a:pt x="382523" y="355853"/>
                  </a:lnTo>
                  <a:lnTo>
                    <a:pt x="495299" y="378713"/>
                  </a:lnTo>
                  <a:lnTo>
                    <a:pt x="505967" y="325373"/>
                  </a:lnTo>
                  <a:lnTo>
                    <a:pt x="394715" y="300989"/>
                  </a:lnTo>
                </a:path>
                <a:path w="561975" h="379095">
                  <a:moveTo>
                    <a:pt x="0" y="126491"/>
                  </a:moveTo>
                  <a:lnTo>
                    <a:pt x="25907" y="0"/>
                  </a:lnTo>
                  <a:lnTo>
                    <a:pt x="561593" y="108203"/>
                  </a:lnTo>
                  <a:lnTo>
                    <a:pt x="531875" y="238505"/>
                  </a:lnTo>
                  <a:lnTo>
                    <a:pt x="0" y="1264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0410" y="5408095"/>
              <a:ext cx="246524" cy="11546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066144" y="5051297"/>
              <a:ext cx="1799589" cy="1133475"/>
            </a:xfrm>
            <a:custGeom>
              <a:avLst/>
              <a:gdLst/>
              <a:ahLst/>
              <a:cxnLst/>
              <a:rect l="l" t="t" r="r" b="b"/>
              <a:pathLst>
                <a:path w="1799590" h="1133475">
                  <a:moveTo>
                    <a:pt x="1764791" y="379475"/>
                  </a:moveTo>
                  <a:lnTo>
                    <a:pt x="1766315" y="1079753"/>
                  </a:lnTo>
                  <a:lnTo>
                    <a:pt x="1766315" y="1091183"/>
                  </a:lnTo>
                  <a:lnTo>
                    <a:pt x="1767077" y="1094993"/>
                  </a:lnTo>
                  <a:lnTo>
                    <a:pt x="1768601" y="1099565"/>
                  </a:lnTo>
                  <a:lnTo>
                    <a:pt x="1770125" y="1102613"/>
                  </a:lnTo>
                  <a:lnTo>
                    <a:pt x="1770887" y="1106423"/>
                  </a:lnTo>
                  <a:lnTo>
                    <a:pt x="1772411" y="1110233"/>
                  </a:lnTo>
                  <a:lnTo>
                    <a:pt x="1774697" y="1113281"/>
                  </a:lnTo>
                  <a:lnTo>
                    <a:pt x="1775459" y="1117091"/>
                  </a:lnTo>
                  <a:lnTo>
                    <a:pt x="1777745" y="1120139"/>
                  </a:lnTo>
                  <a:lnTo>
                    <a:pt x="1781555" y="1122425"/>
                  </a:lnTo>
                  <a:lnTo>
                    <a:pt x="1784603" y="1126235"/>
                  </a:lnTo>
                  <a:lnTo>
                    <a:pt x="1788413" y="1128521"/>
                  </a:lnTo>
                  <a:lnTo>
                    <a:pt x="1794509" y="1130807"/>
                  </a:lnTo>
                  <a:lnTo>
                    <a:pt x="1799081" y="1133093"/>
                  </a:lnTo>
                </a:path>
                <a:path w="1799590" h="1133475">
                  <a:moveTo>
                    <a:pt x="1176527" y="617219"/>
                  </a:moveTo>
                  <a:lnTo>
                    <a:pt x="1176527" y="960119"/>
                  </a:lnTo>
                  <a:lnTo>
                    <a:pt x="1178051" y="963167"/>
                  </a:lnTo>
                  <a:lnTo>
                    <a:pt x="1178813" y="966977"/>
                  </a:lnTo>
                  <a:lnTo>
                    <a:pt x="1178813" y="969263"/>
                  </a:lnTo>
                  <a:lnTo>
                    <a:pt x="1180337" y="973073"/>
                  </a:lnTo>
                  <a:lnTo>
                    <a:pt x="1181099" y="976121"/>
                  </a:lnTo>
                  <a:lnTo>
                    <a:pt x="1182623" y="978407"/>
                  </a:lnTo>
                  <a:lnTo>
                    <a:pt x="1184909" y="982217"/>
                  </a:lnTo>
                  <a:lnTo>
                    <a:pt x="1186433" y="985265"/>
                  </a:lnTo>
                  <a:lnTo>
                    <a:pt x="1188719" y="987551"/>
                  </a:lnTo>
                  <a:lnTo>
                    <a:pt x="1191005" y="989837"/>
                  </a:lnTo>
                  <a:lnTo>
                    <a:pt x="1193291" y="992885"/>
                  </a:lnTo>
                  <a:lnTo>
                    <a:pt x="1197863" y="995933"/>
                  </a:lnTo>
                </a:path>
                <a:path w="1799590" h="1133475">
                  <a:moveTo>
                    <a:pt x="0" y="5227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9092" y="5080435"/>
              <a:ext cx="143654" cy="84980"/>
            </a:xfrm>
            <a:prstGeom prst="rect">
              <a:avLst/>
            </a:prstGeom>
          </p:spPr>
        </p:pic>
      </p:grpSp>
      <p:sp>
        <p:nvSpPr>
          <p:cNvPr id="73" name="object 7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8604" y="2263218"/>
            <a:ext cx="7243445" cy="382905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7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Line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printers</a:t>
            </a:r>
            <a:endParaRPr sz="3200">
              <a:latin typeface="Arial"/>
              <a:cs typeface="Arial"/>
            </a:endParaRPr>
          </a:p>
          <a:p>
            <a:pPr lvl="1" marL="755015" marR="2698115" indent="-285750">
              <a:lnSpc>
                <a:spcPts val="3020"/>
              </a:lnSpc>
              <a:spcBef>
                <a:spcPts val="72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Used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by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mainframes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massive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jobs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30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Limited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characters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available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Dot-matrix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printers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33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Image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formed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dots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printed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on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paper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33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Good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text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graphics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34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Inexpensive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3509" y="1204975"/>
            <a:ext cx="378587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Impact</a:t>
            </a:r>
            <a:r>
              <a:rPr dirty="0" spc="-65"/>
              <a:t> </a:t>
            </a:r>
            <a:r>
              <a:rPr dirty="0" spc="-5"/>
              <a:t>Printers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718035" y="5606414"/>
            <a:ext cx="2283460" cy="1177290"/>
            <a:chOff x="6718035" y="5606414"/>
            <a:chExt cx="2283460" cy="11772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8035" y="5606414"/>
              <a:ext cx="2282951" cy="117728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43563" y="5923788"/>
              <a:ext cx="2215515" cy="706755"/>
            </a:xfrm>
            <a:custGeom>
              <a:avLst/>
              <a:gdLst/>
              <a:ahLst/>
              <a:cxnLst/>
              <a:rect l="l" t="t" r="r" b="b"/>
              <a:pathLst>
                <a:path w="2215515" h="706754">
                  <a:moveTo>
                    <a:pt x="2215134" y="0"/>
                  </a:moveTo>
                  <a:lnTo>
                    <a:pt x="1575816" y="577596"/>
                  </a:lnTo>
                  <a:lnTo>
                    <a:pt x="1566672" y="582168"/>
                  </a:lnTo>
                  <a:lnTo>
                    <a:pt x="1557528" y="582168"/>
                  </a:lnTo>
                  <a:lnTo>
                    <a:pt x="0" y="110490"/>
                  </a:lnTo>
                  <a:lnTo>
                    <a:pt x="0" y="117348"/>
                  </a:lnTo>
                  <a:lnTo>
                    <a:pt x="1548384" y="594360"/>
                  </a:lnTo>
                  <a:lnTo>
                    <a:pt x="1555242" y="601218"/>
                  </a:lnTo>
                  <a:lnTo>
                    <a:pt x="1559814" y="608838"/>
                  </a:lnTo>
                  <a:lnTo>
                    <a:pt x="1564386" y="701802"/>
                  </a:lnTo>
                  <a:lnTo>
                    <a:pt x="1566672" y="703326"/>
                  </a:lnTo>
                  <a:lnTo>
                    <a:pt x="1572006" y="703326"/>
                  </a:lnTo>
                  <a:lnTo>
                    <a:pt x="1573530" y="706374"/>
                  </a:lnTo>
                  <a:lnTo>
                    <a:pt x="1582674" y="706374"/>
                  </a:lnTo>
                  <a:lnTo>
                    <a:pt x="1587246" y="703326"/>
                  </a:lnTo>
                  <a:lnTo>
                    <a:pt x="1587246" y="601218"/>
                  </a:lnTo>
                  <a:lnTo>
                    <a:pt x="1589532" y="594360"/>
                  </a:lnTo>
                  <a:lnTo>
                    <a:pt x="1594104" y="587502"/>
                  </a:lnTo>
                  <a:lnTo>
                    <a:pt x="2215134" y="0"/>
                  </a:lnTo>
                  <a:close/>
                </a:path>
                <a:path w="2215515" h="706754">
                  <a:moveTo>
                    <a:pt x="1592580" y="703326"/>
                  </a:moveTo>
                  <a:lnTo>
                    <a:pt x="1587246" y="601218"/>
                  </a:lnTo>
                  <a:lnTo>
                    <a:pt x="1587246" y="703326"/>
                  </a:lnTo>
                  <a:lnTo>
                    <a:pt x="1592580" y="7033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743562" y="5923787"/>
              <a:ext cx="2215515" cy="706755"/>
            </a:xfrm>
            <a:custGeom>
              <a:avLst/>
              <a:gdLst/>
              <a:ahLst/>
              <a:cxnLst/>
              <a:rect l="l" t="t" r="r" b="b"/>
              <a:pathLst>
                <a:path w="2215515" h="706754">
                  <a:moveTo>
                    <a:pt x="0" y="110489"/>
                  </a:moveTo>
                  <a:lnTo>
                    <a:pt x="0" y="117347"/>
                  </a:lnTo>
                  <a:lnTo>
                    <a:pt x="1548383" y="594359"/>
                  </a:lnTo>
                  <a:lnTo>
                    <a:pt x="1555241" y="601217"/>
                  </a:lnTo>
                  <a:lnTo>
                    <a:pt x="1559813" y="608837"/>
                  </a:lnTo>
                  <a:lnTo>
                    <a:pt x="1564385" y="701801"/>
                  </a:lnTo>
                  <a:lnTo>
                    <a:pt x="1566671" y="703325"/>
                  </a:lnTo>
                  <a:lnTo>
                    <a:pt x="1572005" y="703325"/>
                  </a:lnTo>
                  <a:lnTo>
                    <a:pt x="1573529" y="706373"/>
                  </a:lnTo>
                  <a:lnTo>
                    <a:pt x="1582673" y="706373"/>
                  </a:lnTo>
                  <a:lnTo>
                    <a:pt x="1587245" y="703325"/>
                  </a:lnTo>
                  <a:lnTo>
                    <a:pt x="1592579" y="703325"/>
                  </a:lnTo>
                  <a:lnTo>
                    <a:pt x="1587245" y="601217"/>
                  </a:lnTo>
                  <a:lnTo>
                    <a:pt x="1589531" y="594359"/>
                  </a:lnTo>
                  <a:lnTo>
                    <a:pt x="1594103" y="587501"/>
                  </a:lnTo>
                  <a:lnTo>
                    <a:pt x="2215133" y="0"/>
                  </a:lnTo>
                  <a:lnTo>
                    <a:pt x="1575815" y="577595"/>
                  </a:lnTo>
                  <a:lnTo>
                    <a:pt x="1566671" y="582167"/>
                  </a:lnTo>
                  <a:lnTo>
                    <a:pt x="1557527" y="582167"/>
                  </a:lnTo>
                  <a:lnTo>
                    <a:pt x="0" y="110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743562" y="5866637"/>
              <a:ext cx="2215515" cy="639445"/>
            </a:xfrm>
            <a:custGeom>
              <a:avLst/>
              <a:gdLst/>
              <a:ahLst/>
              <a:cxnLst/>
              <a:rect l="l" t="t" r="r" b="b"/>
              <a:pathLst>
                <a:path w="2215515" h="639445">
                  <a:moveTo>
                    <a:pt x="2215133" y="57149"/>
                  </a:moveTo>
                  <a:lnTo>
                    <a:pt x="2215133" y="48767"/>
                  </a:lnTo>
                  <a:lnTo>
                    <a:pt x="2209037" y="44957"/>
                  </a:lnTo>
                  <a:lnTo>
                    <a:pt x="1970531" y="0"/>
                  </a:lnTo>
                  <a:lnTo>
                    <a:pt x="1985771" y="89915"/>
                  </a:lnTo>
                  <a:lnTo>
                    <a:pt x="1542287" y="464057"/>
                  </a:lnTo>
                  <a:lnTo>
                    <a:pt x="1528571" y="478535"/>
                  </a:lnTo>
                  <a:lnTo>
                    <a:pt x="1527809" y="477773"/>
                  </a:lnTo>
                  <a:lnTo>
                    <a:pt x="1517141" y="486917"/>
                  </a:lnTo>
                  <a:lnTo>
                    <a:pt x="1423415" y="566927"/>
                  </a:lnTo>
                  <a:lnTo>
                    <a:pt x="51815" y="153923"/>
                  </a:lnTo>
                  <a:lnTo>
                    <a:pt x="145541" y="108203"/>
                  </a:lnTo>
                  <a:lnTo>
                    <a:pt x="155447" y="105917"/>
                  </a:lnTo>
                  <a:lnTo>
                    <a:pt x="183641" y="66293"/>
                  </a:lnTo>
                  <a:lnTo>
                    <a:pt x="1523" y="165353"/>
                  </a:lnTo>
                  <a:lnTo>
                    <a:pt x="0" y="167639"/>
                  </a:lnTo>
                  <a:lnTo>
                    <a:pt x="1557527" y="639317"/>
                  </a:lnTo>
                  <a:lnTo>
                    <a:pt x="1566671" y="639317"/>
                  </a:lnTo>
                  <a:lnTo>
                    <a:pt x="1575815" y="634745"/>
                  </a:lnTo>
                  <a:lnTo>
                    <a:pt x="2215133" y="57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743562" y="5866637"/>
              <a:ext cx="2215515" cy="639445"/>
            </a:xfrm>
            <a:custGeom>
              <a:avLst/>
              <a:gdLst/>
              <a:ahLst/>
              <a:cxnLst/>
              <a:rect l="l" t="t" r="r" b="b"/>
              <a:pathLst>
                <a:path w="2215515" h="639445">
                  <a:moveTo>
                    <a:pt x="1527809" y="477773"/>
                  </a:moveTo>
                  <a:lnTo>
                    <a:pt x="1517141" y="486917"/>
                  </a:lnTo>
                  <a:lnTo>
                    <a:pt x="1423415" y="566927"/>
                  </a:lnTo>
                  <a:lnTo>
                    <a:pt x="51815" y="153923"/>
                  </a:lnTo>
                  <a:lnTo>
                    <a:pt x="145541" y="108203"/>
                  </a:lnTo>
                  <a:lnTo>
                    <a:pt x="155447" y="105917"/>
                  </a:lnTo>
                  <a:lnTo>
                    <a:pt x="183641" y="66293"/>
                  </a:lnTo>
                  <a:lnTo>
                    <a:pt x="1523" y="165353"/>
                  </a:lnTo>
                  <a:lnTo>
                    <a:pt x="0" y="167639"/>
                  </a:lnTo>
                  <a:lnTo>
                    <a:pt x="1557527" y="639317"/>
                  </a:lnTo>
                  <a:lnTo>
                    <a:pt x="1566671" y="639317"/>
                  </a:lnTo>
                  <a:lnTo>
                    <a:pt x="1575815" y="634745"/>
                  </a:lnTo>
                  <a:lnTo>
                    <a:pt x="2215133" y="57149"/>
                  </a:lnTo>
                  <a:lnTo>
                    <a:pt x="2215133" y="48767"/>
                  </a:lnTo>
                  <a:lnTo>
                    <a:pt x="2209037" y="44957"/>
                  </a:lnTo>
                  <a:lnTo>
                    <a:pt x="1970531" y="0"/>
                  </a:lnTo>
                  <a:lnTo>
                    <a:pt x="1985771" y="89915"/>
                  </a:lnTo>
                  <a:lnTo>
                    <a:pt x="1542287" y="464057"/>
                  </a:lnTo>
                  <a:lnTo>
                    <a:pt x="1528571" y="4785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086463" y="5682234"/>
              <a:ext cx="1620520" cy="662940"/>
            </a:xfrm>
            <a:custGeom>
              <a:avLst/>
              <a:gdLst/>
              <a:ahLst/>
              <a:cxnLst/>
              <a:rect l="l" t="t" r="r" b="b"/>
              <a:pathLst>
                <a:path w="1620520" h="662939">
                  <a:moveTo>
                    <a:pt x="1269" y="58928"/>
                  </a:moveTo>
                  <a:lnTo>
                    <a:pt x="0" y="58674"/>
                  </a:lnTo>
                  <a:lnTo>
                    <a:pt x="762" y="59436"/>
                  </a:lnTo>
                  <a:lnTo>
                    <a:pt x="1269" y="58928"/>
                  </a:lnTo>
                  <a:close/>
                </a:path>
                <a:path w="1620520" h="662939">
                  <a:moveTo>
                    <a:pt x="1399032" y="280075"/>
                  </a:moveTo>
                  <a:lnTo>
                    <a:pt x="1399032" y="269748"/>
                  </a:lnTo>
                  <a:lnTo>
                    <a:pt x="1341882" y="314706"/>
                  </a:lnTo>
                  <a:lnTo>
                    <a:pt x="9906" y="50292"/>
                  </a:lnTo>
                  <a:lnTo>
                    <a:pt x="1269" y="58928"/>
                  </a:lnTo>
                  <a:lnTo>
                    <a:pt x="1335024" y="326898"/>
                  </a:lnTo>
                  <a:lnTo>
                    <a:pt x="1335024" y="349781"/>
                  </a:lnTo>
                  <a:lnTo>
                    <a:pt x="1346454" y="324612"/>
                  </a:lnTo>
                  <a:lnTo>
                    <a:pt x="1399032" y="280075"/>
                  </a:lnTo>
                  <a:close/>
                </a:path>
                <a:path w="1620520" h="662939">
                  <a:moveTo>
                    <a:pt x="1506474" y="251570"/>
                  </a:moveTo>
                  <a:lnTo>
                    <a:pt x="1506474" y="240030"/>
                  </a:lnTo>
                  <a:lnTo>
                    <a:pt x="1408176" y="257556"/>
                  </a:lnTo>
                  <a:lnTo>
                    <a:pt x="93726" y="11430"/>
                  </a:lnTo>
                  <a:lnTo>
                    <a:pt x="83058" y="13716"/>
                  </a:lnTo>
                  <a:lnTo>
                    <a:pt x="1399032" y="269748"/>
                  </a:lnTo>
                  <a:lnTo>
                    <a:pt x="1399032" y="280075"/>
                  </a:lnTo>
                  <a:lnTo>
                    <a:pt x="1411224" y="269748"/>
                  </a:lnTo>
                  <a:lnTo>
                    <a:pt x="1506474" y="251570"/>
                  </a:lnTo>
                  <a:close/>
                </a:path>
                <a:path w="1620520" h="662939">
                  <a:moveTo>
                    <a:pt x="1620012" y="172212"/>
                  </a:moveTo>
                  <a:lnTo>
                    <a:pt x="1618488" y="162306"/>
                  </a:lnTo>
                  <a:lnTo>
                    <a:pt x="1517904" y="233172"/>
                  </a:lnTo>
                  <a:lnTo>
                    <a:pt x="220218" y="0"/>
                  </a:lnTo>
                  <a:lnTo>
                    <a:pt x="198882" y="9144"/>
                  </a:lnTo>
                  <a:lnTo>
                    <a:pt x="1506474" y="240030"/>
                  </a:lnTo>
                  <a:lnTo>
                    <a:pt x="1506474" y="251570"/>
                  </a:lnTo>
                  <a:lnTo>
                    <a:pt x="1511046" y="250698"/>
                  </a:lnTo>
                  <a:lnTo>
                    <a:pt x="1620012" y="172212"/>
                  </a:lnTo>
                  <a:close/>
                </a:path>
                <a:path w="1620520" h="662939">
                  <a:moveTo>
                    <a:pt x="1335024" y="349781"/>
                  </a:moveTo>
                  <a:lnTo>
                    <a:pt x="1335024" y="326898"/>
                  </a:lnTo>
                  <a:lnTo>
                    <a:pt x="1185672" y="662940"/>
                  </a:lnTo>
                  <a:lnTo>
                    <a:pt x="1199388" y="648462"/>
                  </a:lnTo>
                  <a:lnTo>
                    <a:pt x="1335024" y="3497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086462" y="5682233"/>
              <a:ext cx="1620520" cy="662940"/>
            </a:xfrm>
            <a:custGeom>
              <a:avLst/>
              <a:gdLst/>
              <a:ahLst/>
              <a:cxnLst/>
              <a:rect l="l" t="t" r="r" b="b"/>
              <a:pathLst>
                <a:path w="1620520" h="662939">
                  <a:moveTo>
                    <a:pt x="0" y="58673"/>
                  </a:moveTo>
                  <a:lnTo>
                    <a:pt x="1335023" y="326897"/>
                  </a:lnTo>
                  <a:lnTo>
                    <a:pt x="1185671" y="662939"/>
                  </a:lnTo>
                  <a:lnTo>
                    <a:pt x="1199387" y="648461"/>
                  </a:lnTo>
                  <a:lnTo>
                    <a:pt x="1346453" y="324611"/>
                  </a:lnTo>
                  <a:lnTo>
                    <a:pt x="1411223" y="269747"/>
                  </a:lnTo>
                  <a:lnTo>
                    <a:pt x="1511045" y="250697"/>
                  </a:lnTo>
                  <a:lnTo>
                    <a:pt x="1620011" y="172211"/>
                  </a:lnTo>
                  <a:lnTo>
                    <a:pt x="1618487" y="162305"/>
                  </a:lnTo>
                  <a:lnTo>
                    <a:pt x="1517903" y="233171"/>
                  </a:lnTo>
                  <a:lnTo>
                    <a:pt x="220217" y="0"/>
                  </a:lnTo>
                  <a:lnTo>
                    <a:pt x="198881" y="9143"/>
                  </a:lnTo>
                  <a:lnTo>
                    <a:pt x="1506473" y="240029"/>
                  </a:lnTo>
                  <a:lnTo>
                    <a:pt x="1408175" y="257555"/>
                  </a:lnTo>
                  <a:lnTo>
                    <a:pt x="93725" y="11429"/>
                  </a:lnTo>
                  <a:lnTo>
                    <a:pt x="83057" y="13715"/>
                  </a:lnTo>
                  <a:lnTo>
                    <a:pt x="1399031" y="269747"/>
                  </a:lnTo>
                  <a:lnTo>
                    <a:pt x="1341881" y="314705"/>
                  </a:lnTo>
                  <a:lnTo>
                    <a:pt x="9905" y="50291"/>
                  </a:lnTo>
                  <a:lnTo>
                    <a:pt x="761" y="594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743562" y="6041135"/>
              <a:ext cx="1564640" cy="584835"/>
            </a:xfrm>
            <a:custGeom>
              <a:avLst/>
              <a:gdLst/>
              <a:ahLst/>
              <a:cxnLst/>
              <a:rect l="l" t="t" r="r" b="b"/>
              <a:pathLst>
                <a:path w="1564640" h="584834">
                  <a:moveTo>
                    <a:pt x="1564385" y="584453"/>
                  </a:moveTo>
                  <a:lnTo>
                    <a:pt x="1564385" y="583691"/>
                  </a:lnTo>
                  <a:lnTo>
                    <a:pt x="1559813" y="491489"/>
                  </a:lnTo>
                  <a:lnTo>
                    <a:pt x="1555241" y="483869"/>
                  </a:lnTo>
                  <a:lnTo>
                    <a:pt x="1548383" y="477011"/>
                  </a:lnTo>
                  <a:lnTo>
                    <a:pt x="0" y="0"/>
                  </a:lnTo>
                  <a:lnTo>
                    <a:pt x="6857" y="84581"/>
                  </a:lnTo>
                  <a:lnTo>
                    <a:pt x="484631" y="240029"/>
                  </a:lnTo>
                  <a:lnTo>
                    <a:pt x="1564385" y="5844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743562" y="6041135"/>
              <a:ext cx="1564640" cy="584835"/>
            </a:xfrm>
            <a:custGeom>
              <a:avLst/>
              <a:gdLst/>
              <a:ahLst/>
              <a:cxnLst/>
              <a:rect l="l" t="t" r="r" b="b"/>
              <a:pathLst>
                <a:path w="1564640" h="584834">
                  <a:moveTo>
                    <a:pt x="1564385" y="583691"/>
                  </a:moveTo>
                  <a:lnTo>
                    <a:pt x="1559813" y="491489"/>
                  </a:lnTo>
                  <a:lnTo>
                    <a:pt x="1555241" y="483869"/>
                  </a:lnTo>
                  <a:lnTo>
                    <a:pt x="1548383" y="477011"/>
                  </a:lnTo>
                  <a:lnTo>
                    <a:pt x="0" y="0"/>
                  </a:lnTo>
                  <a:lnTo>
                    <a:pt x="6857" y="84581"/>
                  </a:lnTo>
                  <a:lnTo>
                    <a:pt x="484631" y="240029"/>
                  </a:lnTo>
                  <a:lnTo>
                    <a:pt x="1564385" y="5844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750420" y="6125717"/>
              <a:ext cx="1562100" cy="620395"/>
            </a:xfrm>
            <a:custGeom>
              <a:avLst/>
              <a:gdLst/>
              <a:ahLst/>
              <a:cxnLst/>
              <a:rect l="l" t="t" r="r" b="b"/>
              <a:pathLst>
                <a:path w="1562100" h="620395">
                  <a:moveTo>
                    <a:pt x="1562099" y="620267"/>
                  </a:moveTo>
                  <a:lnTo>
                    <a:pt x="1557527" y="499871"/>
                  </a:lnTo>
                  <a:lnTo>
                    <a:pt x="1557527" y="499109"/>
                  </a:lnTo>
                  <a:lnTo>
                    <a:pt x="477773" y="155447"/>
                  </a:lnTo>
                  <a:lnTo>
                    <a:pt x="0" y="0"/>
                  </a:lnTo>
                  <a:lnTo>
                    <a:pt x="38099" y="91439"/>
                  </a:lnTo>
                  <a:lnTo>
                    <a:pt x="1562099" y="6202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750420" y="6125717"/>
              <a:ext cx="1562100" cy="620395"/>
            </a:xfrm>
            <a:custGeom>
              <a:avLst/>
              <a:gdLst/>
              <a:ahLst/>
              <a:cxnLst/>
              <a:rect l="l" t="t" r="r" b="b"/>
              <a:pathLst>
                <a:path w="1562100" h="620395">
                  <a:moveTo>
                    <a:pt x="1557527" y="499109"/>
                  </a:moveTo>
                  <a:lnTo>
                    <a:pt x="477773" y="155447"/>
                  </a:lnTo>
                  <a:lnTo>
                    <a:pt x="0" y="0"/>
                  </a:lnTo>
                  <a:lnTo>
                    <a:pt x="38099" y="91439"/>
                  </a:lnTo>
                  <a:lnTo>
                    <a:pt x="1562099" y="620267"/>
                  </a:lnTo>
                  <a:lnTo>
                    <a:pt x="1557527" y="4998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889104" y="5972555"/>
              <a:ext cx="1463040" cy="381000"/>
            </a:xfrm>
            <a:custGeom>
              <a:avLst/>
              <a:gdLst/>
              <a:ahLst/>
              <a:cxnLst/>
              <a:rect l="l" t="t" r="r" b="b"/>
              <a:pathLst>
                <a:path w="1463040" h="381000">
                  <a:moveTo>
                    <a:pt x="1463039" y="143255"/>
                  </a:moveTo>
                  <a:lnTo>
                    <a:pt x="1405127" y="130301"/>
                  </a:lnTo>
                  <a:lnTo>
                    <a:pt x="1340357" y="173735"/>
                  </a:lnTo>
                  <a:lnTo>
                    <a:pt x="1306829" y="353567"/>
                  </a:lnTo>
                  <a:lnTo>
                    <a:pt x="9905" y="0"/>
                  </a:lnTo>
                  <a:lnTo>
                    <a:pt x="0" y="2285"/>
                  </a:lnTo>
                  <a:lnTo>
                    <a:pt x="1371599" y="380999"/>
                  </a:lnTo>
                  <a:lnTo>
                    <a:pt x="1383029" y="372617"/>
                  </a:lnTo>
                  <a:lnTo>
                    <a:pt x="1382267" y="371855"/>
                  </a:lnTo>
                  <a:lnTo>
                    <a:pt x="1371599" y="369569"/>
                  </a:lnTo>
                  <a:lnTo>
                    <a:pt x="1463039" y="1432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889104" y="5972555"/>
              <a:ext cx="1463040" cy="381000"/>
            </a:xfrm>
            <a:custGeom>
              <a:avLst/>
              <a:gdLst/>
              <a:ahLst/>
              <a:cxnLst/>
              <a:rect l="l" t="t" r="r" b="b"/>
              <a:pathLst>
                <a:path w="1463040" h="381000">
                  <a:moveTo>
                    <a:pt x="1382267" y="371855"/>
                  </a:moveTo>
                  <a:lnTo>
                    <a:pt x="1371599" y="369569"/>
                  </a:lnTo>
                  <a:lnTo>
                    <a:pt x="1463039" y="143255"/>
                  </a:lnTo>
                  <a:lnTo>
                    <a:pt x="1405127" y="130301"/>
                  </a:lnTo>
                  <a:lnTo>
                    <a:pt x="1340357" y="173735"/>
                  </a:lnTo>
                  <a:lnTo>
                    <a:pt x="1306829" y="353567"/>
                  </a:lnTo>
                  <a:lnTo>
                    <a:pt x="9905" y="0"/>
                  </a:lnTo>
                  <a:lnTo>
                    <a:pt x="0" y="2285"/>
                  </a:lnTo>
                  <a:lnTo>
                    <a:pt x="1371599" y="380999"/>
                  </a:lnTo>
                  <a:lnTo>
                    <a:pt x="1383029" y="37261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219556" y="6394703"/>
              <a:ext cx="133350" cy="64769"/>
            </a:xfrm>
            <a:custGeom>
              <a:avLst/>
              <a:gdLst/>
              <a:ahLst/>
              <a:cxnLst/>
              <a:rect l="l" t="t" r="r" b="b"/>
              <a:pathLst>
                <a:path w="133350" h="64770">
                  <a:moveTo>
                    <a:pt x="133349" y="26669"/>
                  </a:moveTo>
                  <a:lnTo>
                    <a:pt x="41147" y="761"/>
                  </a:lnTo>
                  <a:lnTo>
                    <a:pt x="40385" y="0"/>
                  </a:lnTo>
                  <a:lnTo>
                    <a:pt x="0" y="36575"/>
                  </a:lnTo>
                  <a:lnTo>
                    <a:pt x="96011" y="64769"/>
                  </a:lnTo>
                  <a:lnTo>
                    <a:pt x="133349" y="26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219556" y="6394703"/>
              <a:ext cx="133350" cy="64769"/>
            </a:xfrm>
            <a:custGeom>
              <a:avLst/>
              <a:gdLst/>
              <a:ahLst/>
              <a:cxnLst/>
              <a:rect l="l" t="t" r="r" b="b"/>
              <a:pathLst>
                <a:path w="133350" h="64770">
                  <a:moveTo>
                    <a:pt x="40385" y="0"/>
                  </a:moveTo>
                  <a:lnTo>
                    <a:pt x="0" y="36575"/>
                  </a:lnTo>
                  <a:lnTo>
                    <a:pt x="96011" y="64769"/>
                  </a:lnTo>
                  <a:lnTo>
                    <a:pt x="133349" y="26669"/>
                  </a:lnTo>
                  <a:lnTo>
                    <a:pt x="41147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273659" y="6349746"/>
              <a:ext cx="130810" cy="60960"/>
            </a:xfrm>
            <a:custGeom>
              <a:avLst/>
              <a:gdLst/>
              <a:ahLst/>
              <a:cxnLst/>
              <a:rect l="l" t="t" r="r" b="b"/>
              <a:pathLst>
                <a:path w="130809" h="60960">
                  <a:moveTo>
                    <a:pt x="130302" y="26670"/>
                  </a:moveTo>
                  <a:lnTo>
                    <a:pt x="41910" y="0"/>
                  </a:lnTo>
                  <a:lnTo>
                    <a:pt x="0" y="33528"/>
                  </a:lnTo>
                  <a:lnTo>
                    <a:pt x="92964" y="60960"/>
                  </a:lnTo>
                  <a:lnTo>
                    <a:pt x="130302" y="26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273658" y="6349745"/>
              <a:ext cx="130810" cy="60960"/>
            </a:xfrm>
            <a:custGeom>
              <a:avLst/>
              <a:gdLst/>
              <a:ahLst/>
              <a:cxnLst/>
              <a:rect l="l" t="t" r="r" b="b"/>
              <a:pathLst>
                <a:path w="130809" h="60960">
                  <a:moveTo>
                    <a:pt x="0" y="33527"/>
                  </a:moveTo>
                  <a:lnTo>
                    <a:pt x="92963" y="60959"/>
                  </a:lnTo>
                  <a:lnTo>
                    <a:pt x="130301" y="26669"/>
                  </a:lnTo>
                  <a:lnTo>
                    <a:pt x="41909" y="0"/>
                  </a:lnTo>
                  <a:lnTo>
                    <a:pt x="0" y="335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330809" y="6307836"/>
              <a:ext cx="121285" cy="55244"/>
            </a:xfrm>
            <a:custGeom>
              <a:avLst/>
              <a:gdLst/>
              <a:ahLst/>
              <a:cxnLst/>
              <a:rect l="l" t="t" r="r" b="b"/>
              <a:pathLst>
                <a:path w="121284" h="55245">
                  <a:moveTo>
                    <a:pt x="631" y="29905"/>
                  </a:moveTo>
                  <a:lnTo>
                    <a:pt x="0" y="29718"/>
                  </a:lnTo>
                  <a:lnTo>
                    <a:pt x="0" y="30480"/>
                  </a:lnTo>
                  <a:lnTo>
                    <a:pt x="631" y="29905"/>
                  </a:lnTo>
                  <a:close/>
                </a:path>
                <a:path w="121284" h="55245">
                  <a:moveTo>
                    <a:pt x="121158" y="18288"/>
                  </a:moveTo>
                  <a:lnTo>
                    <a:pt x="33528" y="0"/>
                  </a:lnTo>
                  <a:lnTo>
                    <a:pt x="631" y="29905"/>
                  </a:lnTo>
                  <a:lnTo>
                    <a:pt x="84582" y="54864"/>
                  </a:lnTo>
                  <a:lnTo>
                    <a:pt x="121158" y="182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330808" y="6307835"/>
              <a:ext cx="121285" cy="55244"/>
            </a:xfrm>
            <a:custGeom>
              <a:avLst/>
              <a:gdLst/>
              <a:ahLst/>
              <a:cxnLst/>
              <a:rect l="l" t="t" r="r" b="b"/>
              <a:pathLst>
                <a:path w="121284" h="55245">
                  <a:moveTo>
                    <a:pt x="0" y="29717"/>
                  </a:moveTo>
                  <a:lnTo>
                    <a:pt x="84581" y="54863"/>
                  </a:lnTo>
                  <a:lnTo>
                    <a:pt x="121157" y="18287"/>
                  </a:lnTo>
                  <a:lnTo>
                    <a:pt x="33527" y="0"/>
                  </a:ln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307948" y="6625589"/>
              <a:ext cx="29845" cy="123825"/>
            </a:xfrm>
            <a:custGeom>
              <a:avLst/>
              <a:gdLst/>
              <a:ahLst/>
              <a:cxnLst/>
              <a:rect l="l" t="t" r="r" b="b"/>
              <a:pathLst>
                <a:path w="29845" h="123825">
                  <a:moveTo>
                    <a:pt x="29717" y="113537"/>
                  </a:moveTo>
                  <a:lnTo>
                    <a:pt x="28193" y="1523"/>
                  </a:lnTo>
                  <a:lnTo>
                    <a:pt x="27431" y="1523"/>
                  </a:lnTo>
                  <a:lnTo>
                    <a:pt x="22859" y="1523"/>
                  </a:lnTo>
                  <a:lnTo>
                    <a:pt x="18287" y="4571"/>
                  </a:lnTo>
                  <a:lnTo>
                    <a:pt x="9143" y="4571"/>
                  </a:lnTo>
                  <a:lnTo>
                    <a:pt x="7619" y="1523"/>
                  </a:lnTo>
                  <a:lnTo>
                    <a:pt x="2285" y="1523"/>
                  </a:lnTo>
                  <a:lnTo>
                    <a:pt x="0" y="0"/>
                  </a:lnTo>
                  <a:lnTo>
                    <a:pt x="4571" y="120395"/>
                  </a:lnTo>
                  <a:lnTo>
                    <a:pt x="9143" y="123443"/>
                  </a:lnTo>
                  <a:lnTo>
                    <a:pt x="18287" y="123443"/>
                  </a:lnTo>
                  <a:lnTo>
                    <a:pt x="22859" y="120395"/>
                  </a:lnTo>
                  <a:lnTo>
                    <a:pt x="28193" y="118871"/>
                  </a:lnTo>
                  <a:lnTo>
                    <a:pt x="29717" y="113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307948" y="6625589"/>
              <a:ext cx="29845" cy="123825"/>
            </a:xfrm>
            <a:custGeom>
              <a:avLst/>
              <a:gdLst/>
              <a:ahLst/>
              <a:cxnLst/>
              <a:rect l="l" t="t" r="r" b="b"/>
              <a:pathLst>
                <a:path w="29845" h="123825">
                  <a:moveTo>
                    <a:pt x="27431" y="1523"/>
                  </a:moveTo>
                  <a:lnTo>
                    <a:pt x="22859" y="1523"/>
                  </a:lnTo>
                  <a:lnTo>
                    <a:pt x="18287" y="4571"/>
                  </a:lnTo>
                  <a:lnTo>
                    <a:pt x="9143" y="4571"/>
                  </a:lnTo>
                  <a:lnTo>
                    <a:pt x="7619" y="1523"/>
                  </a:lnTo>
                  <a:lnTo>
                    <a:pt x="2285" y="1523"/>
                  </a:lnTo>
                  <a:lnTo>
                    <a:pt x="0" y="0"/>
                  </a:lnTo>
                  <a:lnTo>
                    <a:pt x="4571" y="120395"/>
                  </a:lnTo>
                  <a:lnTo>
                    <a:pt x="9143" y="123443"/>
                  </a:lnTo>
                  <a:lnTo>
                    <a:pt x="18287" y="123443"/>
                  </a:lnTo>
                  <a:lnTo>
                    <a:pt x="22859" y="120395"/>
                  </a:lnTo>
                  <a:lnTo>
                    <a:pt x="28193" y="118871"/>
                  </a:lnTo>
                  <a:lnTo>
                    <a:pt x="29717" y="113537"/>
                  </a:lnTo>
                  <a:lnTo>
                    <a:pt x="28193" y="15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403961" y="6257544"/>
              <a:ext cx="102235" cy="39370"/>
            </a:xfrm>
            <a:custGeom>
              <a:avLst/>
              <a:gdLst/>
              <a:ahLst/>
              <a:cxnLst/>
              <a:rect l="l" t="t" r="r" b="b"/>
              <a:pathLst>
                <a:path w="102234" h="39370">
                  <a:moveTo>
                    <a:pt x="102108" y="19050"/>
                  </a:moveTo>
                  <a:lnTo>
                    <a:pt x="24384" y="0"/>
                  </a:lnTo>
                  <a:lnTo>
                    <a:pt x="0" y="19050"/>
                  </a:lnTo>
                  <a:lnTo>
                    <a:pt x="79248" y="38862"/>
                  </a:lnTo>
                  <a:lnTo>
                    <a:pt x="102108" y="19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403960" y="6257543"/>
              <a:ext cx="102235" cy="39370"/>
            </a:xfrm>
            <a:custGeom>
              <a:avLst/>
              <a:gdLst/>
              <a:ahLst/>
              <a:cxnLst/>
              <a:rect l="l" t="t" r="r" b="b"/>
              <a:pathLst>
                <a:path w="102234" h="39370">
                  <a:moveTo>
                    <a:pt x="0" y="19049"/>
                  </a:moveTo>
                  <a:lnTo>
                    <a:pt x="79247" y="38861"/>
                  </a:lnTo>
                  <a:lnTo>
                    <a:pt x="102107" y="19049"/>
                  </a:lnTo>
                  <a:lnTo>
                    <a:pt x="24383" y="0"/>
                  </a:lnTo>
                  <a:lnTo>
                    <a:pt x="0" y="1904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451967" y="6224016"/>
              <a:ext cx="91440" cy="33655"/>
            </a:xfrm>
            <a:custGeom>
              <a:avLst/>
              <a:gdLst/>
              <a:ahLst/>
              <a:cxnLst/>
              <a:rect l="l" t="t" r="r" b="b"/>
              <a:pathLst>
                <a:path w="91440" h="33654">
                  <a:moveTo>
                    <a:pt x="91440" y="16764"/>
                  </a:moveTo>
                  <a:lnTo>
                    <a:pt x="17526" y="0"/>
                  </a:lnTo>
                  <a:lnTo>
                    <a:pt x="0" y="15240"/>
                  </a:lnTo>
                  <a:lnTo>
                    <a:pt x="72390" y="33528"/>
                  </a:lnTo>
                  <a:lnTo>
                    <a:pt x="91440" y="167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451966" y="6224015"/>
              <a:ext cx="91440" cy="33655"/>
            </a:xfrm>
            <a:custGeom>
              <a:avLst/>
              <a:gdLst/>
              <a:ahLst/>
              <a:cxnLst/>
              <a:rect l="l" t="t" r="r" b="b"/>
              <a:pathLst>
                <a:path w="91440" h="33654">
                  <a:moveTo>
                    <a:pt x="0" y="15239"/>
                  </a:moveTo>
                  <a:lnTo>
                    <a:pt x="17525" y="0"/>
                  </a:lnTo>
                  <a:lnTo>
                    <a:pt x="91439" y="16763"/>
                  </a:lnTo>
                  <a:lnTo>
                    <a:pt x="72389" y="33527"/>
                  </a:lnTo>
                  <a:lnTo>
                    <a:pt x="0" y="152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189077" y="6134862"/>
              <a:ext cx="483870" cy="344170"/>
            </a:xfrm>
            <a:custGeom>
              <a:avLst/>
              <a:gdLst/>
              <a:ahLst/>
              <a:cxnLst/>
              <a:rect l="l" t="t" r="r" b="b"/>
              <a:pathLst>
                <a:path w="483870" h="344170">
                  <a:moveTo>
                    <a:pt x="483870" y="27432"/>
                  </a:moveTo>
                  <a:lnTo>
                    <a:pt x="354330" y="0"/>
                  </a:lnTo>
                  <a:lnTo>
                    <a:pt x="0" y="305562"/>
                  </a:lnTo>
                  <a:lnTo>
                    <a:pt x="30480" y="296418"/>
                  </a:lnTo>
                  <a:lnTo>
                    <a:pt x="71628" y="260604"/>
                  </a:lnTo>
                  <a:lnTo>
                    <a:pt x="84582" y="248412"/>
                  </a:lnTo>
                  <a:lnTo>
                    <a:pt x="126492" y="214884"/>
                  </a:lnTo>
                  <a:lnTo>
                    <a:pt x="141732" y="203454"/>
                  </a:lnTo>
                  <a:lnTo>
                    <a:pt x="175260" y="172974"/>
                  </a:lnTo>
                  <a:lnTo>
                    <a:pt x="214884" y="141732"/>
                  </a:lnTo>
                  <a:lnTo>
                    <a:pt x="239268" y="122682"/>
                  </a:lnTo>
                  <a:lnTo>
                    <a:pt x="262890" y="104394"/>
                  </a:lnTo>
                  <a:lnTo>
                    <a:pt x="280416" y="89154"/>
                  </a:lnTo>
                  <a:lnTo>
                    <a:pt x="354330" y="105918"/>
                  </a:lnTo>
                  <a:lnTo>
                    <a:pt x="354330" y="143292"/>
                  </a:lnTo>
                  <a:lnTo>
                    <a:pt x="483870" y="27432"/>
                  </a:lnTo>
                  <a:close/>
                </a:path>
                <a:path w="483870" h="344170">
                  <a:moveTo>
                    <a:pt x="163830" y="313674"/>
                  </a:moveTo>
                  <a:lnTo>
                    <a:pt x="163830" y="286512"/>
                  </a:lnTo>
                  <a:lnTo>
                    <a:pt x="126492" y="324612"/>
                  </a:lnTo>
                  <a:lnTo>
                    <a:pt x="30480" y="296418"/>
                  </a:lnTo>
                  <a:lnTo>
                    <a:pt x="0" y="305562"/>
                  </a:lnTo>
                  <a:lnTo>
                    <a:pt x="130302" y="343662"/>
                  </a:lnTo>
                  <a:lnTo>
                    <a:pt x="163830" y="313674"/>
                  </a:lnTo>
                  <a:close/>
                </a:path>
                <a:path w="483870" h="344170">
                  <a:moveTo>
                    <a:pt x="214884" y="268012"/>
                  </a:moveTo>
                  <a:lnTo>
                    <a:pt x="214884" y="241554"/>
                  </a:lnTo>
                  <a:lnTo>
                    <a:pt x="177546" y="275844"/>
                  </a:lnTo>
                  <a:lnTo>
                    <a:pt x="84582" y="248412"/>
                  </a:lnTo>
                  <a:lnTo>
                    <a:pt x="71628" y="260604"/>
                  </a:lnTo>
                  <a:lnTo>
                    <a:pt x="163830" y="286512"/>
                  </a:lnTo>
                  <a:lnTo>
                    <a:pt x="163830" y="313674"/>
                  </a:lnTo>
                  <a:lnTo>
                    <a:pt x="214884" y="268012"/>
                  </a:lnTo>
                  <a:close/>
                </a:path>
                <a:path w="483870" h="344170">
                  <a:moveTo>
                    <a:pt x="262890" y="225075"/>
                  </a:moveTo>
                  <a:lnTo>
                    <a:pt x="262890" y="191262"/>
                  </a:lnTo>
                  <a:lnTo>
                    <a:pt x="226314" y="227838"/>
                  </a:lnTo>
                  <a:lnTo>
                    <a:pt x="141732" y="203454"/>
                  </a:lnTo>
                  <a:lnTo>
                    <a:pt x="126492" y="214884"/>
                  </a:lnTo>
                  <a:lnTo>
                    <a:pt x="214884" y="241554"/>
                  </a:lnTo>
                  <a:lnTo>
                    <a:pt x="214884" y="268012"/>
                  </a:lnTo>
                  <a:lnTo>
                    <a:pt x="262890" y="225075"/>
                  </a:lnTo>
                  <a:close/>
                </a:path>
                <a:path w="483870" h="344170">
                  <a:moveTo>
                    <a:pt x="316992" y="176687"/>
                  </a:moveTo>
                  <a:lnTo>
                    <a:pt x="316992" y="141732"/>
                  </a:lnTo>
                  <a:lnTo>
                    <a:pt x="294132" y="161544"/>
                  </a:lnTo>
                  <a:lnTo>
                    <a:pt x="214884" y="141732"/>
                  </a:lnTo>
                  <a:lnTo>
                    <a:pt x="175260" y="172974"/>
                  </a:lnTo>
                  <a:lnTo>
                    <a:pt x="262890" y="191262"/>
                  </a:lnTo>
                  <a:lnTo>
                    <a:pt x="262890" y="225075"/>
                  </a:lnTo>
                  <a:lnTo>
                    <a:pt x="316992" y="176687"/>
                  </a:lnTo>
                  <a:close/>
                </a:path>
                <a:path w="483870" h="344170">
                  <a:moveTo>
                    <a:pt x="354330" y="143292"/>
                  </a:moveTo>
                  <a:lnTo>
                    <a:pt x="354330" y="105918"/>
                  </a:lnTo>
                  <a:lnTo>
                    <a:pt x="335280" y="122682"/>
                  </a:lnTo>
                  <a:lnTo>
                    <a:pt x="262890" y="104394"/>
                  </a:lnTo>
                  <a:lnTo>
                    <a:pt x="239268" y="122682"/>
                  </a:lnTo>
                  <a:lnTo>
                    <a:pt x="316992" y="141732"/>
                  </a:lnTo>
                  <a:lnTo>
                    <a:pt x="316992" y="176687"/>
                  </a:lnTo>
                  <a:lnTo>
                    <a:pt x="354330" y="143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189076" y="6134861"/>
              <a:ext cx="483870" cy="344170"/>
            </a:xfrm>
            <a:custGeom>
              <a:avLst/>
              <a:gdLst/>
              <a:ahLst/>
              <a:cxnLst/>
              <a:rect l="l" t="t" r="r" b="b"/>
              <a:pathLst>
                <a:path w="483870" h="344170">
                  <a:moveTo>
                    <a:pt x="483869" y="27431"/>
                  </a:moveTo>
                  <a:lnTo>
                    <a:pt x="354329" y="0"/>
                  </a:lnTo>
                  <a:lnTo>
                    <a:pt x="0" y="305561"/>
                  </a:lnTo>
                  <a:lnTo>
                    <a:pt x="30479" y="296417"/>
                  </a:lnTo>
                  <a:lnTo>
                    <a:pt x="71627" y="260603"/>
                  </a:lnTo>
                  <a:lnTo>
                    <a:pt x="84581" y="248411"/>
                  </a:lnTo>
                  <a:lnTo>
                    <a:pt x="126491" y="214883"/>
                  </a:lnTo>
                  <a:lnTo>
                    <a:pt x="141731" y="203453"/>
                  </a:lnTo>
                  <a:lnTo>
                    <a:pt x="175259" y="172973"/>
                  </a:lnTo>
                  <a:lnTo>
                    <a:pt x="214883" y="141731"/>
                  </a:lnTo>
                  <a:lnTo>
                    <a:pt x="239267" y="122681"/>
                  </a:lnTo>
                  <a:lnTo>
                    <a:pt x="262889" y="104393"/>
                  </a:lnTo>
                  <a:lnTo>
                    <a:pt x="280415" y="89153"/>
                  </a:lnTo>
                  <a:lnTo>
                    <a:pt x="354329" y="105917"/>
                  </a:lnTo>
                  <a:lnTo>
                    <a:pt x="335279" y="122681"/>
                  </a:lnTo>
                  <a:lnTo>
                    <a:pt x="262889" y="104393"/>
                  </a:lnTo>
                  <a:lnTo>
                    <a:pt x="239267" y="122681"/>
                  </a:lnTo>
                  <a:lnTo>
                    <a:pt x="316991" y="141731"/>
                  </a:lnTo>
                  <a:lnTo>
                    <a:pt x="294131" y="161543"/>
                  </a:lnTo>
                  <a:lnTo>
                    <a:pt x="214883" y="141731"/>
                  </a:lnTo>
                  <a:lnTo>
                    <a:pt x="175259" y="172973"/>
                  </a:lnTo>
                  <a:lnTo>
                    <a:pt x="262889" y="191261"/>
                  </a:lnTo>
                  <a:lnTo>
                    <a:pt x="226313" y="227837"/>
                  </a:lnTo>
                  <a:lnTo>
                    <a:pt x="141731" y="203453"/>
                  </a:lnTo>
                  <a:lnTo>
                    <a:pt x="126491" y="214883"/>
                  </a:lnTo>
                  <a:lnTo>
                    <a:pt x="214883" y="241553"/>
                  </a:lnTo>
                  <a:lnTo>
                    <a:pt x="177545" y="275843"/>
                  </a:lnTo>
                  <a:lnTo>
                    <a:pt x="84581" y="248411"/>
                  </a:lnTo>
                  <a:lnTo>
                    <a:pt x="71627" y="260603"/>
                  </a:lnTo>
                  <a:lnTo>
                    <a:pt x="163829" y="286511"/>
                  </a:lnTo>
                  <a:lnTo>
                    <a:pt x="126491" y="324611"/>
                  </a:lnTo>
                  <a:lnTo>
                    <a:pt x="30479" y="296417"/>
                  </a:lnTo>
                  <a:lnTo>
                    <a:pt x="0" y="305561"/>
                  </a:lnTo>
                  <a:lnTo>
                    <a:pt x="130301" y="343661"/>
                  </a:lnTo>
                  <a:lnTo>
                    <a:pt x="483869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05459" y="6110858"/>
            <a:ext cx="135635" cy="229361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7022455" y="2558796"/>
            <a:ext cx="1981200" cy="1975485"/>
            <a:chOff x="7022455" y="2558796"/>
            <a:chExt cx="1981200" cy="1975485"/>
          </a:xfrm>
        </p:grpSpPr>
        <p:sp>
          <p:nvSpPr>
            <p:cNvPr id="34" name="object 34"/>
            <p:cNvSpPr/>
            <p:nvPr/>
          </p:nvSpPr>
          <p:spPr>
            <a:xfrm>
              <a:off x="8848206" y="2559557"/>
              <a:ext cx="154305" cy="1967230"/>
            </a:xfrm>
            <a:custGeom>
              <a:avLst/>
              <a:gdLst/>
              <a:ahLst/>
              <a:cxnLst/>
              <a:rect l="l" t="t" r="r" b="b"/>
              <a:pathLst>
                <a:path w="154304" h="1967229">
                  <a:moveTo>
                    <a:pt x="153923" y="1610105"/>
                  </a:moveTo>
                  <a:lnTo>
                    <a:pt x="153923" y="0"/>
                  </a:lnTo>
                  <a:lnTo>
                    <a:pt x="0" y="280415"/>
                  </a:lnTo>
                  <a:lnTo>
                    <a:pt x="5333" y="1966721"/>
                  </a:lnTo>
                  <a:lnTo>
                    <a:pt x="153923" y="1610105"/>
                  </a:lnTo>
                  <a:close/>
                </a:path>
              </a:pathLst>
            </a:custGeom>
            <a:solidFill>
              <a:srgbClr val="9964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845921" y="2558796"/>
              <a:ext cx="158115" cy="1975485"/>
            </a:xfrm>
            <a:custGeom>
              <a:avLst/>
              <a:gdLst/>
              <a:ahLst/>
              <a:cxnLst/>
              <a:rect l="l" t="t" r="r" b="b"/>
              <a:pathLst>
                <a:path w="158115" h="1975485">
                  <a:moveTo>
                    <a:pt x="154686" y="7049"/>
                  </a:moveTo>
                  <a:lnTo>
                    <a:pt x="154686" y="934"/>
                  </a:lnTo>
                  <a:lnTo>
                    <a:pt x="0" y="280415"/>
                  </a:lnTo>
                  <a:lnTo>
                    <a:pt x="3048" y="281177"/>
                  </a:lnTo>
                  <a:lnTo>
                    <a:pt x="3050" y="281935"/>
                  </a:lnTo>
                  <a:lnTo>
                    <a:pt x="154686" y="7049"/>
                  </a:lnTo>
                  <a:close/>
                </a:path>
                <a:path w="158115" h="1975485">
                  <a:moveTo>
                    <a:pt x="8362" y="1961282"/>
                  </a:moveTo>
                  <a:lnTo>
                    <a:pt x="3050" y="281935"/>
                  </a:lnTo>
                  <a:lnTo>
                    <a:pt x="3048" y="1127759"/>
                  </a:lnTo>
                  <a:lnTo>
                    <a:pt x="6096" y="1966721"/>
                  </a:lnTo>
                  <a:lnTo>
                    <a:pt x="8362" y="1961282"/>
                  </a:lnTo>
                  <a:close/>
                </a:path>
                <a:path w="158115" h="1975485">
                  <a:moveTo>
                    <a:pt x="8382" y="1969612"/>
                  </a:moveTo>
                  <a:lnTo>
                    <a:pt x="8382" y="1967483"/>
                  </a:lnTo>
                  <a:lnTo>
                    <a:pt x="6096" y="1966721"/>
                  </a:lnTo>
                  <a:lnTo>
                    <a:pt x="6096" y="1975103"/>
                  </a:lnTo>
                  <a:lnTo>
                    <a:pt x="8382" y="1969612"/>
                  </a:lnTo>
                  <a:close/>
                </a:path>
                <a:path w="158115" h="1975485">
                  <a:moveTo>
                    <a:pt x="157734" y="1610867"/>
                  </a:moveTo>
                  <a:lnTo>
                    <a:pt x="157734" y="1523"/>
                  </a:lnTo>
                  <a:lnTo>
                    <a:pt x="154686" y="7049"/>
                  </a:lnTo>
                  <a:lnTo>
                    <a:pt x="154686" y="1610105"/>
                  </a:lnTo>
                  <a:lnTo>
                    <a:pt x="8362" y="1961282"/>
                  </a:lnTo>
                  <a:lnTo>
                    <a:pt x="8382" y="1969612"/>
                  </a:lnTo>
                  <a:lnTo>
                    <a:pt x="157734" y="1610867"/>
                  </a:lnTo>
                  <a:close/>
                </a:path>
                <a:path w="158115" h="1975485">
                  <a:moveTo>
                    <a:pt x="154770" y="782"/>
                  </a:moveTo>
                  <a:lnTo>
                    <a:pt x="154686" y="934"/>
                  </a:lnTo>
                  <a:lnTo>
                    <a:pt x="154770" y="782"/>
                  </a:lnTo>
                  <a:close/>
                </a:path>
                <a:path w="158115" h="1975485">
                  <a:moveTo>
                    <a:pt x="157734" y="1523"/>
                  </a:moveTo>
                  <a:lnTo>
                    <a:pt x="157734" y="0"/>
                  </a:lnTo>
                  <a:lnTo>
                    <a:pt x="155203" y="0"/>
                  </a:lnTo>
                  <a:lnTo>
                    <a:pt x="154770" y="782"/>
                  </a:lnTo>
                  <a:lnTo>
                    <a:pt x="15773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023978" y="3515867"/>
              <a:ext cx="1830070" cy="1012825"/>
            </a:xfrm>
            <a:custGeom>
              <a:avLst/>
              <a:gdLst/>
              <a:ahLst/>
              <a:cxnLst/>
              <a:rect l="l" t="t" r="r" b="b"/>
              <a:pathLst>
                <a:path w="1830070" h="1012825">
                  <a:moveTo>
                    <a:pt x="1829561" y="1012697"/>
                  </a:moveTo>
                  <a:lnTo>
                    <a:pt x="1827275" y="0"/>
                  </a:lnTo>
                  <a:lnTo>
                    <a:pt x="0" y="0"/>
                  </a:lnTo>
                  <a:lnTo>
                    <a:pt x="0" y="1012697"/>
                  </a:lnTo>
                  <a:lnTo>
                    <a:pt x="1829561" y="1012697"/>
                  </a:lnTo>
                  <a:close/>
                </a:path>
              </a:pathLst>
            </a:custGeom>
            <a:solidFill>
              <a:srgbClr val="E4CA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022455" y="3514344"/>
              <a:ext cx="1832610" cy="1016000"/>
            </a:xfrm>
            <a:custGeom>
              <a:avLst/>
              <a:gdLst/>
              <a:ahLst/>
              <a:cxnLst/>
              <a:rect l="l" t="t" r="r" b="b"/>
              <a:pathLst>
                <a:path w="1832609" h="1016000">
                  <a:moveTo>
                    <a:pt x="1832610" y="1015746"/>
                  </a:moveTo>
                  <a:lnTo>
                    <a:pt x="1830324" y="0"/>
                  </a:lnTo>
                  <a:lnTo>
                    <a:pt x="0" y="0"/>
                  </a:lnTo>
                  <a:lnTo>
                    <a:pt x="3048" y="1524"/>
                  </a:lnTo>
                  <a:lnTo>
                    <a:pt x="3048" y="3048"/>
                  </a:lnTo>
                  <a:lnTo>
                    <a:pt x="1826514" y="3048"/>
                  </a:lnTo>
                  <a:lnTo>
                    <a:pt x="1826514" y="1524"/>
                  </a:lnTo>
                  <a:lnTo>
                    <a:pt x="1828800" y="3048"/>
                  </a:lnTo>
                  <a:lnTo>
                    <a:pt x="1828800" y="761047"/>
                  </a:lnTo>
                  <a:lnTo>
                    <a:pt x="1829557" y="1012698"/>
                  </a:lnTo>
                  <a:lnTo>
                    <a:pt x="1831086" y="1012698"/>
                  </a:lnTo>
                  <a:lnTo>
                    <a:pt x="1831086" y="1015746"/>
                  </a:lnTo>
                  <a:lnTo>
                    <a:pt x="1832610" y="1015746"/>
                  </a:lnTo>
                  <a:close/>
                </a:path>
                <a:path w="1832609" h="1016000">
                  <a:moveTo>
                    <a:pt x="3048" y="1524"/>
                  </a:moveTo>
                  <a:lnTo>
                    <a:pt x="0" y="0"/>
                  </a:lnTo>
                  <a:lnTo>
                    <a:pt x="0" y="1015746"/>
                  </a:lnTo>
                  <a:lnTo>
                    <a:pt x="1524" y="1015746"/>
                  </a:lnTo>
                  <a:lnTo>
                    <a:pt x="1524" y="3048"/>
                  </a:lnTo>
                  <a:lnTo>
                    <a:pt x="3048" y="1524"/>
                  </a:lnTo>
                  <a:close/>
                </a:path>
                <a:path w="1832609" h="1016000">
                  <a:moveTo>
                    <a:pt x="3048" y="1012698"/>
                  </a:moveTo>
                  <a:lnTo>
                    <a:pt x="3048" y="3048"/>
                  </a:lnTo>
                  <a:lnTo>
                    <a:pt x="1524" y="3048"/>
                  </a:lnTo>
                  <a:lnTo>
                    <a:pt x="1524" y="1012698"/>
                  </a:lnTo>
                  <a:lnTo>
                    <a:pt x="3048" y="1012698"/>
                  </a:lnTo>
                  <a:close/>
                </a:path>
                <a:path w="1832609" h="1016000">
                  <a:moveTo>
                    <a:pt x="1831086" y="1015746"/>
                  </a:moveTo>
                  <a:lnTo>
                    <a:pt x="1831086" y="1012698"/>
                  </a:lnTo>
                  <a:lnTo>
                    <a:pt x="1829562" y="1014222"/>
                  </a:lnTo>
                  <a:lnTo>
                    <a:pt x="1829557" y="1012698"/>
                  </a:lnTo>
                  <a:lnTo>
                    <a:pt x="3048" y="1012698"/>
                  </a:lnTo>
                  <a:lnTo>
                    <a:pt x="3048" y="1014222"/>
                  </a:lnTo>
                  <a:lnTo>
                    <a:pt x="1524" y="1012698"/>
                  </a:lnTo>
                  <a:lnTo>
                    <a:pt x="1524" y="1015746"/>
                  </a:lnTo>
                  <a:lnTo>
                    <a:pt x="1831086" y="1015746"/>
                  </a:lnTo>
                  <a:close/>
                </a:path>
                <a:path w="1832609" h="1016000">
                  <a:moveTo>
                    <a:pt x="1826518" y="3048"/>
                  </a:moveTo>
                  <a:lnTo>
                    <a:pt x="1826514" y="1524"/>
                  </a:lnTo>
                  <a:lnTo>
                    <a:pt x="1826514" y="3048"/>
                  </a:lnTo>
                  <a:close/>
                </a:path>
                <a:path w="1832609" h="1016000">
                  <a:moveTo>
                    <a:pt x="1828800" y="761047"/>
                  </a:moveTo>
                  <a:lnTo>
                    <a:pt x="1828800" y="3048"/>
                  </a:lnTo>
                  <a:lnTo>
                    <a:pt x="1826518" y="3048"/>
                  </a:lnTo>
                  <a:lnTo>
                    <a:pt x="1828800" y="761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023978" y="2843021"/>
              <a:ext cx="1827530" cy="624205"/>
            </a:xfrm>
            <a:custGeom>
              <a:avLst/>
              <a:gdLst/>
              <a:ahLst/>
              <a:cxnLst/>
              <a:rect l="l" t="t" r="r" b="b"/>
              <a:pathLst>
                <a:path w="1827529" h="624204">
                  <a:moveTo>
                    <a:pt x="1827275" y="624077"/>
                  </a:moveTo>
                  <a:lnTo>
                    <a:pt x="1827275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1827275" y="624077"/>
                  </a:lnTo>
                  <a:close/>
                </a:path>
              </a:pathLst>
            </a:custGeom>
            <a:solidFill>
              <a:srgbClr val="E4CA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022455" y="2840736"/>
              <a:ext cx="1830705" cy="628015"/>
            </a:xfrm>
            <a:custGeom>
              <a:avLst/>
              <a:gdLst/>
              <a:ahLst/>
              <a:cxnLst/>
              <a:rect l="l" t="t" r="r" b="b"/>
              <a:pathLst>
                <a:path w="1830704" h="628014">
                  <a:moveTo>
                    <a:pt x="1830324" y="627888"/>
                  </a:moveTo>
                  <a:lnTo>
                    <a:pt x="1830324" y="0"/>
                  </a:lnTo>
                  <a:lnTo>
                    <a:pt x="0" y="0"/>
                  </a:lnTo>
                  <a:lnTo>
                    <a:pt x="3048" y="2286"/>
                  </a:lnTo>
                  <a:lnTo>
                    <a:pt x="3048" y="3810"/>
                  </a:lnTo>
                  <a:lnTo>
                    <a:pt x="1826514" y="3810"/>
                  </a:lnTo>
                  <a:lnTo>
                    <a:pt x="1826514" y="2286"/>
                  </a:lnTo>
                  <a:lnTo>
                    <a:pt x="1828800" y="3810"/>
                  </a:lnTo>
                  <a:lnTo>
                    <a:pt x="1828800" y="627888"/>
                  </a:lnTo>
                  <a:lnTo>
                    <a:pt x="1830324" y="627888"/>
                  </a:lnTo>
                  <a:close/>
                </a:path>
                <a:path w="1830704" h="628014">
                  <a:moveTo>
                    <a:pt x="3048" y="2286"/>
                  </a:moveTo>
                  <a:lnTo>
                    <a:pt x="0" y="0"/>
                  </a:lnTo>
                  <a:lnTo>
                    <a:pt x="0" y="627888"/>
                  </a:lnTo>
                  <a:lnTo>
                    <a:pt x="1524" y="627888"/>
                  </a:lnTo>
                  <a:lnTo>
                    <a:pt x="1524" y="3810"/>
                  </a:lnTo>
                  <a:lnTo>
                    <a:pt x="3048" y="2286"/>
                  </a:lnTo>
                  <a:close/>
                </a:path>
                <a:path w="1830704" h="628014">
                  <a:moveTo>
                    <a:pt x="3048" y="624840"/>
                  </a:moveTo>
                  <a:lnTo>
                    <a:pt x="3048" y="3810"/>
                  </a:lnTo>
                  <a:lnTo>
                    <a:pt x="1524" y="3810"/>
                  </a:lnTo>
                  <a:lnTo>
                    <a:pt x="1524" y="624840"/>
                  </a:lnTo>
                  <a:lnTo>
                    <a:pt x="3048" y="624840"/>
                  </a:lnTo>
                  <a:close/>
                </a:path>
                <a:path w="1830704" h="628014">
                  <a:moveTo>
                    <a:pt x="1828800" y="627888"/>
                  </a:moveTo>
                  <a:lnTo>
                    <a:pt x="1828800" y="624840"/>
                  </a:lnTo>
                  <a:lnTo>
                    <a:pt x="1826514" y="626364"/>
                  </a:lnTo>
                  <a:lnTo>
                    <a:pt x="1826514" y="624840"/>
                  </a:lnTo>
                  <a:lnTo>
                    <a:pt x="3048" y="624840"/>
                  </a:lnTo>
                  <a:lnTo>
                    <a:pt x="3048" y="626364"/>
                  </a:lnTo>
                  <a:lnTo>
                    <a:pt x="1524" y="624840"/>
                  </a:lnTo>
                  <a:lnTo>
                    <a:pt x="1524" y="627888"/>
                  </a:lnTo>
                  <a:lnTo>
                    <a:pt x="1828800" y="627888"/>
                  </a:lnTo>
                  <a:close/>
                </a:path>
                <a:path w="1830704" h="628014">
                  <a:moveTo>
                    <a:pt x="1828800" y="624840"/>
                  </a:moveTo>
                  <a:lnTo>
                    <a:pt x="1828800" y="3810"/>
                  </a:lnTo>
                  <a:lnTo>
                    <a:pt x="1826514" y="3810"/>
                  </a:lnTo>
                  <a:lnTo>
                    <a:pt x="1826514" y="624840"/>
                  </a:lnTo>
                  <a:lnTo>
                    <a:pt x="1828800" y="6248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025502" y="2563367"/>
              <a:ext cx="1974850" cy="276860"/>
            </a:xfrm>
            <a:custGeom>
              <a:avLst/>
              <a:gdLst/>
              <a:ahLst/>
              <a:cxnLst/>
              <a:rect l="l" t="t" r="r" b="b"/>
              <a:pathLst>
                <a:path w="1974850" h="276860">
                  <a:moveTo>
                    <a:pt x="1974341" y="0"/>
                  </a:moveTo>
                  <a:lnTo>
                    <a:pt x="479297" y="0"/>
                  </a:lnTo>
                  <a:lnTo>
                    <a:pt x="149351" y="128015"/>
                  </a:lnTo>
                  <a:lnTo>
                    <a:pt x="0" y="276605"/>
                  </a:lnTo>
                  <a:lnTo>
                    <a:pt x="1822703" y="275081"/>
                  </a:lnTo>
                  <a:lnTo>
                    <a:pt x="1974341" y="0"/>
                  </a:lnTo>
                  <a:close/>
                </a:path>
              </a:pathLst>
            </a:custGeom>
            <a:solidFill>
              <a:srgbClr val="9964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023979" y="2562606"/>
              <a:ext cx="1977389" cy="279400"/>
            </a:xfrm>
            <a:custGeom>
              <a:avLst/>
              <a:gdLst/>
              <a:ahLst/>
              <a:cxnLst/>
              <a:rect l="l" t="t" r="r" b="b"/>
              <a:pathLst>
                <a:path w="1977390" h="279400">
                  <a:moveTo>
                    <a:pt x="1977390" y="1524"/>
                  </a:moveTo>
                  <a:lnTo>
                    <a:pt x="1975866" y="0"/>
                  </a:lnTo>
                  <a:lnTo>
                    <a:pt x="480060" y="0"/>
                  </a:lnTo>
                  <a:lnTo>
                    <a:pt x="150114" y="128016"/>
                  </a:lnTo>
                  <a:lnTo>
                    <a:pt x="0" y="276606"/>
                  </a:lnTo>
                  <a:lnTo>
                    <a:pt x="1524" y="278892"/>
                  </a:lnTo>
                  <a:lnTo>
                    <a:pt x="1524" y="275844"/>
                  </a:lnTo>
                  <a:lnTo>
                    <a:pt x="5362" y="275839"/>
                  </a:lnTo>
                  <a:lnTo>
                    <a:pt x="151638" y="131056"/>
                  </a:lnTo>
                  <a:lnTo>
                    <a:pt x="151638" y="130302"/>
                  </a:lnTo>
                  <a:lnTo>
                    <a:pt x="480822" y="2286"/>
                  </a:lnTo>
                  <a:lnTo>
                    <a:pt x="1975015" y="2286"/>
                  </a:lnTo>
                  <a:lnTo>
                    <a:pt x="1975866" y="762"/>
                  </a:lnTo>
                  <a:lnTo>
                    <a:pt x="1975866" y="4274"/>
                  </a:lnTo>
                  <a:lnTo>
                    <a:pt x="1977390" y="1524"/>
                  </a:lnTo>
                  <a:close/>
                </a:path>
                <a:path w="1977390" h="279400">
                  <a:moveTo>
                    <a:pt x="1824990" y="276606"/>
                  </a:moveTo>
                  <a:lnTo>
                    <a:pt x="1822704" y="275082"/>
                  </a:lnTo>
                  <a:lnTo>
                    <a:pt x="1822704" y="273559"/>
                  </a:lnTo>
                  <a:lnTo>
                    <a:pt x="5362" y="275839"/>
                  </a:lnTo>
                  <a:lnTo>
                    <a:pt x="3048" y="278130"/>
                  </a:lnTo>
                  <a:lnTo>
                    <a:pt x="1524" y="275844"/>
                  </a:lnTo>
                  <a:lnTo>
                    <a:pt x="1524" y="278892"/>
                  </a:lnTo>
                  <a:lnTo>
                    <a:pt x="1822704" y="277369"/>
                  </a:lnTo>
                  <a:lnTo>
                    <a:pt x="1822704" y="275082"/>
                  </a:lnTo>
                  <a:lnTo>
                    <a:pt x="1823554" y="273558"/>
                  </a:lnTo>
                  <a:lnTo>
                    <a:pt x="1823554" y="277368"/>
                  </a:lnTo>
                  <a:lnTo>
                    <a:pt x="1824228" y="277368"/>
                  </a:lnTo>
                  <a:lnTo>
                    <a:pt x="1824990" y="276606"/>
                  </a:lnTo>
                  <a:close/>
                </a:path>
                <a:path w="1977390" h="279400">
                  <a:moveTo>
                    <a:pt x="152400" y="130302"/>
                  </a:moveTo>
                  <a:lnTo>
                    <a:pt x="151638" y="130302"/>
                  </a:lnTo>
                  <a:lnTo>
                    <a:pt x="151638" y="131056"/>
                  </a:lnTo>
                  <a:lnTo>
                    <a:pt x="152400" y="130302"/>
                  </a:lnTo>
                  <a:close/>
                </a:path>
                <a:path w="1977390" h="279400">
                  <a:moveTo>
                    <a:pt x="1824228" y="276098"/>
                  </a:moveTo>
                  <a:lnTo>
                    <a:pt x="1824228" y="273558"/>
                  </a:lnTo>
                  <a:lnTo>
                    <a:pt x="1822704" y="275082"/>
                  </a:lnTo>
                  <a:lnTo>
                    <a:pt x="1824228" y="276098"/>
                  </a:lnTo>
                  <a:close/>
                </a:path>
                <a:path w="1977390" h="279400">
                  <a:moveTo>
                    <a:pt x="1975866" y="4274"/>
                  </a:moveTo>
                  <a:lnTo>
                    <a:pt x="1975866" y="2286"/>
                  </a:lnTo>
                  <a:lnTo>
                    <a:pt x="1975015" y="2286"/>
                  </a:lnTo>
                  <a:lnTo>
                    <a:pt x="1823554" y="273558"/>
                  </a:lnTo>
                  <a:lnTo>
                    <a:pt x="1824228" y="273558"/>
                  </a:lnTo>
                  <a:lnTo>
                    <a:pt x="1824228" y="276098"/>
                  </a:lnTo>
                  <a:lnTo>
                    <a:pt x="1824990" y="276606"/>
                  </a:lnTo>
                  <a:lnTo>
                    <a:pt x="1975866" y="42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044552" y="3473957"/>
              <a:ext cx="1800225" cy="40640"/>
            </a:xfrm>
            <a:custGeom>
              <a:avLst/>
              <a:gdLst/>
              <a:ahLst/>
              <a:cxnLst/>
              <a:rect l="l" t="t" r="r" b="b"/>
              <a:pathLst>
                <a:path w="1800225" h="40639">
                  <a:moveTo>
                    <a:pt x="1799843" y="40385"/>
                  </a:moveTo>
                  <a:lnTo>
                    <a:pt x="1799843" y="0"/>
                  </a:lnTo>
                  <a:lnTo>
                    <a:pt x="39623" y="0"/>
                  </a:lnTo>
                  <a:lnTo>
                    <a:pt x="0" y="40385"/>
                  </a:lnTo>
                  <a:lnTo>
                    <a:pt x="1799843" y="40385"/>
                  </a:lnTo>
                  <a:close/>
                </a:path>
              </a:pathLst>
            </a:custGeom>
            <a:solidFill>
              <a:srgbClr val="9964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040740" y="2559557"/>
              <a:ext cx="1877695" cy="956944"/>
            </a:xfrm>
            <a:custGeom>
              <a:avLst/>
              <a:gdLst/>
              <a:ahLst/>
              <a:cxnLst/>
              <a:rect l="l" t="t" r="r" b="b"/>
              <a:pathLst>
                <a:path w="1877695" h="956945">
                  <a:moveTo>
                    <a:pt x="611886" y="2286"/>
                  </a:moveTo>
                  <a:lnTo>
                    <a:pt x="611124" y="0"/>
                  </a:lnTo>
                  <a:lnTo>
                    <a:pt x="338328" y="128016"/>
                  </a:lnTo>
                  <a:lnTo>
                    <a:pt x="339852" y="130302"/>
                  </a:lnTo>
                  <a:lnTo>
                    <a:pt x="611886" y="2286"/>
                  </a:lnTo>
                  <a:close/>
                </a:path>
                <a:path w="1877695" h="956945">
                  <a:moveTo>
                    <a:pt x="1805178" y="912888"/>
                  </a:moveTo>
                  <a:lnTo>
                    <a:pt x="1803654" y="912888"/>
                  </a:lnTo>
                  <a:lnTo>
                    <a:pt x="1803654" y="915936"/>
                  </a:lnTo>
                  <a:lnTo>
                    <a:pt x="1802130" y="915936"/>
                  </a:lnTo>
                  <a:lnTo>
                    <a:pt x="1802130" y="953274"/>
                  </a:lnTo>
                  <a:lnTo>
                    <a:pt x="1803654" y="953274"/>
                  </a:lnTo>
                  <a:lnTo>
                    <a:pt x="1802130" y="954798"/>
                  </a:lnTo>
                  <a:lnTo>
                    <a:pt x="1802130" y="953274"/>
                  </a:lnTo>
                  <a:lnTo>
                    <a:pt x="6858" y="953274"/>
                  </a:lnTo>
                  <a:lnTo>
                    <a:pt x="4572" y="955560"/>
                  </a:lnTo>
                  <a:lnTo>
                    <a:pt x="3810" y="953274"/>
                  </a:lnTo>
                  <a:lnTo>
                    <a:pt x="6858" y="953274"/>
                  </a:lnTo>
                  <a:lnTo>
                    <a:pt x="43434" y="916698"/>
                  </a:lnTo>
                  <a:lnTo>
                    <a:pt x="44196" y="915936"/>
                  </a:lnTo>
                  <a:lnTo>
                    <a:pt x="43434" y="915936"/>
                  </a:lnTo>
                  <a:lnTo>
                    <a:pt x="44958" y="915174"/>
                  </a:lnTo>
                  <a:lnTo>
                    <a:pt x="44196" y="915936"/>
                  </a:lnTo>
                  <a:lnTo>
                    <a:pt x="44958" y="915936"/>
                  </a:lnTo>
                  <a:lnTo>
                    <a:pt x="1802130" y="915936"/>
                  </a:lnTo>
                  <a:lnTo>
                    <a:pt x="1802130" y="914412"/>
                  </a:lnTo>
                  <a:lnTo>
                    <a:pt x="1803654" y="915936"/>
                  </a:lnTo>
                  <a:lnTo>
                    <a:pt x="1803654" y="912888"/>
                  </a:lnTo>
                  <a:lnTo>
                    <a:pt x="43434" y="912888"/>
                  </a:lnTo>
                  <a:lnTo>
                    <a:pt x="0" y="956322"/>
                  </a:lnTo>
                  <a:lnTo>
                    <a:pt x="3810" y="956322"/>
                  </a:lnTo>
                  <a:lnTo>
                    <a:pt x="1803654" y="956322"/>
                  </a:lnTo>
                  <a:lnTo>
                    <a:pt x="1805178" y="956322"/>
                  </a:lnTo>
                  <a:lnTo>
                    <a:pt x="1805178" y="912888"/>
                  </a:lnTo>
                  <a:close/>
                </a:path>
                <a:path w="1877695" h="956945">
                  <a:moveTo>
                    <a:pt x="1877568" y="131064"/>
                  </a:moveTo>
                  <a:lnTo>
                    <a:pt x="1201381" y="131064"/>
                  </a:lnTo>
                  <a:lnTo>
                    <a:pt x="1366266" y="5334"/>
                  </a:lnTo>
                  <a:lnTo>
                    <a:pt x="1365504" y="3810"/>
                  </a:lnTo>
                  <a:lnTo>
                    <a:pt x="1198626" y="131064"/>
                  </a:lnTo>
                  <a:lnTo>
                    <a:pt x="146304" y="131064"/>
                  </a:lnTo>
                  <a:lnTo>
                    <a:pt x="146304" y="133350"/>
                  </a:lnTo>
                  <a:lnTo>
                    <a:pt x="1877568" y="133350"/>
                  </a:lnTo>
                  <a:lnTo>
                    <a:pt x="1877568" y="131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186028" y="2725673"/>
              <a:ext cx="601345" cy="60325"/>
            </a:xfrm>
            <a:custGeom>
              <a:avLst/>
              <a:gdLst/>
              <a:ahLst/>
              <a:cxnLst/>
              <a:rect l="l" t="t" r="r" b="b"/>
              <a:pathLst>
                <a:path w="601345" h="60325">
                  <a:moveTo>
                    <a:pt x="601217" y="0"/>
                  </a:moveTo>
                  <a:lnTo>
                    <a:pt x="39623" y="0"/>
                  </a:lnTo>
                  <a:lnTo>
                    <a:pt x="0" y="60197"/>
                  </a:lnTo>
                  <a:lnTo>
                    <a:pt x="560831" y="60197"/>
                  </a:lnTo>
                  <a:lnTo>
                    <a:pt x="601217" y="0"/>
                  </a:lnTo>
                  <a:close/>
                </a:path>
              </a:pathLst>
            </a:custGeom>
            <a:solidFill>
              <a:srgbClr val="E4CA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023976" y="2724162"/>
              <a:ext cx="1976120" cy="1797685"/>
            </a:xfrm>
            <a:custGeom>
              <a:avLst/>
              <a:gdLst/>
              <a:ahLst/>
              <a:cxnLst/>
              <a:rect l="l" t="t" r="r" b="b"/>
              <a:pathLst>
                <a:path w="1976120" h="1797685">
                  <a:moveTo>
                    <a:pt x="914400" y="796277"/>
                  </a:moveTo>
                  <a:lnTo>
                    <a:pt x="912876" y="796277"/>
                  </a:lnTo>
                  <a:lnTo>
                    <a:pt x="912876" y="1797545"/>
                  </a:lnTo>
                  <a:lnTo>
                    <a:pt x="914400" y="1797545"/>
                  </a:lnTo>
                  <a:lnTo>
                    <a:pt x="914400" y="796277"/>
                  </a:lnTo>
                  <a:close/>
                </a:path>
                <a:path w="1976120" h="1797685">
                  <a:moveTo>
                    <a:pt x="1150620" y="0"/>
                  </a:moveTo>
                  <a:lnTo>
                    <a:pt x="1148334" y="0"/>
                  </a:lnTo>
                  <a:lnTo>
                    <a:pt x="1148334" y="2286"/>
                  </a:lnTo>
                  <a:lnTo>
                    <a:pt x="1147673" y="2286"/>
                  </a:lnTo>
                  <a:lnTo>
                    <a:pt x="1148143" y="1739"/>
                  </a:lnTo>
                  <a:lnTo>
                    <a:pt x="1148334" y="2286"/>
                  </a:lnTo>
                  <a:lnTo>
                    <a:pt x="1148334" y="0"/>
                  </a:lnTo>
                  <a:lnTo>
                    <a:pt x="1147572" y="0"/>
                  </a:lnTo>
                  <a:lnTo>
                    <a:pt x="1148067" y="1511"/>
                  </a:lnTo>
                  <a:lnTo>
                    <a:pt x="1146276" y="1511"/>
                  </a:lnTo>
                  <a:lnTo>
                    <a:pt x="1147572" y="0"/>
                  </a:lnTo>
                  <a:lnTo>
                    <a:pt x="204216" y="0"/>
                  </a:lnTo>
                  <a:lnTo>
                    <a:pt x="134874" y="48768"/>
                  </a:lnTo>
                  <a:lnTo>
                    <a:pt x="137922" y="48768"/>
                  </a:lnTo>
                  <a:lnTo>
                    <a:pt x="137922" y="47993"/>
                  </a:lnTo>
                  <a:lnTo>
                    <a:pt x="137922" y="47244"/>
                  </a:lnTo>
                  <a:lnTo>
                    <a:pt x="139001" y="47244"/>
                  </a:lnTo>
                  <a:lnTo>
                    <a:pt x="137922" y="47993"/>
                  </a:lnTo>
                  <a:lnTo>
                    <a:pt x="139026" y="47993"/>
                  </a:lnTo>
                  <a:lnTo>
                    <a:pt x="137922" y="48768"/>
                  </a:lnTo>
                  <a:lnTo>
                    <a:pt x="1108710" y="48768"/>
                  </a:lnTo>
                  <a:lnTo>
                    <a:pt x="1148334" y="2654"/>
                  </a:lnTo>
                  <a:lnTo>
                    <a:pt x="1150620" y="0"/>
                  </a:lnTo>
                  <a:close/>
                </a:path>
                <a:path w="1976120" h="1797685">
                  <a:moveTo>
                    <a:pt x="1483614" y="20574"/>
                  </a:moveTo>
                  <a:lnTo>
                    <a:pt x="1481328" y="20574"/>
                  </a:lnTo>
                  <a:lnTo>
                    <a:pt x="1481328" y="22098"/>
                  </a:lnTo>
                  <a:lnTo>
                    <a:pt x="1480375" y="22098"/>
                  </a:lnTo>
                  <a:lnTo>
                    <a:pt x="1481048" y="21551"/>
                  </a:lnTo>
                  <a:lnTo>
                    <a:pt x="1481328" y="22098"/>
                  </a:lnTo>
                  <a:lnTo>
                    <a:pt x="1481328" y="20574"/>
                  </a:lnTo>
                  <a:lnTo>
                    <a:pt x="1480566" y="20574"/>
                  </a:lnTo>
                  <a:lnTo>
                    <a:pt x="1480934" y="21323"/>
                  </a:lnTo>
                  <a:lnTo>
                    <a:pt x="1479638" y="21323"/>
                  </a:lnTo>
                  <a:lnTo>
                    <a:pt x="1480566" y="20574"/>
                  </a:lnTo>
                  <a:lnTo>
                    <a:pt x="1222248" y="20574"/>
                  </a:lnTo>
                  <a:lnTo>
                    <a:pt x="1209294" y="33528"/>
                  </a:lnTo>
                  <a:lnTo>
                    <a:pt x="1210805" y="33528"/>
                  </a:lnTo>
                  <a:lnTo>
                    <a:pt x="1210068" y="34264"/>
                  </a:lnTo>
                  <a:lnTo>
                    <a:pt x="1210068" y="35039"/>
                  </a:lnTo>
                  <a:lnTo>
                    <a:pt x="1210068" y="34264"/>
                  </a:lnTo>
                  <a:lnTo>
                    <a:pt x="1209789" y="34544"/>
                  </a:lnTo>
                  <a:lnTo>
                    <a:pt x="1209294" y="33528"/>
                  </a:lnTo>
                  <a:lnTo>
                    <a:pt x="1207008" y="35814"/>
                  </a:lnTo>
                  <a:lnTo>
                    <a:pt x="1463802" y="35814"/>
                  </a:lnTo>
                  <a:lnTo>
                    <a:pt x="1464564" y="35814"/>
                  </a:lnTo>
                  <a:lnTo>
                    <a:pt x="1481328" y="22402"/>
                  </a:lnTo>
                  <a:lnTo>
                    <a:pt x="1483614" y="20574"/>
                  </a:lnTo>
                  <a:close/>
                </a:path>
                <a:path w="1976120" h="1797685">
                  <a:moveTo>
                    <a:pt x="1558290" y="26657"/>
                  </a:moveTo>
                  <a:lnTo>
                    <a:pt x="1514856" y="26657"/>
                  </a:lnTo>
                  <a:lnTo>
                    <a:pt x="1514856" y="28943"/>
                  </a:lnTo>
                  <a:lnTo>
                    <a:pt x="1558290" y="28943"/>
                  </a:lnTo>
                  <a:lnTo>
                    <a:pt x="1558290" y="26657"/>
                  </a:lnTo>
                  <a:close/>
                </a:path>
                <a:path w="1976120" h="1797685">
                  <a:moveTo>
                    <a:pt x="1625346" y="26657"/>
                  </a:moveTo>
                  <a:lnTo>
                    <a:pt x="1581912" y="26657"/>
                  </a:lnTo>
                  <a:lnTo>
                    <a:pt x="1581912" y="28943"/>
                  </a:lnTo>
                  <a:lnTo>
                    <a:pt x="1625346" y="28943"/>
                  </a:lnTo>
                  <a:lnTo>
                    <a:pt x="1625346" y="26657"/>
                  </a:lnTo>
                  <a:close/>
                </a:path>
                <a:path w="1976120" h="1797685">
                  <a:moveTo>
                    <a:pt x="1693164" y="26657"/>
                  </a:moveTo>
                  <a:lnTo>
                    <a:pt x="1648968" y="26657"/>
                  </a:lnTo>
                  <a:lnTo>
                    <a:pt x="1648968" y="28943"/>
                  </a:lnTo>
                  <a:lnTo>
                    <a:pt x="1693164" y="28943"/>
                  </a:lnTo>
                  <a:lnTo>
                    <a:pt x="1693164" y="26657"/>
                  </a:lnTo>
                  <a:close/>
                </a:path>
                <a:path w="1976120" h="1797685">
                  <a:moveTo>
                    <a:pt x="1765554" y="0"/>
                  </a:moveTo>
                  <a:lnTo>
                    <a:pt x="1763268" y="0"/>
                  </a:lnTo>
                  <a:lnTo>
                    <a:pt x="1763268" y="2286"/>
                  </a:lnTo>
                  <a:lnTo>
                    <a:pt x="1761477" y="2286"/>
                  </a:lnTo>
                  <a:lnTo>
                    <a:pt x="1722120" y="60960"/>
                  </a:lnTo>
                  <a:lnTo>
                    <a:pt x="1163320" y="60960"/>
                  </a:lnTo>
                  <a:lnTo>
                    <a:pt x="1162812" y="61722"/>
                  </a:lnTo>
                  <a:lnTo>
                    <a:pt x="1162050" y="60960"/>
                  </a:lnTo>
                  <a:lnTo>
                    <a:pt x="1163320" y="60960"/>
                  </a:lnTo>
                  <a:lnTo>
                    <a:pt x="1201674" y="3784"/>
                  </a:lnTo>
                  <a:lnTo>
                    <a:pt x="1202677" y="2286"/>
                  </a:lnTo>
                  <a:lnTo>
                    <a:pt x="1201674" y="2286"/>
                  </a:lnTo>
                  <a:lnTo>
                    <a:pt x="1203198" y="1524"/>
                  </a:lnTo>
                  <a:lnTo>
                    <a:pt x="1202677" y="2286"/>
                  </a:lnTo>
                  <a:lnTo>
                    <a:pt x="1203198" y="2286"/>
                  </a:lnTo>
                  <a:lnTo>
                    <a:pt x="1761477" y="2286"/>
                  </a:lnTo>
                  <a:lnTo>
                    <a:pt x="1762506" y="762"/>
                  </a:lnTo>
                  <a:lnTo>
                    <a:pt x="1763268" y="2286"/>
                  </a:lnTo>
                  <a:lnTo>
                    <a:pt x="1763268" y="0"/>
                  </a:lnTo>
                  <a:lnTo>
                    <a:pt x="1201674" y="0"/>
                  </a:lnTo>
                  <a:lnTo>
                    <a:pt x="1160526" y="62484"/>
                  </a:lnTo>
                  <a:lnTo>
                    <a:pt x="1162050" y="62484"/>
                  </a:lnTo>
                  <a:lnTo>
                    <a:pt x="1722882" y="62484"/>
                  </a:lnTo>
                  <a:lnTo>
                    <a:pt x="1723644" y="62484"/>
                  </a:lnTo>
                  <a:lnTo>
                    <a:pt x="1763268" y="3403"/>
                  </a:lnTo>
                  <a:lnTo>
                    <a:pt x="1765554" y="0"/>
                  </a:lnTo>
                  <a:close/>
                </a:path>
                <a:path w="1976120" h="1797685">
                  <a:moveTo>
                    <a:pt x="1816608" y="457949"/>
                  </a:moveTo>
                  <a:lnTo>
                    <a:pt x="0" y="457949"/>
                  </a:lnTo>
                  <a:lnTo>
                    <a:pt x="0" y="459473"/>
                  </a:lnTo>
                  <a:lnTo>
                    <a:pt x="1816608" y="459473"/>
                  </a:lnTo>
                  <a:lnTo>
                    <a:pt x="1816608" y="457949"/>
                  </a:lnTo>
                  <a:close/>
                </a:path>
                <a:path w="1976120" h="1797685">
                  <a:moveTo>
                    <a:pt x="1816608" y="428231"/>
                  </a:moveTo>
                  <a:lnTo>
                    <a:pt x="0" y="428231"/>
                  </a:lnTo>
                  <a:lnTo>
                    <a:pt x="0" y="430517"/>
                  </a:lnTo>
                  <a:lnTo>
                    <a:pt x="1816608" y="430517"/>
                  </a:lnTo>
                  <a:lnTo>
                    <a:pt x="1816608" y="428231"/>
                  </a:lnTo>
                  <a:close/>
                </a:path>
                <a:path w="1976120" h="1797685">
                  <a:moveTo>
                    <a:pt x="1816608" y="399275"/>
                  </a:moveTo>
                  <a:lnTo>
                    <a:pt x="0" y="399275"/>
                  </a:lnTo>
                  <a:lnTo>
                    <a:pt x="0" y="401561"/>
                  </a:lnTo>
                  <a:lnTo>
                    <a:pt x="1816608" y="401561"/>
                  </a:lnTo>
                  <a:lnTo>
                    <a:pt x="1816608" y="399275"/>
                  </a:lnTo>
                  <a:close/>
                </a:path>
                <a:path w="1976120" h="1797685">
                  <a:moveTo>
                    <a:pt x="1816608" y="371081"/>
                  </a:moveTo>
                  <a:lnTo>
                    <a:pt x="0" y="371081"/>
                  </a:lnTo>
                  <a:lnTo>
                    <a:pt x="0" y="372605"/>
                  </a:lnTo>
                  <a:lnTo>
                    <a:pt x="1816608" y="372605"/>
                  </a:lnTo>
                  <a:lnTo>
                    <a:pt x="1816608" y="371081"/>
                  </a:lnTo>
                  <a:close/>
                </a:path>
                <a:path w="1976120" h="1797685">
                  <a:moveTo>
                    <a:pt x="1816608" y="341363"/>
                  </a:moveTo>
                  <a:lnTo>
                    <a:pt x="0" y="341363"/>
                  </a:lnTo>
                  <a:lnTo>
                    <a:pt x="0" y="343649"/>
                  </a:lnTo>
                  <a:lnTo>
                    <a:pt x="1816608" y="343649"/>
                  </a:lnTo>
                  <a:lnTo>
                    <a:pt x="1816608" y="341363"/>
                  </a:lnTo>
                  <a:close/>
                </a:path>
                <a:path w="1976120" h="1797685">
                  <a:moveTo>
                    <a:pt x="1816608" y="312407"/>
                  </a:moveTo>
                  <a:lnTo>
                    <a:pt x="0" y="312407"/>
                  </a:lnTo>
                  <a:lnTo>
                    <a:pt x="0" y="314693"/>
                  </a:lnTo>
                  <a:lnTo>
                    <a:pt x="1816608" y="314693"/>
                  </a:lnTo>
                  <a:lnTo>
                    <a:pt x="1816608" y="312407"/>
                  </a:lnTo>
                  <a:close/>
                </a:path>
                <a:path w="1976120" h="1797685">
                  <a:moveTo>
                    <a:pt x="1824228" y="252209"/>
                  </a:moveTo>
                  <a:lnTo>
                    <a:pt x="0" y="252209"/>
                  </a:lnTo>
                  <a:lnTo>
                    <a:pt x="0" y="253733"/>
                  </a:lnTo>
                  <a:lnTo>
                    <a:pt x="1824228" y="253733"/>
                  </a:lnTo>
                  <a:lnTo>
                    <a:pt x="1824228" y="252209"/>
                  </a:lnTo>
                  <a:close/>
                </a:path>
                <a:path w="1976120" h="1797685">
                  <a:moveTo>
                    <a:pt x="1975866" y="575297"/>
                  </a:moveTo>
                  <a:lnTo>
                    <a:pt x="1975104" y="573773"/>
                  </a:lnTo>
                  <a:lnTo>
                    <a:pt x="1824228" y="743699"/>
                  </a:lnTo>
                  <a:lnTo>
                    <a:pt x="1824990" y="745223"/>
                  </a:lnTo>
                  <a:lnTo>
                    <a:pt x="1975866" y="5752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6685" y="1204975"/>
            <a:ext cx="478028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Nonimpact</a:t>
            </a:r>
            <a:r>
              <a:rPr dirty="0" spc="-25"/>
              <a:t> </a:t>
            </a:r>
            <a:r>
              <a:rPr dirty="0" spc="-5"/>
              <a:t>Printers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253054"/>
            <a:ext cx="5719445" cy="300672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Laser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printers</a:t>
            </a:r>
            <a:endParaRPr sz="3200">
              <a:latin typeface="Arial"/>
              <a:cs typeface="Arial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Image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transferred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paper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with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laser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beam</a:t>
            </a:r>
            <a:endParaRPr sz="2800">
              <a:latin typeface="Arial"/>
              <a:cs typeface="Arial"/>
            </a:endParaRPr>
          </a:p>
          <a:p>
            <a:pPr lvl="1" marL="755015" marR="638175" indent="-285750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Faster </a:t>
            </a:r>
            <a:r>
              <a:rPr dirty="0" sz="2800">
                <a:latin typeface="Arial"/>
                <a:cs typeface="Arial"/>
              </a:rPr>
              <a:t>and more expensive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than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dot-matrix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High-resolution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hard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copy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883" y="4539614"/>
            <a:ext cx="3118103" cy="196367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0208" y="1204975"/>
            <a:ext cx="633412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Other</a:t>
            </a:r>
            <a:r>
              <a:rPr dirty="0" spc="-15"/>
              <a:t> </a:t>
            </a:r>
            <a:r>
              <a:rPr dirty="0" spc="-5"/>
              <a:t>Nonimpact</a:t>
            </a:r>
            <a:r>
              <a:rPr dirty="0" spc="-15"/>
              <a:t> </a:t>
            </a:r>
            <a:r>
              <a:rPr dirty="0" spc="-5"/>
              <a:t>Printers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253054"/>
            <a:ext cx="7221220" cy="343344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Ink-jet</a:t>
            </a:r>
            <a:endParaRPr sz="3200">
              <a:latin typeface="Arial"/>
              <a:cs typeface="Arial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Dots of ink </a:t>
            </a:r>
            <a:r>
              <a:rPr dirty="0" sz="2800" spc="-5">
                <a:latin typeface="Arial"/>
                <a:cs typeface="Arial"/>
              </a:rPr>
              <a:t>are </a:t>
            </a:r>
            <a:r>
              <a:rPr dirty="0" sz="2800">
                <a:latin typeface="Arial"/>
                <a:cs typeface="Arial"/>
              </a:rPr>
              <a:t>sprayed onto </a:t>
            </a:r>
            <a:r>
              <a:rPr dirty="0" sz="2800" spc="-5">
                <a:latin typeface="Arial"/>
                <a:cs typeface="Arial"/>
              </a:rPr>
              <a:t>the </a:t>
            </a:r>
            <a:r>
              <a:rPr dirty="0" sz="2800">
                <a:latin typeface="Arial"/>
                <a:cs typeface="Arial"/>
              </a:rPr>
              <a:t>paper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form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 image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High-resolution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hard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copy</a:t>
            </a:r>
            <a:endParaRPr sz="2800">
              <a:latin typeface="Arial"/>
              <a:cs typeface="Arial"/>
            </a:endParaRPr>
          </a:p>
          <a:p>
            <a:pPr lvl="1" marL="755015" marR="3488054" indent="-285750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Some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models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print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can print color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photographs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03635" y="4368926"/>
            <a:ext cx="3271520" cy="2148205"/>
            <a:chOff x="5803635" y="4368926"/>
            <a:chExt cx="3271520" cy="2148205"/>
          </a:xfrm>
        </p:grpSpPr>
        <p:sp>
          <p:nvSpPr>
            <p:cNvPr id="5" name="object 5"/>
            <p:cNvSpPr/>
            <p:nvPr/>
          </p:nvSpPr>
          <p:spPr>
            <a:xfrm>
              <a:off x="7145898" y="6400038"/>
              <a:ext cx="308610" cy="75565"/>
            </a:xfrm>
            <a:custGeom>
              <a:avLst/>
              <a:gdLst/>
              <a:ahLst/>
              <a:cxnLst/>
              <a:rect l="l" t="t" r="r" b="b"/>
              <a:pathLst>
                <a:path w="308609" h="75564">
                  <a:moveTo>
                    <a:pt x="308610" y="33528"/>
                  </a:moveTo>
                  <a:lnTo>
                    <a:pt x="308610" y="0"/>
                  </a:lnTo>
                  <a:lnTo>
                    <a:pt x="0" y="48768"/>
                  </a:lnTo>
                  <a:lnTo>
                    <a:pt x="31242" y="75438"/>
                  </a:lnTo>
                  <a:lnTo>
                    <a:pt x="308610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45898" y="6400037"/>
              <a:ext cx="308610" cy="75565"/>
            </a:xfrm>
            <a:custGeom>
              <a:avLst/>
              <a:gdLst/>
              <a:ahLst/>
              <a:cxnLst/>
              <a:rect l="l" t="t" r="r" b="b"/>
              <a:pathLst>
                <a:path w="308609" h="75564">
                  <a:moveTo>
                    <a:pt x="0" y="48767"/>
                  </a:moveTo>
                  <a:lnTo>
                    <a:pt x="308609" y="0"/>
                  </a:lnTo>
                  <a:lnTo>
                    <a:pt x="308609" y="33527"/>
                  </a:lnTo>
                  <a:lnTo>
                    <a:pt x="31241" y="75437"/>
                  </a:lnTo>
                  <a:lnTo>
                    <a:pt x="0" y="4876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177902" y="6444233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79">
                  <a:moveTo>
                    <a:pt x="0" y="304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00028" y="5689854"/>
              <a:ext cx="3034030" cy="826769"/>
            </a:xfrm>
            <a:custGeom>
              <a:avLst/>
              <a:gdLst/>
              <a:ahLst/>
              <a:cxnLst/>
              <a:rect l="l" t="t" r="r" b="b"/>
              <a:pathLst>
                <a:path w="3034029" h="826770">
                  <a:moveTo>
                    <a:pt x="3033522" y="332232"/>
                  </a:moveTo>
                  <a:lnTo>
                    <a:pt x="586740" y="703326"/>
                  </a:lnTo>
                  <a:lnTo>
                    <a:pt x="0" y="0"/>
                  </a:lnTo>
                  <a:lnTo>
                    <a:pt x="13716" y="89916"/>
                  </a:lnTo>
                  <a:lnTo>
                    <a:pt x="224028" y="316992"/>
                  </a:lnTo>
                  <a:lnTo>
                    <a:pt x="534924" y="773430"/>
                  </a:lnTo>
                  <a:lnTo>
                    <a:pt x="542544" y="783336"/>
                  </a:lnTo>
                  <a:lnTo>
                    <a:pt x="576072" y="811530"/>
                  </a:lnTo>
                  <a:lnTo>
                    <a:pt x="598932" y="819912"/>
                  </a:lnTo>
                  <a:lnTo>
                    <a:pt x="611886" y="823722"/>
                  </a:lnTo>
                  <a:lnTo>
                    <a:pt x="624078" y="825246"/>
                  </a:lnTo>
                  <a:lnTo>
                    <a:pt x="635508" y="826770"/>
                  </a:lnTo>
                  <a:lnTo>
                    <a:pt x="649986" y="826770"/>
                  </a:lnTo>
                  <a:lnTo>
                    <a:pt x="663702" y="825246"/>
                  </a:lnTo>
                  <a:lnTo>
                    <a:pt x="676656" y="824484"/>
                  </a:lnTo>
                  <a:lnTo>
                    <a:pt x="697230" y="822198"/>
                  </a:lnTo>
                  <a:lnTo>
                    <a:pt x="716280" y="819150"/>
                  </a:lnTo>
                  <a:lnTo>
                    <a:pt x="733806" y="816864"/>
                  </a:lnTo>
                  <a:lnTo>
                    <a:pt x="2907030" y="487680"/>
                  </a:lnTo>
                  <a:lnTo>
                    <a:pt x="2916936" y="485394"/>
                  </a:lnTo>
                  <a:lnTo>
                    <a:pt x="2926842" y="483870"/>
                  </a:lnTo>
                  <a:lnTo>
                    <a:pt x="2943606" y="477774"/>
                  </a:lnTo>
                  <a:lnTo>
                    <a:pt x="2982468" y="455676"/>
                  </a:lnTo>
                  <a:lnTo>
                    <a:pt x="3005328" y="425196"/>
                  </a:lnTo>
                  <a:lnTo>
                    <a:pt x="3019044" y="390906"/>
                  </a:lnTo>
                  <a:lnTo>
                    <a:pt x="3022854" y="380238"/>
                  </a:lnTo>
                  <a:lnTo>
                    <a:pt x="3025140" y="368046"/>
                  </a:lnTo>
                  <a:lnTo>
                    <a:pt x="3028188" y="355854"/>
                  </a:lnTo>
                  <a:lnTo>
                    <a:pt x="3030474" y="344424"/>
                  </a:lnTo>
                  <a:lnTo>
                    <a:pt x="3033522" y="33223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00028" y="5689853"/>
              <a:ext cx="3034030" cy="826769"/>
            </a:xfrm>
            <a:custGeom>
              <a:avLst/>
              <a:gdLst/>
              <a:ahLst/>
              <a:cxnLst/>
              <a:rect l="l" t="t" r="r" b="b"/>
              <a:pathLst>
                <a:path w="3034029" h="826770">
                  <a:moveTo>
                    <a:pt x="3033521" y="332231"/>
                  </a:moveTo>
                  <a:lnTo>
                    <a:pt x="586739" y="703325"/>
                  </a:lnTo>
                  <a:lnTo>
                    <a:pt x="0" y="0"/>
                  </a:lnTo>
                  <a:lnTo>
                    <a:pt x="13715" y="89915"/>
                  </a:lnTo>
                  <a:lnTo>
                    <a:pt x="224027" y="316991"/>
                  </a:lnTo>
                  <a:lnTo>
                    <a:pt x="534923" y="773429"/>
                  </a:lnTo>
                  <a:lnTo>
                    <a:pt x="542543" y="783335"/>
                  </a:lnTo>
                  <a:lnTo>
                    <a:pt x="576071" y="811529"/>
                  </a:lnTo>
                  <a:lnTo>
                    <a:pt x="598931" y="819911"/>
                  </a:lnTo>
                  <a:lnTo>
                    <a:pt x="611885" y="823721"/>
                  </a:lnTo>
                  <a:lnTo>
                    <a:pt x="624077" y="825245"/>
                  </a:lnTo>
                  <a:lnTo>
                    <a:pt x="635507" y="826769"/>
                  </a:lnTo>
                  <a:lnTo>
                    <a:pt x="649985" y="826769"/>
                  </a:lnTo>
                  <a:lnTo>
                    <a:pt x="663701" y="825245"/>
                  </a:lnTo>
                  <a:lnTo>
                    <a:pt x="676655" y="824483"/>
                  </a:lnTo>
                  <a:lnTo>
                    <a:pt x="697229" y="822197"/>
                  </a:lnTo>
                  <a:lnTo>
                    <a:pt x="716279" y="819149"/>
                  </a:lnTo>
                  <a:lnTo>
                    <a:pt x="733805" y="816863"/>
                  </a:lnTo>
                  <a:lnTo>
                    <a:pt x="2907029" y="487679"/>
                  </a:lnTo>
                  <a:lnTo>
                    <a:pt x="2916935" y="485393"/>
                  </a:lnTo>
                  <a:lnTo>
                    <a:pt x="2926841" y="483869"/>
                  </a:lnTo>
                  <a:lnTo>
                    <a:pt x="2943605" y="477773"/>
                  </a:lnTo>
                  <a:lnTo>
                    <a:pt x="2982467" y="455675"/>
                  </a:lnTo>
                  <a:lnTo>
                    <a:pt x="3010661" y="414527"/>
                  </a:lnTo>
                  <a:lnTo>
                    <a:pt x="3019043" y="390905"/>
                  </a:lnTo>
                  <a:lnTo>
                    <a:pt x="3022853" y="380237"/>
                  </a:lnTo>
                  <a:lnTo>
                    <a:pt x="3025139" y="368045"/>
                  </a:lnTo>
                  <a:lnTo>
                    <a:pt x="3028187" y="355853"/>
                  </a:lnTo>
                  <a:lnTo>
                    <a:pt x="3030473" y="344423"/>
                  </a:lnTo>
                  <a:lnTo>
                    <a:pt x="3033521" y="332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804016" y="4369307"/>
              <a:ext cx="3270885" cy="2035810"/>
            </a:xfrm>
            <a:custGeom>
              <a:avLst/>
              <a:gdLst/>
              <a:ahLst/>
              <a:cxnLst/>
              <a:rect l="l" t="t" r="r" b="b"/>
              <a:pathLst>
                <a:path w="3270884" h="2035810">
                  <a:moveTo>
                    <a:pt x="3270503" y="1623059"/>
                  </a:moveTo>
                  <a:lnTo>
                    <a:pt x="3270503" y="1178051"/>
                  </a:lnTo>
                  <a:lnTo>
                    <a:pt x="3269741" y="1175003"/>
                  </a:lnTo>
                  <a:lnTo>
                    <a:pt x="3269741" y="1168907"/>
                  </a:lnTo>
                  <a:lnTo>
                    <a:pt x="3268979" y="1165097"/>
                  </a:lnTo>
                  <a:lnTo>
                    <a:pt x="3268979" y="1164335"/>
                  </a:lnTo>
                  <a:lnTo>
                    <a:pt x="3267455" y="1162049"/>
                  </a:lnTo>
                  <a:lnTo>
                    <a:pt x="3259835" y="1154429"/>
                  </a:lnTo>
                  <a:lnTo>
                    <a:pt x="3256025" y="1151381"/>
                  </a:lnTo>
                  <a:lnTo>
                    <a:pt x="3254501" y="1149095"/>
                  </a:lnTo>
                  <a:lnTo>
                    <a:pt x="2839211" y="827531"/>
                  </a:lnTo>
                  <a:lnTo>
                    <a:pt x="2839211" y="355091"/>
                  </a:lnTo>
                  <a:lnTo>
                    <a:pt x="2837687" y="352805"/>
                  </a:lnTo>
                  <a:lnTo>
                    <a:pt x="2464307" y="20573"/>
                  </a:lnTo>
                  <a:lnTo>
                    <a:pt x="2459735" y="17525"/>
                  </a:lnTo>
                  <a:lnTo>
                    <a:pt x="2455925" y="13715"/>
                  </a:lnTo>
                  <a:lnTo>
                    <a:pt x="2451353" y="10667"/>
                  </a:lnTo>
                  <a:lnTo>
                    <a:pt x="2446019" y="8381"/>
                  </a:lnTo>
                  <a:lnTo>
                    <a:pt x="2441447" y="6095"/>
                  </a:lnTo>
                  <a:lnTo>
                    <a:pt x="2436113" y="4571"/>
                  </a:lnTo>
                  <a:lnTo>
                    <a:pt x="2432303" y="3047"/>
                  </a:lnTo>
                  <a:lnTo>
                    <a:pt x="2426969" y="761"/>
                  </a:lnTo>
                  <a:lnTo>
                    <a:pt x="2420873" y="761"/>
                  </a:lnTo>
                  <a:lnTo>
                    <a:pt x="2415539" y="0"/>
                  </a:lnTo>
                  <a:lnTo>
                    <a:pt x="2381249" y="0"/>
                  </a:lnTo>
                  <a:lnTo>
                    <a:pt x="2376677" y="761"/>
                  </a:lnTo>
                  <a:lnTo>
                    <a:pt x="49529" y="244601"/>
                  </a:lnTo>
                  <a:lnTo>
                    <a:pt x="50291" y="244601"/>
                  </a:lnTo>
                  <a:lnTo>
                    <a:pt x="44957" y="246125"/>
                  </a:lnTo>
                  <a:lnTo>
                    <a:pt x="39623" y="246887"/>
                  </a:lnTo>
                  <a:lnTo>
                    <a:pt x="35051" y="248411"/>
                  </a:lnTo>
                  <a:lnTo>
                    <a:pt x="31241" y="249173"/>
                  </a:lnTo>
                  <a:lnTo>
                    <a:pt x="25907" y="251459"/>
                  </a:lnTo>
                  <a:lnTo>
                    <a:pt x="22097" y="253745"/>
                  </a:lnTo>
                  <a:lnTo>
                    <a:pt x="19049" y="256031"/>
                  </a:lnTo>
                  <a:lnTo>
                    <a:pt x="14477" y="257555"/>
                  </a:lnTo>
                  <a:lnTo>
                    <a:pt x="12953" y="261365"/>
                  </a:lnTo>
                  <a:lnTo>
                    <a:pt x="9143" y="264413"/>
                  </a:lnTo>
                  <a:lnTo>
                    <a:pt x="6857" y="268985"/>
                  </a:lnTo>
                  <a:lnTo>
                    <a:pt x="5333" y="272795"/>
                  </a:lnTo>
                  <a:lnTo>
                    <a:pt x="3047" y="278129"/>
                  </a:lnTo>
                  <a:lnTo>
                    <a:pt x="1523" y="283463"/>
                  </a:lnTo>
                  <a:lnTo>
                    <a:pt x="761" y="290321"/>
                  </a:lnTo>
                  <a:lnTo>
                    <a:pt x="0" y="294893"/>
                  </a:lnTo>
                  <a:lnTo>
                    <a:pt x="0" y="1191005"/>
                  </a:lnTo>
                  <a:lnTo>
                    <a:pt x="761" y="1195577"/>
                  </a:lnTo>
                  <a:lnTo>
                    <a:pt x="761" y="1200149"/>
                  </a:lnTo>
                  <a:lnTo>
                    <a:pt x="1523" y="1203959"/>
                  </a:lnTo>
                  <a:lnTo>
                    <a:pt x="3047" y="1208531"/>
                  </a:lnTo>
                  <a:lnTo>
                    <a:pt x="3809" y="1213103"/>
                  </a:lnTo>
                  <a:lnTo>
                    <a:pt x="5333" y="1216151"/>
                  </a:lnTo>
                  <a:lnTo>
                    <a:pt x="6857" y="1223771"/>
                  </a:lnTo>
                  <a:lnTo>
                    <a:pt x="8381" y="1226819"/>
                  </a:lnTo>
                  <a:lnTo>
                    <a:pt x="12953" y="1232915"/>
                  </a:lnTo>
                  <a:lnTo>
                    <a:pt x="14477" y="1236725"/>
                  </a:lnTo>
                  <a:lnTo>
                    <a:pt x="16001" y="1239773"/>
                  </a:lnTo>
                  <a:lnTo>
                    <a:pt x="19049" y="1242821"/>
                  </a:lnTo>
                  <a:lnTo>
                    <a:pt x="19811" y="1245107"/>
                  </a:lnTo>
                  <a:lnTo>
                    <a:pt x="21335" y="1247393"/>
                  </a:lnTo>
                  <a:lnTo>
                    <a:pt x="656081" y="2015489"/>
                  </a:lnTo>
                  <a:lnTo>
                    <a:pt x="659129" y="2020823"/>
                  </a:lnTo>
                  <a:lnTo>
                    <a:pt x="663701" y="2023871"/>
                  </a:lnTo>
                  <a:lnTo>
                    <a:pt x="666749" y="2027681"/>
                  </a:lnTo>
                  <a:lnTo>
                    <a:pt x="669797" y="2029967"/>
                  </a:lnTo>
                  <a:lnTo>
                    <a:pt x="673607" y="2031491"/>
                  </a:lnTo>
                  <a:lnTo>
                    <a:pt x="677417" y="2033777"/>
                  </a:lnTo>
                  <a:lnTo>
                    <a:pt x="681227" y="2035301"/>
                  </a:lnTo>
                  <a:lnTo>
                    <a:pt x="697229" y="2035301"/>
                  </a:lnTo>
                  <a:lnTo>
                    <a:pt x="700277" y="2033777"/>
                  </a:lnTo>
                  <a:lnTo>
                    <a:pt x="702563" y="2033015"/>
                  </a:lnTo>
                  <a:lnTo>
                    <a:pt x="707897" y="2033015"/>
                  </a:lnTo>
                  <a:lnTo>
                    <a:pt x="710183" y="2031491"/>
                  </a:lnTo>
                  <a:lnTo>
                    <a:pt x="3233927" y="1658111"/>
                  </a:lnTo>
                  <a:lnTo>
                    <a:pt x="3236213" y="1657349"/>
                  </a:lnTo>
                  <a:lnTo>
                    <a:pt x="3240785" y="1656587"/>
                  </a:lnTo>
                  <a:lnTo>
                    <a:pt x="3243071" y="1655063"/>
                  </a:lnTo>
                  <a:lnTo>
                    <a:pt x="3246119" y="1652777"/>
                  </a:lnTo>
                  <a:lnTo>
                    <a:pt x="3249167" y="1652015"/>
                  </a:lnTo>
                  <a:lnTo>
                    <a:pt x="3252215" y="1649729"/>
                  </a:lnTo>
                  <a:lnTo>
                    <a:pt x="3257549" y="1644395"/>
                  </a:lnTo>
                  <a:lnTo>
                    <a:pt x="3259835" y="1641347"/>
                  </a:lnTo>
                  <a:lnTo>
                    <a:pt x="3263645" y="1639061"/>
                  </a:lnTo>
                  <a:lnTo>
                    <a:pt x="3265169" y="1636013"/>
                  </a:lnTo>
                  <a:lnTo>
                    <a:pt x="3266693" y="1632203"/>
                  </a:lnTo>
                  <a:lnTo>
                    <a:pt x="3268979" y="1629155"/>
                  </a:lnTo>
                  <a:lnTo>
                    <a:pt x="3269741" y="1626869"/>
                  </a:lnTo>
                  <a:lnTo>
                    <a:pt x="3270503" y="16230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04016" y="4369307"/>
              <a:ext cx="3270885" cy="2035810"/>
            </a:xfrm>
            <a:custGeom>
              <a:avLst/>
              <a:gdLst/>
              <a:ahLst/>
              <a:cxnLst/>
              <a:rect l="l" t="t" r="r" b="b"/>
              <a:pathLst>
                <a:path w="3270884" h="2035810">
                  <a:moveTo>
                    <a:pt x="49529" y="244601"/>
                  </a:moveTo>
                  <a:lnTo>
                    <a:pt x="2376677" y="761"/>
                  </a:lnTo>
                  <a:lnTo>
                    <a:pt x="2381249" y="0"/>
                  </a:lnTo>
                  <a:lnTo>
                    <a:pt x="2415539" y="0"/>
                  </a:lnTo>
                  <a:lnTo>
                    <a:pt x="2420873" y="761"/>
                  </a:lnTo>
                  <a:lnTo>
                    <a:pt x="2426969" y="761"/>
                  </a:lnTo>
                  <a:lnTo>
                    <a:pt x="2432303" y="3047"/>
                  </a:lnTo>
                  <a:lnTo>
                    <a:pt x="2436113" y="4571"/>
                  </a:lnTo>
                  <a:lnTo>
                    <a:pt x="2441447" y="6095"/>
                  </a:lnTo>
                  <a:lnTo>
                    <a:pt x="2446019" y="8381"/>
                  </a:lnTo>
                  <a:lnTo>
                    <a:pt x="2451353" y="10667"/>
                  </a:lnTo>
                  <a:lnTo>
                    <a:pt x="2455925" y="13715"/>
                  </a:lnTo>
                  <a:lnTo>
                    <a:pt x="2459735" y="17525"/>
                  </a:lnTo>
                  <a:lnTo>
                    <a:pt x="2464307" y="20573"/>
                  </a:lnTo>
                  <a:lnTo>
                    <a:pt x="2830067" y="342899"/>
                  </a:lnTo>
                  <a:lnTo>
                    <a:pt x="2832353" y="345185"/>
                  </a:lnTo>
                  <a:lnTo>
                    <a:pt x="2834639" y="347471"/>
                  </a:lnTo>
                  <a:lnTo>
                    <a:pt x="2836925" y="350519"/>
                  </a:lnTo>
                  <a:lnTo>
                    <a:pt x="2837687" y="352805"/>
                  </a:lnTo>
                  <a:lnTo>
                    <a:pt x="2839211" y="355091"/>
                  </a:lnTo>
                  <a:lnTo>
                    <a:pt x="2839211" y="827531"/>
                  </a:lnTo>
                  <a:lnTo>
                    <a:pt x="3254501" y="1149095"/>
                  </a:lnTo>
                  <a:lnTo>
                    <a:pt x="3256025" y="1151381"/>
                  </a:lnTo>
                  <a:lnTo>
                    <a:pt x="3259835" y="1154429"/>
                  </a:lnTo>
                  <a:lnTo>
                    <a:pt x="3262121" y="1156715"/>
                  </a:lnTo>
                  <a:lnTo>
                    <a:pt x="3264407" y="1159001"/>
                  </a:lnTo>
                  <a:lnTo>
                    <a:pt x="3265169" y="1159763"/>
                  </a:lnTo>
                  <a:lnTo>
                    <a:pt x="3267455" y="1162049"/>
                  </a:lnTo>
                  <a:lnTo>
                    <a:pt x="3268979" y="1164335"/>
                  </a:lnTo>
                  <a:lnTo>
                    <a:pt x="3268979" y="1165097"/>
                  </a:lnTo>
                  <a:lnTo>
                    <a:pt x="3269741" y="1168907"/>
                  </a:lnTo>
                  <a:lnTo>
                    <a:pt x="3269741" y="1175003"/>
                  </a:lnTo>
                  <a:lnTo>
                    <a:pt x="3270503" y="1178051"/>
                  </a:lnTo>
                  <a:lnTo>
                    <a:pt x="3270503" y="1623059"/>
                  </a:lnTo>
                  <a:lnTo>
                    <a:pt x="3269741" y="1626869"/>
                  </a:lnTo>
                  <a:lnTo>
                    <a:pt x="3268979" y="1629155"/>
                  </a:lnTo>
                  <a:lnTo>
                    <a:pt x="3266693" y="1632203"/>
                  </a:lnTo>
                  <a:lnTo>
                    <a:pt x="3265169" y="1636013"/>
                  </a:lnTo>
                  <a:lnTo>
                    <a:pt x="3263645" y="1639061"/>
                  </a:lnTo>
                  <a:lnTo>
                    <a:pt x="3259835" y="1641347"/>
                  </a:lnTo>
                  <a:lnTo>
                    <a:pt x="3257549" y="1644395"/>
                  </a:lnTo>
                  <a:lnTo>
                    <a:pt x="3254501" y="1647443"/>
                  </a:lnTo>
                  <a:lnTo>
                    <a:pt x="3252215" y="1649729"/>
                  </a:lnTo>
                  <a:lnTo>
                    <a:pt x="3249167" y="1652015"/>
                  </a:lnTo>
                  <a:lnTo>
                    <a:pt x="3246119" y="1652777"/>
                  </a:lnTo>
                  <a:lnTo>
                    <a:pt x="3243071" y="1655063"/>
                  </a:lnTo>
                  <a:lnTo>
                    <a:pt x="3240785" y="1656587"/>
                  </a:lnTo>
                  <a:lnTo>
                    <a:pt x="3236213" y="1657349"/>
                  </a:lnTo>
                  <a:lnTo>
                    <a:pt x="3233927" y="1658111"/>
                  </a:lnTo>
                  <a:lnTo>
                    <a:pt x="710183" y="2031491"/>
                  </a:lnTo>
                  <a:lnTo>
                    <a:pt x="707897" y="2033015"/>
                  </a:lnTo>
                  <a:lnTo>
                    <a:pt x="702563" y="2033015"/>
                  </a:lnTo>
                  <a:lnTo>
                    <a:pt x="700277" y="2033777"/>
                  </a:lnTo>
                  <a:lnTo>
                    <a:pt x="697229" y="2035301"/>
                  </a:lnTo>
                  <a:lnTo>
                    <a:pt x="681227" y="2035301"/>
                  </a:lnTo>
                  <a:lnTo>
                    <a:pt x="677417" y="2033777"/>
                  </a:lnTo>
                  <a:lnTo>
                    <a:pt x="673607" y="2031491"/>
                  </a:lnTo>
                  <a:lnTo>
                    <a:pt x="669797" y="2029967"/>
                  </a:lnTo>
                  <a:lnTo>
                    <a:pt x="666749" y="2027681"/>
                  </a:lnTo>
                  <a:lnTo>
                    <a:pt x="663701" y="2023871"/>
                  </a:lnTo>
                  <a:lnTo>
                    <a:pt x="659129" y="2020823"/>
                  </a:lnTo>
                  <a:lnTo>
                    <a:pt x="656081" y="2015489"/>
                  </a:lnTo>
                  <a:lnTo>
                    <a:pt x="21335" y="1247393"/>
                  </a:lnTo>
                  <a:lnTo>
                    <a:pt x="19811" y="1245107"/>
                  </a:lnTo>
                  <a:lnTo>
                    <a:pt x="19049" y="1242821"/>
                  </a:lnTo>
                  <a:lnTo>
                    <a:pt x="16001" y="1239773"/>
                  </a:lnTo>
                  <a:lnTo>
                    <a:pt x="14477" y="1236725"/>
                  </a:lnTo>
                  <a:lnTo>
                    <a:pt x="12953" y="1232915"/>
                  </a:lnTo>
                  <a:lnTo>
                    <a:pt x="10667" y="1229867"/>
                  </a:lnTo>
                  <a:lnTo>
                    <a:pt x="8381" y="1226819"/>
                  </a:lnTo>
                  <a:lnTo>
                    <a:pt x="6857" y="1223771"/>
                  </a:lnTo>
                  <a:lnTo>
                    <a:pt x="6095" y="1219961"/>
                  </a:lnTo>
                  <a:lnTo>
                    <a:pt x="5333" y="1216151"/>
                  </a:lnTo>
                  <a:lnTo>
                    <a:pt x="3809" y="1213103"/>
                  </a:lnTo>
                  <a:lnTo>
                    <a:pt x="3047" y="1208531"/>
                  </a:lnTo>
                  <a:lnTo>
                    <a:pt x="1523" y="1203959"/>
                  </a:lnTo>
                  <a:lnTo>
                    <a:pt x="761" y="1200149"/>
                  </a:lnTo>
                  <a:lnTo>
                    <a:pt x="761" y="1195577"/>
                  </a:lnTo>
                  <a:lnTo>
                    <a:pt x="0" y="1191005"/>
                  </a:lnTo>
                  <a:lnTo>
                    <a:pt x="0" y="294893"/>
                  </a:lnTo>
                  <a:lnTo>
                    <a:pt x="761" y="290321"/>
                  </a:lnTo>
                  <a:lnTo>
                    <a:pt x="1523" y="283463"/>
                  </a:lnTo>
                  <a:lnTo>
                    <a:pt x="3047" y="278129"/>
                  </a:lnTo>
                  <a:lnTo>
                    <a:pt x="5333" y="272795"/>
                  </a:lnTo>
                  <a:lnTo>
                    <a:pt x="6857" y="268985"/>
                  </a:lnTo>
                  <a:lnTo>
                    <a:pt x="9143" y="264413"/>
                  </a:lnTo>
                  <a:lnTo>
                    <a:pt x="12953" y="261365"/>
                  </a:lnTo>
                  <a:lnTo>
                    <a:pt x="14477" y="257555"/>
                  </a:lnTo>
                  <a:lnTo>
                    <a:pt x="19049" y="256031"/>
                  </a:lnTo>
                  <a:lnTo>
                    <a:pt x="22097" y="253745"/>
                  </a:lnTo>
                  <a:lnTo>
                    <a:pt x="25907" y="251459"/>
                  </a:lnTo>
                  <a:lnTo>
                    <a:pt x="31241" y="249173"/>
                  </a:lnTo>
                  <a:lnTo>
                    <a:pt x="35051" y="248411"/>
                  </a:lnTo>
                  <a:lnTo>
                    <a:pt x="39623" y="246887"/>
                  </a:lnTo>
                  <a:lnTo>
                    <a:pt x="44957" y="246125"/>
                  </a:lnTo>
                  <a:lnTo>
                    <a:pt x="50291" y="2446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477624" y="5813297"/>
              <a:ext cx="479425" cy="591820"/>
            </a:xfrm>
            <a:custGeom>
              <a:avLst/>
              <a:gdLst/>
              <a:ahLst/>
              <a:cxnLst/>
              <a:rect l="l" t="t" r="r" b="b"/>
              <a:pathLst>
                <a:path w="479425" h="591820">
                  <a:moveTo>
                    <a:pt x="479297" y="522731"/>
                  </a:moveTo>
                  <a:lnTo>
                    <a:pt x="479297" y="8381"/>
                  </a:lnTo>
                  <a:lnTo>
                    <a:pt x="477773" y="5333"/>
                  </a:lnTo>
                  <a:lnTo>
                    <a:pt x="475487" y="3047"/>
                  </a:lnTo>
                  <a:lnTo>
                    <a:pt x="474725" y="1523"/>
                  </a:lnTo>
                  <a:lnTo>
                    <a:pt x="471677" y="0"/>
                  </a:lnTo>
                  <a:lnTo>
                    <a:pt x="464819" y="0"/>
                  </a:lnTo>
                  <a:lnTo>
                    <a:pt x="462533" y="761"/>
                  </a:lnTo>
                  <a:lnTo>
                    <a:pt x="459485" y="1523"/>
                  </a:lnTo>
                  <a:lnTo>
                    <a:pt x="25907" y="55625"/>
                  </a:lnTo>
                  <a:lnTo>
                    <a:pt x="23621" y="57149"/>
                  </a:lnTo>
                  <a:lnTo>
                    <a:pt x="16763" y="57149"/>
                  </a:lnTo>
                  <a:lnTo>
                    <a:pt x="14477" y="57911"/>
                  </a:lnTo>
                  <a:lnTo>
                    <a:pt x="12953" y="58673"/>
                  </a:lnTo>
                  <a:lnTo>
                    <a:pt x="10667" y="60197"/>
                  </a:lnTo>
                  <a:lnTo>
                    <a:pt x="9143" y="60959"/>
                  </a:lnTo>
                  <a:lnTo>
                    <a:pt x="3809" y="66293"/>
                  </a:lnTo>
                  <a:lnTo>
                    <a:pt x="1523" y="70865"/>
                  </a:lnTo>
                  <a:lnTo>
                    <a:pt x="761" y="73913"/>
                  </a:lnTo>
                  <a:lnTo>
                    <a:pt x="761" y="77723"/>
                  </a:lnTo>
                  <a:lnTo>
                    <a:pt x="0" y="80771"/>
                  </a:lnTo>
                  <a:lnTo>
                    <a:pt x="0" y="566927"/>
                  </a:lnTo>
                  <a:lnTo>
                    <a:pt x="0" y="570737"/>
                  </a:lnTo>
                  <a:lnTo>
                    <a:pt x="761" y="573023"/>
                  </a:lnTo>
                  <a:lnTo>
                    <a:pt x="761" y="576833"/>
                  </a:lnTo>
                  <a:lnTo>
                    <a:pt x="1523" y="579881"/>
                  </a:lnTo>
                  <a:lnTo>
                    <a:pt x="3047" y="582167"/>
                  </a:lnTo>
                  <a:lnTo>
                    <a:pt x="3809" y="585977"/>
                  </a:lnTo>
                  <a:lnTo>
                    <a:pt x="6095" y="586739"/>
                  </a:lnTo>
                  <a:lnTo>
                    <a:pt x="8381" y="589025"/>
                  </a:lnTo>
                  <a:lnTo>
                    <a:pt x="10667" y="589787"/>
                  </a:lnTo>
                  <a:lnTo>
                    <a:pt x="12953" y="589787"/>
                  </a:lnTo>
                  <a:lnTo>
                    <a:pt x="14477" y="591311"/>
                  </a:lnTo>
                  <a:lnTo>
                    <a:pt x="22097" y="591311"/>
                  </a:lnTo>
                  <a:lnTo>
                    <a:pt x="25907" y="589787"/>
                  </a:lnTo>
                  <a:lnTo>
                    <a:pt x="27431" y="589787"/>
                  </a:lnTo>
                  <a:lnTo>
                    <a:pt x="29717" y="589025"/>
                  </a:lnTo>
                  <a:lnTo>
                    <a:pt x="479297" y="522731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77624" y="5813297"/>
              <a:ext cx="479425" cy="591820"/>
            </a:xfrm>
            <a:custGeom>
              <a:avLst/>
              <a:gdLst/>
              <a:ahLst/>
              <a:cxnLst/>
              <a:rect l="l" t="t" r="r" b="b"/>
              <a:pathLst>
                <a:path w="479425" h="591820">
                  <a:moveTo>
                    <a:pt x="0" y="566927"/>
                  </a:moveTo>
                  <a:lnTo>
                    <a:pt x="0" y="570737"/>
                  </a:lnTo>
                  <a:lnTo>
                    <a:pt x="761" y="573023"/>
                  </a:lnTo>
                  <a:lnTo>
                    <a:pt x="761" y="576833"/>
                  </a:lnTo>
                  <a:lnTo>
                    <a:pt x="1523" y="579881"/>
                  </a:lnTo>
                  <a:lnTo>
                    <a:pt x="3047" y="582167"/>
                  </a:lnTo>
                  <a:lnTo>
                    <a:pt x="3809" y="585977"/>
                  </a:lnTo>
                  <a:lnTo>
                    <a:pt x="6095" y="586739"/>
                  </a:lnTo>
                  <a:lnTo>
                    <a:pt x="8381" y="589025"/>
                  </a:lnTo>
                  <a:lnTo>
                    <a:pt x="10667" y="589787"/>
                  </a:lnTo>
                  <a:lnTo>
                    <a:pt x="12953" y="589787"/>
                  </a:lnTo>
                  <a:lnTo>
                    <a:pt x="14477" y="591311"/>
                  </a:lnTo>
                  <a:lnTo>
                    <a:pt x="22097" y="591311"/>
                  </a:lnTo>
                  <a:lnTo>
                    <a:pt x="25907" y="589787"/>
                  </a:lnTo>
                  <a:lnTo>
                    <a:pt x="27431" y="589787"/>
                  </a:lnTo>
                  <a:lnTo>
                    <a:pt x="29717" y="589025"/>
                  </a:lnTo>
                  <a:lnTo>
                    <a:pt x="479297" y="522731"/>
                  </a:lnTo>
                  <a:lnTo>
                    <a:pt x="479297" y="8381"/>
                  </a:lnTo>
                  <a:lnTo>
                    <a:pt x="477773" y="5333"/>
                  </a:lnTo>
                  <a:lnTo>
                    <a:pt x="475487" y="3047"/>
                  </a:lnTo>
                  <a:lnTo>
                    <a:pt x="474725" y="1523"/>
                  </a:lnTo>
                  <a:lnTo>
                    <a:pt x="471677" y="0"/>
                  </a:lnTo>
                  <a:lnTo>
                    <a:pt x="464819" y="0"/>
                  </a:lnTo>
                  <a:lnTo>
                    <a:pt x="462533" y="761"/>
                  </a:lnTo>
                  <a:lnTo>
                    <a:pt x="459485" y="1523"/>
                  </a:lnTo>
                  <a:lnTo>
                    <a:pt x="25907" y="55625"/>
                  </a:lnTo>
                  <a:lnTo>
                    <a:pt x="23621" y="57149"/>
                  </a:lnTo>
                  <a:lnTo>
                    <a:pt x="16763" y="57149"/>
                  </a:lnTo>
                  <a:lnTo>
                    <a:pt x="14477" y="57911"/>
                  </a:lnTo>
                  <a:lnTo>
                    <a:pt x="12953" y="58673"/>
                  </a:lnTo>
                  <a:lnTo>
                    <a:pt x="10667" y="60197"/>
                  </a:lnTo>
                  <a:lnTo>
                    <a:pt x="9143" y="60959"/>
                  </a:lnTo>
                  <a:lnTo>
                    <a:pt x="7619" y="62483"/>
                  </a:lnTo>
                  <a:lnTo>
                    <a:pt x="3809" y="66293"/>
                  </a:lnTo>
                  <a:lnTo>
                    <a:pt x="3047" y="67817"/>
                  </a:lnTo>
                  <a:lnTo>
                    <a:pt x="1523" y="70865"/>
                  </a:lnTo>
                  <a:lnTo>
                    <a:pt x="761" y="73913"/>
                  </a:lnTo>
                  <a:lnTo>
                    <a:pt x="761" y="77723"/>
                  </a:lnTo>
                  <a:lnTo>
                    <a:pt x="0" y="80771"/>
                  </a:lnTo>
                  <a:lnTo>
                    <a:pt x="0" y="56692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75873" y="4973573"/>
              <a:ext cx="432434" cy="536575"/>
            </a:xfrm>
            <a:custGeom>
              <a:avLst/>
              <a:gdLst/>
              <a:ahLst/>
              <a:cxnLst/>
              <a:rect l="l" t="t" r="r" b="b"/>
              <a:pathLst>
                <a:path w="432434" h="536575">
                  <a:moveTo>
                    <a:pt x="432054" y="480822"/>
                  </a:moveTo>
                  <a:lnTo>
                    <a:pt x="432054" y="17526"/>
                  </a:lnTo>
                  <a:lnTo>
                    <a:pt x="431292" y="13716"/>
                  </a:lnTo>
                  <a:lnTo>
                    <a:pt x="431292" y="12192"/>
                  </a:lnTo>
                  <a:lnTo>
                    <a:pt x="429768" y="8382"/>
                  </a:lnTo>
                  <a:lnTo>
                    <a:pt x="429768" y="6096"/>
                  </a:lnTo>
                  <a:lnTo>
                    <a:pt x="427482" y="4572"/>
                  </a:lnTo>
                  <a:lnTo>
                    <a:pt x="425958" y="2286"/>
                  </a:lnTo>
                  <a:lnTo>
                    <a:pt x="423672" y="762"/>
                  </a:lnTo>
                  <a:lnTo>
                    <a:pt x="421386" y="0"/>
                  </a:lnTo>
                  <a:lnTo>
                    <a:pt x="406146" y="0"/>
                  </a:lnTo>
                  <a:lnTo>
                    <a:pt x="23622" y="38862"/>
                  </a:lnTo>
                  <a:lnTo>
                    <a:pt x="18288" y="38862"/>
                  </a:lnTo>
                  <a:lnTo>
                    <a:pt x="16764" y="39624"/>
                  </a:lnTo>
                  <a:lnTo>
                    <a:pt x="12954" y="39624"/>
                  </a:lnTo>
                  <a:lnTo>
                    <a:pt x="9144" y="43434"/>
                  </a:lnTo>
                  <a:lnTo>
                    <a:pt x="7620" y="44196"/>
                  </a:lnTo>
                  <a:lnTo>
                    <a:pt x="4572" y="47244"/>
                  </a:lnTo>
                  <a:lnTo>
                    <a:pt x="3810" y="49530"/>
                  </a:lnTo>
                  <a:lnTo>
                    <a:pt x="2286" y="51816"/>
                  </a:lnTo>
                  <a:lnTo>
                    <a:pt x="2286" y="54864"/>
                  </a:lnTo>
                  <a:lnTo>
                    <a:pt x="1524" y="57150"/>
                  </a:lnTo>
                  <a:lnTo>
                    <a:pt x="0" y="60198"/>
                  </a:lnTo>
                  <a:lnTo>
                    <a:pt x="0" y="536448"/>
                  </a:lnTo>
                  <a:lnTo>
                    <a:pt x="432054" y="48082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75872" y="4973573"/>
              <a:ext cx="432434" cy="536575"/>
            </a:xfrm>
            <a:custGeom>
              <a:avLst/>
              <a:gdLst/>
              <a:ahLst/>
              <a:cxnLst/>
              <a:rect l="l" t="t" r="r" b="b"/>
              <a:pathLst>
                <a:path w="432434" h="536575">
                  <a:moveTo>
                    <a:pt x="0" y="536447"/>
                  </a:moveTo>
                  <a:lnTo>
                    <a:pt x="432053" y="480821"/>
                  </a:lnTo>
                  <a:lnTo>
                    <a:pt x="432053" y="17525"/>
                  </a:lnTo>
                  <a:lnTo>
                    <a:pt x="431291" y="13715"/>
                  </a:lnTo>
                  <a:lnTo>
                    <a:pt x="431291" y="12191"/>
                  </a:lnTo>
                  <a:lnTo>
                    <a:pt x="429767" y="8381"/>
                  </a:lnTo>
                  <a:lnTo>
                    <a:pt x="429767" y="6095"/>
                  </a:lnTo>
                  <a:lnTo>
                    <a:pt x="427481" y="4571"/>
                  </a:lnTo>
                  <a:lnTo>
                    <a:pt x="425957" y="2285"/>
                  </a:lnTo>
                  <a:lnTo>
                    <a:pt x="423671" y="761"/>
                  </a:lnTo>
                  <a:lnTo>
                    <a:pt x="421385" y="0"/>
                  </a:lnTo>
                  <a:lnTo>
                    <a:pt x="406145" y="0"/>
                  </a:lnTo>
                  <a:lnTo>
                    <a:pt x="23621" y="38861"/>
                  </a:lnTo>
                  <a:lnTo>
                    <a:pt x="18287" y="38861"/>
                  </a:lnTo>
                  <a:lnTo>
                    <a:pt x="16763" y="39623"/>
                  </a:lnTo>
                  <a:lnTo>
                    <a:pt x="12953" y="39623"/>
                  </a:lnTo>
                  <a:lnTo>
                    <a:pt x="10667" y="41909"/>
                  </a:lnTo>
                  <a:lnTo>
                    <a:pt x="9143" y="43433"/>
                  </a:lnTo>
                  <a:lnTo>
                    <a:pt x="7619" y="44195"/>
                  </a:lnTo>
                  <a:lnTo>
                    <a:pt x="4571" y="47243"/>
                  </a:lnTo>
                  <a:lnTo>
                    <a:pt x="3809" y="49529"/>
                  </a:lnTo>
                  <a:lnTo>
                    <a:pt x="2285" y="51815"/>
                  </a:lnTo>
                  <a:lnTo>
                    <a:pt x="2285" y="54863"/>
                  </a:lnTo>
                  <a:lnTo>
                    <a:pt x="1523" y="57149"/>
                  </a:lnTo>
                  <a:lnTo>
                    <a:pt x="0" y="60197"/>
                  </a:lnTo>
                  <a:lnTo>
                    <a:pt x="0" y="53644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169265" y="4721351"/>
              <a:ext cx="474345" cy="523240"/>
            </a:xfrm>
            <a:custGeom>
              <a:avLst/>
              <a:gdLst/>
              <a:ahLst/>
              <a:cxnLst/>
              <a:rect l="l" t="t" r="r" b="b"/>
              <a:pathLst>
                <a:path w="474345" h="523239">
                  <a:moveTo>
                    <a:pt x="473964" y="475488"/>
                  </a:moveTo>
                  <a:lnTo>
                    <a:pt x="473964" y="5334"/>
                  </a:lnTo>
                  <a:lnTo>
                    <a:pt x="472440" y="3048"/>
                  </a:lnTo>
                  <a:lnTo>
                    <a:pt x="470154" y="762"/>
                  </a:lnTo>
                  <a:lnTo>
                    <a:pt x="468630" y="0"/>
                  </a:lnTo>
                  <a:lnTo>
                    <a:pt x="461772" y="0"/>
                  </a:lnTo>
                  <a:lnTo>
                    <a:pt x="458724" y="762"/>
                  </a:lnTo>
                  <a:lnTo>
                    <a:pt x="44196" y="52578"/>
                  </a:lnTo>
                  <a:lnTo>
                    <a:pt x="41148" y="53340"/>
                  </a:lnTo>
                  <a:lnTo>
                    <a:pt x="38862" y="53340"/>
                  </a:lnTo>
                  <a:lnTo>
                    <a:pt x="34290" y="54864"/>
                  </a:lnTo>
                  <a:lnTo>
                    <a:pt x="29718" y="55626"/>
                  </a:lnTo>
                  <a:lnTo>
                    <a:pt x="24384" y="57912"/>
                  </a:lnTo>
                  <a:lnTo>
                    <a:pt x="21336" y="58674"/>
                  </a:lnTo>
                  <a:lnTo>
                    <a:pt x="16764" y="60960"/>
                  </a:lnTo>
                  <a:lnTo>
                    <a:pt x="15240" y="64770"/>
                  </a:lnTo>
                  <a:lnTo>
                    <a:pt x="11430" y="66294"/>
                  </a:lnTo>
                  <a:lnTo>
                    <a:pt x="8382" y="70104"/>
                  </a:lnTo>
                  <a:lnTo>
                    <a:pt x="7620" y="73152"/>
                  </a:lnTo>
                  <a:lnTo>
                    <a:pt x="5334" y="77724"/>
                  </a:lnTo>
                  <a:lnTo>
                    <a:pt x="3048" y="81534"/>
                  </a:lnTo>
                  <a:lnTo>
                    <a:pt x="2286" y="86106"/>
                  </a:lnTo>
                  <a:lnTo>
                    <a:pt x="762" y="91440"/>
                  </a:lnTo>
                  <a:lnTo>
                    <a:pt x="762" y="96774"/>
                  </a:lnTo>
                  <a:lnTo>
                    <a:pt x="0" y="103632"/>
                  </a:lnTo>
                  <a:lnTo>
                    <a:pt x="0" y="423672"/>
                  </a:lnTo>
                  <a:lnTo>
                    <a:pt x="94488" y="522732"/>
                  </a:lnTo>
                  <a:lnTo>
                    <a:pt x="473964" y="475488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169264" y="4721351"/>
              <a:ext cx="474345" cy="523240"/>
            </a:xfrm>
            <a:custGeom>
              <a:avLst/>
              <a:gdLst/>
              <a:ahLst/>
              <a:cxnLst/>
              <a:rect l="l" t="t" r="r" b="b"/>
              <a:pathLst>
                <a:path w="474345" h="523239">
                  <a:moveTo>
                    <a:pt x="94487" y="522731"/>
                  </a:moveTo>
                  <a:lnTo>
                    <a:pt x="473963" y="475487"/>
                  </a:lnTo>
                  <a:lnTo>
                    <a:pt x="473963" y="5333"/>
                  </a:lnTo>
                  <a:lnTo>
                    <a:pt x="472439" y="3047"/>
                  </a:lnTo>
                  <a:lnTo>
                    <a:pt x="470153" y="761"/>
                  </a:lnTo>
                  <a:lnTo>
                    <a:pt x="468629" y="0"/>
                  </a:lnTo>
                  <a:lnTo>
                    <a:pt x="461771" y="0"/>
                  </a:lnTo>
                  <a:lnTo>
                    <a:pt x="458723" y="761"/>
                  </a:lnTo>
                  <a:lnTo>
                    <a:pt x="44195" y="52577"/>
                  </a:lnTo>
                  <a:lnTo>
                    <a:pt x="41147" y="53339"/>
                  </a:lnTo>
                  <a:lnTo>
                    <a:pt x="38861" y="53339"/>
                  </a:lnTo>
                  <a:lnTo>
                    <a:pt x="34289" y="54863"/>
                  </a:lnTo>
                  <a:lnTo>
                    <a:pt x="29717" y="55625"/>
                  </a:lnTo>
                  <a:lnTo>
                    <a:pt x="24383" y="57911"/>
                  </a:lnTo>
                  <a:lnTo>
                    <a:pt x="21335" y="58673"/>
                  </a:lnTo>
                  <a:lnTo>
                    <a:pt x="16763" y="60959"/>
                  </a:lnTo>
                  <a:lnTo>
                    <a:pt x="15239" y="64769"/>
                  </a:lnTo>
                  <a:lnTo>
                    <a:pt x="11429" y="66293"/>
                  </a:lnTo>
                  <a:lnTo>
                    <a:pt x="8381" y="70103"/>
                  </a:lnTo>
                  <a:lnTo>
                    <a:pt x="7619" y="73151"/>
                  </a:lnTo>
                  <a:lnTo>
                    <a:pt x="5333" y="77723"/>
                  </a:lnTo>
                  <a:lnTo>
                    <a:pt x="3047" y="81533"/>
                  </a:lnTo>
                  <a:lnTo>
                    <a:pt x="2285" y="86105"/>
                  </a:lnTo>
                  <a:lnTo>
                    <a:pt x="761" y="91439"/>
                  </a:lnTo>
                  <a:lnTo>
                    <a:pt x="761" y="96773"/>
                  </a:lnTo>
                  <a:lnTo>
                    <a:pt x="0" y="103631"/>
                  </a:lnTo>
                  <a:lnTo>
                    <a:pt x="0" y="423671"/>
                  </a:lnTo>
                  <a:lnTo>
                    <a:pt x="94487" y="522731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599795" y="5533644"/>
              <a:ext cx="474980" cy="558800"/>
            </a:xfrm>
            <a:custGeom>
              <a:avLst/>
              <a:gdLst/>
              <a:ahLst/>
              <a:cxnLst/>
              <a:rect l="l" t="t" r="r" b="b"/>
              <a:pathLst>
                <a:path w="474979" h="558800">
                  <a:moveTo>
                    <a:pt x="762" y="558546"/>
                  </a:moveTo>
                  <a:lnTo>
                    <a:pt x="0" y="558546"/>
                  </a:lnTo>
                  <a:lnTo>
                    <a:pt x="762" y="558546"/>
                  </a:lnTo>
                  <a:close/>
                </a:path>
                <a:path w="474979" h="558800">
                  <a:moveTo>
                    <a:pt x="473964" y="462534"/>
                  </a:moveTo>
                  <a:lnTo>
                    <a:pt x="473964" y="7620"/>
                  </a:lnTo>
                  <a:lnTo>
                    <a:pt x="473202" y="5334"/>
                  </a:lnTo>
                  <a:lnTo>
                    <a:pt x="471678" y="3048"/>
                  </a:lnTo>
                  <a:lnTo>
                    <a:pt x="469392" y="762"/>
                  </a:lnTo>
                  <a:lnTo>
                    <a:pt x="466344" y="0"/>
                  </a:lnTo>
                  <a:lnTo>
                    <a:pt x="457962" y="0"/>
                  </a:lnTo>
                  <a:lnTo>
                    <a:pt x="762" y="67818"/>
                  </a:lnTo>
                  <a:lnTo>
                    <a:pt x="762" y="558433"/>
                  </a:lnTo>
                  <a:lnTo>
                    <a:pt x="441960" y="493014"/>
                  </a:lnTo>
                  <a:lnTo>
                    <a:pt x="443484" y="493014"/>
                  </a:lnTo>
                  <a:lnTo>
                    <a:pt x="447294" y="492252"/>
                  </a:lnTo>
                  <a:lnTo>
                    <a:pt x="450342" y="490728"/>
                  </a:lnTo>
                  <a:lnTo>
                    <a:pt x="453390" y="488442"/>
                  </a:lnTo>
                  <a:lnTo>
                    <a:pt x="455676" y="487680"/>
                  </a:lnTo>
                  <a:lnTo>
                    <a:pt x="458724" y="485394"/>
                  </a:lnTo>
                  <a:lnTo>
                    <a:pt x="461010" y="484632"/>
                  </a:lnTo>
                  <a:lnTo>
                    <a:pt x="464058" y="480822"/>
                  </a:lnTo>
                  <a:lnTo>
                    <a:pt x="466344" y="479298"/>
                  </a:lnTo>
                  <a:lnTo>
                    <a:pt x="468630" y="477012"/>
                  </a:lnTo>
                  <a:lnTo>
                    <a:pt x="469392" y="472440"/>
                  </a:lnTo>
                  <a:lnTo>
                    <a:pt x="471678" y="470154"/>
                  </a:lnTo>
                  <a:lnTo>
                    <a:pt x="473202" y="466344"/>
                  </a:lnTo>
                  <a:lnTo>
                    <a:pt x="473964" y="462534"/>
                  </a:lnTo>
                  <a:close/>
                </a:path>
                <a:path w="474979" h="558800">
                  <a:moveTo>
                    <a:pt x="474726" y="454152"/>
                  </a:moveTo>
                  <a:lnTo>
                    <a:pt x="474726" y="13716"/>
                  </a:lnTo>
                  <a:lnTo>
                    <a:pt x="473964" y="11430"/>
                  </a:lnTo>
                  <a:lnTo>
                    <a:pt x="473964" y="458724"/>
                  </a:lnTo>
                  <a:lnTo>
                    <a:pt x="474726" y="45415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599794" y="5533643"/>
              <a:ext cx="474980" cy="558800"/>
            </a:xfrm>
            <a:custGeom>
              <a:avLst/>
              <a:gdLst/>
              <a:ahLst/>
              <a:cxnLst/>
              <a:rect l="l" t="t" r="r" b="b"/>
              <a:pathLst>
                <a:path w="474979" h="558800">
                  <a:moveTo>
                    <a:pt x="0" y="558545"/>
                  </a:moveTo>
                  <a:lnTo>
                    <a:pt x="441959" y="493013"/>
                  </a:lnTo>
                  <a:lnTo>
                    <a:pt x="443483" y="493013"/>
                  </a:lnTo>
                  <a:lnTo>
                    <a:pt x="447293" y="492251"/>
                  </a:lnTo>
                  <a:lnTo>
                    <a:pt x="450341" y="490727"/>
                  </a:lnTo>
                  <a:lnTo>
                    <a:pt x="453389" y="488441"/>
                  </a:lnTo>
                  <a:lnTo>
                    <a:pt x="455675" y="487679"/>
                  </a:lnTo>
                  <a:lnTo>
                    <a:pt x="458723" y="485393"/>
                  </a:lnTo>
                  <a:lnTo>
                    <a:pt x="461009" y="484631"/>
                  </a:lnTo>
                  <a:lnTo>
                    <a:pt x="464057" y="480821"/>
                  </a:lnTo>
                  <a:lnTo>
                    <a:pt x="466343" y="479297"/>
                  </a:lnTo>
                  <a:lnTo>
                    <a:pt x="468629" y="477011"/>
                  </a:lnTo>
                  <a:lnTo>
                    <a:pt x="469391" y="472439"/>
                  </a:lnTo>
                  <a:lnTo>
                    <a:pt x="471677" y="470153"/>
                  </a:lnTo>
                  <a:lnTo>
                    <a:pt x="473201" y="466343"/>
                  </a:lnTo>
                  <a:lnTo>
                    <a:pt x="473963" y="462533"/>
                  </a:lnTo>
                  <a:lnTo>
                    <a:pt x="473963" y="458723"/>
                  </a:lnTo>
                  <a:lnTo>
                    <a:pt x="474725" y="454151"/>
                  </a:lnTo>
                  <a:lnTo>
                    <a:pt x="474725" y="13715"/>
                  </a:lnTo>
                  <a:lnTo>
                    <a:pt x="473963" y="11429"/>
                  </a:lnTo>
                  <a:lnTo>
                    <a:pt x="473963" y="7619"/>
                  </a:lnTo>
                  <a:lnTo>
                    <a:pt x="473201" y="5333"/>
                  </a:lnTo>
                  <a:lnTo>
                    <a:pt x="471677" y="3047"/>
                  </a:lnTo>
                  <a:lnTo>
                    <a:pt x="469391" y="761"/>
                  </a:lnTo>
                  <a:lnTo>
                    <a:pt x="466343" y="0"/>
                  </a:lnTo>
                  <a:lnTo>
                    <a:pt x="457961" y="0"/>
                  </a:lnTo>
                  <a:lnTo>
                    <a:pt x="761" y="67817"/>
                  </a:lnTo>
                  <a:lnTo>
                    <a:pt x="761" y="558545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623167" y="5137404"/>
              <a:ext cx="1979930" cy="697230"/>
            </a:xfrm>
            <a:custGeom>
              <a:avLst/>
              <a:gdLst/>
              <a:ahLst/>
              <a:cxnLst/>
              <a:rect l="l" t="t" r="r" b="b"/>
              <a:pathLst>
                <a:path w="1979929" h="697229">
                  <a:moveTo>
                    <a:pt x="1979676" y="484632"/>
                  </a:moveTo>
                  <a:lnTo>
                    <a:pt x="1979676" y="450342"/>
                  </a:lnTo>
                  <a:lnTo>
                    <a:pt x="1546098" y="0"/>
                  </a:lnTo>
                  <a:lnTo>
                    <a:pt x="0" y="195072"/>
                  </a:lnTo>
                  <a:lnTo>
                    <a:pt x="3048" y="204978"/>
                  </a:lnTo>
                  <a:lnTo>
                    <a:pt x="404622" y="661416"/>
                  </a:lnTo>
                  <a:lnTo>
                    <a:pt x="407670" y="661416"/>
                  </a:lnTo>
                  <a:lnTo>
                    <a:pt x="407670" y="697230"/>
                  </a:lnTo>
                  <a:lnTo>
                    <a:pt x="1979676" y="48463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623166" y="5137403"/>
              <a:ext cx="1979930" cy="697230"/>
            </a:xfrm>
            <a:custGeom>
              <a:avLst/>
              <a:gdLst/>
              <a:ahLst/>
              <a:cxnLst/>
              <a:rect l="l" t="t" r="r" b="b"/>
              <a:pathLst>
                <a:path w="1979929" h="697229">
                  <a:moveTo>
                    <a:pt x="0" y="195071"/>
                  </a:moveTo>
                  <a:lnTo>
                    <a:pt x="1546097" y="0"/>
                  </a:lnTo>
                  <a:lnTo>
                    <a:pt x="1979675" y="450341"/>
                  </a:lnTo>
                  <a:lnTo>
                    <a:pt x="1979675" y="484631"/>
                  </a:lnTo>
                  <a:lnTo>
                    <a:pt x="407669" y="697229"/>
                  </a:lnTo>
                  <a:lnTo>
                    <a:pt x="407669" y="661415"/>
                  </a:lnTo>
                  <a:lnTo>
                    <a:pt x="404621" y="661415"/>
                  </a:lnTo>
                  <a:lnTo>
                    <a:pt x="3047" y="204977"/>
                  </a:lnTo>
                  <a:lnTo>
                    <a:pt x="0" y="195071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030836" y="5587745"/>
              <a:ext cx="1572260" cy="210820"/>
            </a:xfrm>
            <a:custGeom>
              <a:avLst/>
              <a:gdLst/>
              <a:ahLst/>
              <a:cxnLst/>
              <a:rect l="l" t="t" r="r" b="b"/>
              <a:pathLst>
                <a:path w="1572259" h="210820">
                  <a:moveTo>
                    <a:pt x="0" y="210311"/>
                  </a:moveTo>
                  <a:lnTo>
                    <a:pt x="157200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623166" y="5331713"/>
              <a:ext cx="407670" cy="502920"/>
            </a:xfrm>
            <a:custGeom>
              <a:avLst/>
              <a:gdLst/>
              <a:ahLst/>
              <a:cxnLst/>
              <a:rect l="l" t="t" r="r" b="b"/>
              <a:pathLst>
                <a:path w="407670" h="502920">
                  <a:moveTo>
                    <a:pt x="407669" y="502919"/>
                  </a:moveTo>
                  <a:lnTo>
                    <a:pt x="407669" y="466343"/>
                  </a:lnTo>
                  <a:lnTo>
                    <a:pt x="0" y="0"/>
                  </a:lnTo>
                  <a:lnTo>
                    <a:pt x="0" y="130301"/>
                  </a:lnTo>
                  <a:lnTo>
                    <a:pt x="0" y="131825"/>
                  </a:lnTo>
                  <a:lnTo>
                    <a:pt x="407669" y="5029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623166" y="5331713"/>
              <a:ext cx="407670" cy="502920"/>
            </a:xfrm>
            <a:custGeom>
              <a:avLst/>
              <a:gdLst/>
              <a:ahLst/>
              <a:cxnLst/>
              <a:rect l="l" t="t" r="r" b="b"/>
              <a:pathLst>
                <a:path w="407670" h="502920">
                  <a:moveTo>
                    <a:pt x="0" y="130301"/>
                  </a:moveTo>
                  <a:lnTo>
                    <a:pt x="0" y="0"/>
                  </a:lnTo>
                  <a:lnTo>
                    <a:pt x="407669" y="466343"/>
                  </a:lnTo>
                  <a:lnTo>
                    <a:pt x="407669" y="502919"/>
                  </a:lnTo>
                  <a:lnTo>
                    <a:pt x="0" y="13182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283314" y="4646675"/>
              <a:ext cx="319405" cy="330200"/>
            </a:xfrm>
            <a:custGeom>
              <a:avLst/>
              <a:gdLst/>
              <a:ahLst/>
              <a:cxnLst/>
              <a:rect l="l" t="t" r="r" b="b"/>
              <a:pathLst>
                <a:path w="319404" h="330200">
                  <a:moveTo>
                    <a:pt x="319277" y="32994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283315" y="4475225"/>
              <a:ext cx="1896745" cy="672465"/>
            </a:xfrm>
            <a:custGeom>
              <a:avLst/>
              <a:gdLst/>
              <a:ahLst/>
              <a:cxnLst/>
              <a:rect l="l" t="t" r="r" b="b"/>
              <a:pathLst>
                <a:path w="1896745" h="672464">
                  <a:moveTo>
                    <a:pt x="1896618" y="313944"/>
                  </a:moveTo>
                  <a:lnTo>
                    <a:pt x="1564386" y="0"/>
                  </a:lnTo>
                  <a:lnTo>
                    <a:pt x="0" y="171450"/>
                  </a:lnTo>
                  <a:lnTo>
                    <a:pt x="16764" y="189738"/>
                  </a:lnTo>
                  <a:lnTo>
                    <a:pt x="1557528" y="21336"/>
                  </a:lnTo>
                  <a:lnTo>
                    <a:pt x="1855470" y="304800"/>
                  </a:lnTo>
                  <a:lnTo>
                    <a:pt x="1857756" y="308610"/>
                  </a:lnTo>
                  <a:lnTo>
                    <a:pt x="1860042" y="309372"/>
                  </a:lnTo>
                  <a:lnTo>
                    <a:pt x="1862328" y="311658"/>
                  </a:lnTo>
                  <a:lnTo>
                    <a:pt x="1863090" y="314706"/>
                  </a:lnTo>
                  <a:lnTo>
                    <a:pt x="1865376" y="316230"/>
                  </a:lnTo>
                  <a:lnTo>
                    <a:pt x="1866138" y="317754"/>
                  </a:lnTo>
                  <a:lnTo>
                    <a:pt x="1867662" y="319278"/>
                  </a:lnTo>
                  <a:lnTo>
                    <a:pt x="1869186" y="323850"/>
                  </a:lnTo>
                  <a:lnTo>
                    <a:pt x="1870710" y="326898"/>
                  </a:lnTo>
                  <a:lnTo>
                    <a:pt x="1870710" y="329184"/>
                  </a:lnTo>
                  <a:lnTo>
                    <a:pt x="1871472" y="330708"/>
                  </a:lnTo>
                  <a:lnTo>
                    <a:pt x="1871472" y="342900"/>
                  </a:lnTo>
                  <a:lnTo>
                    <a:pt x="1872996" y="345186"/>
                  </a:lnTo>
                  <a:lnTo>
                    <a:pt x="1872996" y="670822"/>
                  </a:lnTo>
                  <a:lnTo>
                    <a:pt x="1885950" y="669036"/>
                  </a:lnTo>
                  <a:lnTo>
                    <a:pt x="1885950" y="342138"/>
                  </a:lnTo>
                  <a:lnTo>
                    <a:pt x="1886712" y="339852"/>
                  </a:lnTo>
                  <a:lnTo>
                    <a:pt x="1886712" y="335280"/>
                  </a:lnTo>
                  <a:lnTo>
                    <a:pt x="1888236" y="332994"/>
                  </a:lnTo>
                  <a:lnTo>
                    <a:pt x="1888236" y="329184"/>
                  </a:lnTo>
                  <a:lnTo>
                    <a:pt x="1889760" y="324612"/>
                  </a:lnTo>
                  <a:lnTo>
                    <a:pt x="1891284" y="321564"/>
                  </a:lnTo>
                  <a:lnTo>
                    <a:pt x="1893570" y="319278"/>
                  </a:lnTo>
                  <a:lnTo>
                    <a:pt x="1894332" y="316230"/>
                  </a:lnTo>
                  <a:lnTo>
                    <a:pt x="1896618" y="313944"/>
                  </a:lnTo>
                  <a:close/>
                </a:path>
                <a:path w="1896745" h="672464">
                  <a:moveTo>
                    <a:pt x="1872996" y="670822"/>
                  </a:moveTo>
                  <a:lnTo>
                    <a:pt x="1872996" y="585978"/>
                  </a:lnTo>
                  <a:lnTo>
                    <a:pt x="1863852" y="589026"/>
                  </a:lnTo>
                  <a:lnTo>
                    <a:pt x="1863852" y="672084"/>
                  </a:lnTo>
                  <a:lnTo>
                    <a:pt x="1872996" y="67082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283314" y="4475225"/>
              <a:ext cx="1896745" cy="672465"/>
            </a:xfrm>
            <a:custGeom>
              <a:avLst/>
              <a:gdLst/>
              <a:ahLst/>
              <a:cxnLst/>
              <a:rect l="l" t="t" r="r" b="b"/>
              <a:pathLst>
                <a:path w="1896745" h="672464">
                  <a:moveTo>
                    <a:pt x="0" y="171449"/>
                  </a:moveTo>
                  <a:lnTo>
                    <a:pt x="1564385" y="0"/>
                  </a:lnTo>
                  <a:lnTo>
                    <a:pt x="1896617" y="313943"/>
                  </a:lnTo>
                  <a:lnTo>
                    <a:pt x="1894331" y="316229"/>
                  </a:lnTo>
                  <a:lnTo>
                    <a:pt x="1893569" y="319277"/>
                  </a:lnTo>
                  <a:lnTo>
                    <a:pt x="1891283" y="321563"/>
                  </a:lnTo>
                  <a:lnTo>
                    <a:pt x="1889759" y="324611"/>
                  </a:lnTo>
                  <a:lnTo>
                    <a:pt x="1888997" y="326897"/>
                  </a:lnTo>
                  <a:lnTo>
                    <a:pt x="1888235" y="329183"/>
                  </a:lnTo>
                  <a:lnTo>
                    <a:pt x="1888235" y="332993"/>
                  </a:lnTo>
                  <a:lnTo>
                    <a:pt x="1886711" y="335279"/>
                  </a:lnTo>
                  <a:lnTo>
                    <a:pt x="1886711" y="339851"/>
                  </a:lnTo>
                  <a:lnTo>
                    <a:pt x="1885949" y="342137"/>
                  </a:lnTo>
                  <a:lnTo>
                    <a:pt x="1885949" y="669035"/>
                  </a:lnTo>
                  <a:lnTo>
                    <a:pt x="1863851" y="672083"/>
                  </a:lnTo>
                  <a:lnTo>
                    <a:pt x="1863851" y="589025"/>
                  </a:lnTo>
                  <a:lnTo>
                    <a:pt x="1872995" y="585977"/>
                  </a:lnTo>
                  <a:lnTo>
                    <a:pt x="1872995" y="345185"/>
                  </a:lnTo>
                  <a:lnTo>
                    <a:pt x="1871471" y="342899"/>
                  </a:lnTo>
                  <a:lnTo>
                    <a:pt x="1871471" y="330707"/>
                  </a:lnTo>
                  <a:lnTo>
                    <a:pt x="1870709" y="329183"/>
                  </a:lnTo>
                  <a:lnTo>
                    <a:pt x="1870709" y="326897"/>
                  </a:lnTo>
                  <a:lnTo>
                    <a:pt x="1869185" y="323849"/>
                  </a:lnTo>
                  <a:lnTo>
                    <a:pt x="1868423" y="321563"/>
                  </a:lnTo>
                  <a:lnTo>
                    <a:pt x="1867661" y="319277"/>
                  </a:lnTo>
                  <a:lnTo>
                    <a:pt x="1866137" y="317753"/>
                  </a:lnTo>
                  <a:lnTo>
                    <a:pt x="1865375" y="316229"/>
                  </a:lnTo>
                  <a:lnTo>
                    <a:pt x="1863089" y="314705"/>
                  </a:lnTo>
                  <a:lnTo>
                    <a:pt x="1862327" y="311657"/>
                  </a:lnTo>
                  <a:lnTo>
                    <a:pt x="1860041" y="309371"/>
                  </a:lnTo>
                  <a:lnTo>
                    <a:pt x="1857755" y="308609"/>
                  </a:lnTo>
                  <a:lnTo>
                    <a:pt x="1855469" y="304799"/>
                  </a:lnTo>
                  <a:lnTo>
                    <a:pt x="1557527" y="21335"/>
                  </a:lnTo>
                  <a:lnTo>
                    <a:pt x="16763" y="189737"/>
                  </a:lnTo>
                  <a:lnTo>
                    <a:pt x="0" y="17144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607926" y="5061203"/>
              <a:ext cx="1548765" cy="234950"/>
            </a:xfrm>
            <a:custGeom>
              <a:avLst/>
              <a:gdLst/>
              <a:ahLst/>
              <a:cxnLst/>
              <a:rect l="l" t="t" r="r" b="b"/>
              <a:pathLst>
                <a:path w="1548765" h="234950">
                  <a:moveTo>
                    <a:pt x="1548383" y="0"/>
                  </a:moveTo>
                  <a:lnTo>
                    <a:pt x="1546859" y="0"/>
                  </a:lnTo>
                  <a:lnTo>
                    <a:pt x="0" y="204977"/>
                  </a:lnTo>
                  <a:lnTo>
                    <a:pt x="0" y="234695"/>
                  </a:lnTo>
                  <a:lnTo>
                    <a:pt x="1539239" y="27431"/>
                  </a:lnTo>
                  <a:lnTo>
                    <a:pt x="1539239" y="3047"/>
                  </a:lnTo>
                  <a:lnTo>
                    <a:pt x="15483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607926" y="5061203"/>
              <a:ext cx="1548765" cy="234950"/>
            </a:xfrm>
            <a:custGeom>
              <a:avLst/>
              <a:gdLst/>
              <a:ahLst/>
              <a:cxnLst/>
              <a:rect l="l" t="t" r="r" b="b"/>
              <a:pathLst>
                <a:path w="1548765" h="234950">
                  <a:moveTo>
                    <a:pt x="1546859" y="0"/>
                  </a:moveTo>
                  <a:lnTo>
                    <a:pt x="0" y="204977"/>
                  </a:lnTo>
                  <a:lnTo>
                    <a:pt x="0" y="234695"/>
                  </a:lnTo>
                  <a:lnTo>
                    <a:pt x="1539239" y="27431"/>
                  </a:lnTo>
                  <a:lnTo>
                    <a:pt x="1539239" y="3047"/>
                  </a:lnTo>
                  <a:lnTo>
                    <a:pt x="15483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607164" y="4796789"/>
              <a:ext cx="1544320" cy="190500"/>
            </a:xfrm>
            <a:custGeom>
              <a:avLst/>
              <a:gdLst/>
              <a:ahLst/>
              <a:cxnLst/>
              <a:rect l="l" t="t" r="r" b="b"/>
              <a:pathLst>
                <a:path w="1544320" h="190500">
                  <a:moveTo>
                    <a:pt x="0" y="190499"/>
                  </a:moveTo>
                  <a:lnTo>
                    <a:pt x="1543811" y="0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221593" y="5364480"/>
              <a:ext cx="347980" cy="53340"/>
            </a:xfrm>
            <a:custGeom>
              <a:avLst/>
              <a:gdLst/>
              <a:ahLst/>
              <a:cxnLst/>
              <a:rect l="l" t="t" r="r" b="b"/>
              <a:pathLst>
                <a:path w="347979" h="53339">
                  <a:moveTo>
                    <a:pt x="347472" y="44196"/>
                  </a:moveTo>
                  <a:lnTo>
                    <a:pt x="347472" y="0"/>
                  </a:lnTo>
                  <a:lnTo>
                    <a:pt x="0" y="41910"/>
                  </a:lnTo>
                  <a:lnTo>
                    <a:pt x="0" y="53340"/>
                  </a:lnTo>
                  <a:lnTo>
                    <a:pt x="313182" y="16002"/>
                  </a:lnTo>
                  <a:lnTo>
                    <a:pt x="347472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21592" y="5364479"/>
              <a:ext cx="347980" cy="53340"/>
            </a:xfrm>
            <a:custGeom>
              <a:avLst/>
              <a:gdLst/>
              <a:ahLst/>
              <a:cxnLst/>
              <a:rect l="l" t="t" r="r" b="b"/>
              <a:pathLst>
                <a:path w="347979" h="53339">
                  <a:moveTo>
                    <a:pt x="347471" y="44195"/>
                  </a:moveTo>
                  <a:lnTo>
                    <a:pt x="313181" y="16001"/>
                  </a:lnTo>
                  <a:lnTo>
                    <a:pt x="0" y="53339"/>
                  </a:lnTo>
                  <a:lnTo>
                    <a:pt x="0" y="41909"/>
                  </a:lnTo>
                  <a:lnTo>
                    <a:pt x="347471" y="0"/>
                  </a:lnTo>
                  <a:lnTo>
                    <a:pt x="347471" y="4495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221592" y="5404865"/>
              <a:ext cx="347980" cy="45720"/>
            </a:xfrm>
            <a:custGeom>
              <a:avLst/>
              <a:gdLst/>
              <a:ahLst/>
              <a:cxnLst/>
              <a:rect l="l" t="t" r="r" b="b"/>
              <a:pathLst>
                <a:path w="347979" h="45720">
                  <a:moveTo>
                    <a:pt x="347471" y="3809"/>
                  </a:moveTo>
                  <a:lnTo>
                    <a:pt x="0" y="4571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480922" y="5370575"/>
              <a:ext cx="475615" cy="167640"/>
            </a:xfrm>
            <a:custGeom>
              <a:avLst/>
              <a:gdLst/>
              <a:ahLst/>
              <a:cxnLst/>
              <a:rect l="l" t="t" r="r" b="b"/>
              <a:pathLst>
                <a:path w="475615" h="167639">
                  <a:moveTo>
                    <a:pt x="475487" y="116585"/>
                  </a:moveTo>
                  <a:lnTo>
                    <a:pt x="320039" y="0"/>
                  </a:lnTo>
                  <a:lnTo>
                    <a:pt x="320801" y="761"/>
                  </a:lnTo>
                  <a:lnTo>
                    <a:pt x="0" y="46481"/>
                  </a:lnTo>
                  <a:lnTo>
                    <a:pt x="134873" y="167639"/>
                  </a:lnTo>
                  <a:lnTo>
                    <a:pt x="475487" y="116585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480922" y="5370575"/>
              <a:ext cx="475615" cy="167640"/>
            </a:xfrm>
            <a:custGeom>
              <a:avLst/>
              <a:gdLst/>
              <a:ahLst/>
              <a:cxnLst/>
              <a:rect l="l" t="t" r="r" b="b"/>
              <a:pathLst>
                <a:path w="475615" h="167639">
                  <a:moveTo>
                    <a:pt x="320039" y="0"/>
                  </a:moveTo>
                  <a:lnTo>
                    <a:pt x="475487" y="116585"/>
                  </a:lnTo>
                  <a:lnTo>
                    <a:pt x="134873" y="167639"/>
                  </a:lnTo>
                  <a:lnTo>
                    <a:pt x="0" y="46481"/>
                  </a:lnTo>
                  <a:lnTo>
                    <a:pt x="320801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2003" y="6410324"/>
              <a:ext cx="71627" cy="914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9445" y="6361556"/>
              <a:ext cx="248411" cy="11506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030836" y="5821679"/>
              <a:ext cx="98425" cy="490220"/>
            </a:xfrm>
            <a:custGeom>
              <a:avLst/>
              <a:gdLst/>
              <a:ahLst/>
              <a:cxnLst/>
              <a:rect l="l" t="t" r="r" b="b"/>
              <a:pathLst>
                <a:path w="98425" h="490220">
                  <a:moveTo>
                    <a:pt x="0" y="12191"/>
                  </a:moveTo>
                  <a:lnTo>
                    <a:pt x="0" y="489965"/>
                  </a:lnTo>
                </a:path>
                <a:path w="98425" h="490220">
                  <a:moveTo>
                    <a:pt x="98297" y="0"/>
                  </a:moveTo>
                  <a:lnTo>
                    <a:pt x="98297" y="474725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914251" y="6053327"/>
              <a:ext cx="1724660" cy="445770"/>
            </a:xfrm>
            <a:custGeom>
              <a:avLst/>
              <a:gdLst/>
              <a:ahLst/>
              <a:cxnLst/>
              <a:rect l="l" t="t" r="r" b="b"/>
              <a:pathLst>
                <a:path w="1724659" h="445770">
                  <a:moveTo>
                    <a:pt x="1680210" y="215492"/>
                  </a:moveTo>
                  <a:lnTo>
                    <a:pt x="1680210" y="112776"/>
                  </a:lnTo>
                  <a:lnTo>
                    <a:pt x="195834" y="336804"/>
                  </a:lnTo>
                  <a:lnTo>
                    <a:pt x="195834" y="260604"/>
                  </a:lnTo>
                  <a:lnTo>
                    <a:pt x="159258" y="230886"/>
                  </a:lnTo>
                  <a:lnTo>
                    <a:pt x="118110" y="235458"/>
                  </a:lnTo>
                  <a:lnTo>
                    <a:pt x="43434" y="166116"/>
                  </a:lnTo>
                  <a:lnTo>
                    <a:pt x="43434" y="282702"/>
                  </a:lnTo>
                  <a:lnTo>
                    <a:pt x="0" y="289560"/>
                  </a:lnTo>
                  <a:lnTo>
                    <a:pt x="154686" y="445770"/>
                  </a:lnTo>
                  <a:lnTo>
                    <a:pt x="207264" y="435102"/>
                  </a:lnTo>
                  <a:lnTo>
                    <a:pt x="207264" y="399288"/>
                  </a:lnTo>
                  <a:lnTo>
                    <a:pt x="579120" y="342138"/>
                  </a:lnTo>
                  <a:lnTo>
                    <a:pt x="579120" y="382524"/>
                  </a:lnTo>
                  <a:lnTo>
                    <a:pt x="1680210" y="215492"/>
                  </a:lnTo>
                  <a:close/>
                </a:path>
                <a:path w="1724659" h="445770">
                  <a:moveTo>
                    <a:pt x="1724406" y="208788"/>
                  </a:moveTo>
                  <a:lnTo>
                    <a:pt x="1724406" y="32766"/>
                  </a:lnTo>
                  <a:lnTo>
                    <a:pt x="1685544" y="0"/>
                  </a:lnTo>
                  <a:lnTo>
                    <a:pt x="1656588" y="4572"/>
                  </a:lnTo>
                  <a:lnTo>
                    <a:pt x="1656588" y="24384"/>
                  </a:lnTo>
                  <a:lnTo>
                    <a:pt x="1680210" y="48006"/>
                  </a:lnTo>
                  <a:lnTo>
                    <a:pt x="1680210" y="215492"/>
                  </a:lnTo>
                  <a:lnTo>
                    <a:pt x="1724406" y="2087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914250" y="6053327"/>
              <a:ext cx="1724660" cy="445770"/>
            </a:xfrm>
            <a:custGeom>
              <a:avLst/>
              <a:gdLst/>
              <a:ahLst/>
              <a:cxnLst/>
              <a:rect l="l" t="t" r="r" b="b"/>
              <a:pathLst>
                <a:path w="1724659" h="445770">
                  <a:moveTo>
                    <a:pt x="118109" y="235457"/>
                  </a:moveTo>
                  <a:lnTo>
                    <a:pt x="43433" y="166115"/>
                  </a:lnTo>
                  <a:lnTo>
                    <a:pt x="43433" y="282701"/>
                  </a:lnTo>
                  <a:lnTo>
                    <a:pt x="0" y="289559"/>
                  </a:lnTo>
                  <a:lnTo>
                    <a:pt x="154685" y="445769"/>
                  </a:lnTo>
                  <a:lnTo>
                    <a:pt x="207263" y="435101"/>
                  </a:lnTo>
                  <a:lnTo>
                    <a:pt x="207263" y="399287"/>
                  </a:lnTo>
                  <a:lnTo>
                    <a:pt x="579119" y="342137"/>
                  </a:lnTo>
                  <a:lnTo>
                    <a:pt x="579119" y="382523"/>
                  </a:lnTo>
                  <a:lnTo>
                    <a:pt x="1724405" y="208787"/>
                  </a:lnTo>
                  <a:lnTo>
                    <a:pt x="1724405" y="32765"/>
                  </a:lnTo>
                  <a:lnTo>
                    <a:pt x="1685543" y="0"/>
                  </a:lnTo>
                  <a:lnTo>
                    <a:pt x="1656587" y="4571"/>
                  </a:lnTo>
                  <a:lnTo>
                    <a:pt x="1656587" y="24383"/>
                  </a:lnTo>
                  <a:lnTo>
                    <a:pt x="1680209" y="48005"/>
                  </a:lnTo>
                  <a:lnTo>
                    <a:pt x="1680209" y="112775"/>
                  </a:lnTo>
                  <a:lnTo>
                    <a:pt x="195833" y="336803"/>
                  </a:lnTo>
                  <a:lnTo>
                    <a:pt x="195833" y="260603"/>
                  </a:lnTo>
                  <a:lnTo>
                    <a:pt x="159257" y="230885"/>
                  </a:lnTo>
                  <a:lnTo>
                    <a:pt x="118109" y="235457"/>
                  </a:lnTo>
                </a:path>
                <a:path w="1724659" h="445770">
                  <a:moveTo>
                    <a:pt x="154685" y="445769"/>
                  </a:moveTo>
                  <a:lnTo>
                    <a:pt x="154685" y="266699"/>
                  </a:lnTo>
                  <a:lnTo>
                    <a:pt x="118871" y="23545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656439" y="6161532"/>
              <a:ext cx="478155" cy="276225"/>
            </a:xfrm>
            <a:custGeom>
              <a:avLst/>
              <a:gdLst/>
              <a:ahLst/>
              <a:cxnLst/>
              <a:rect l="l" t="t" r="r" b="b"/>
              <a:pathLst>
                <a:path w="478154" h="276225">
                  <a:moveTo>
                    <a:pt x="477774" y="205740"/>
                  </a:moveTo>
                  <a:lnTo>
                    <a:pt x="477774" y="0"/>
                  </a:lnTo>
                  <a:lnTo>
                    <a:pt x="0" y="70866"/>
                  </a:lnTo>
                  <a:lnTo>
                    <a:pt x="0" y="275844"/>
                  </a:lnTo>
                  <a:lnTo>
                    <a:pt x="477774" y="2057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656438" y="6161531"/>
              <a:ext cx="478155" cy="276225"/>
            </a:xfrm>
            <a:custGeom>
              <a:avLst/>
              <a:gdLst/>
              <a:ahLst/>
              <a:cxnLst/>
              <a:rect l="l" t="t" r="r" b="b"/>
              <a:pathLst>
                <a:path w="478154" h="276225">
                  <a:moveTo>
                    <a:pt x="0" y="275843"/>
                  </a:moveTo>
                  <a:lnTo>
                    <a:pt x="477773" y="205739"/>
                  </a:lnTo>
                  <a:lnTo>
                    <a:pt x="477773" y="0"/>
                  </a:lnTo>
                  <a:lnTo>
                    <a:pt x="0" y="70865"/>
                  </a:lnTo>
                  <a:lnTo>
                    <a:pt x="0" y="275843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641199" y="6162294"/>
              <a:ext cx="493395" cy="95250"/>
            </a:xfrm>
            <a:custGeom>
              <a:avLst/>
              <a:gdLst/>
              <a:ahLst/>
              <a:cxnLst/>
              <a:rect l="l" t="t" r="r" b="b"/>
              <a:pathLst>
                <a:path w="493395" h="95250">
                  <a:moveTo>
                    <a:pt x="493014" y="24384"/>
                  </a:moveTo>
                  <a:lnTo>
                    <a:pt x="493014" y="0"/>
                  </a:lnTo>
                  <a:lnTo>
                    <a:pt x="16002" y="70104"/>
                  </a:lnTo>
                  <a:lnTo>
                    <a:pt x="0" y="72390"/>
                  </a:lnTo>
                  <a:lnTo>
                    <a:pt x="0" y="83058"/>
                  </a:lnTo>
                  <a:lnTo>
                    <a:pt x="16002" y="95250"/>
                  </a:lnTo>
                  <a:lnTo>
                    <a:pt x="493014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641198" y="6162293"/>
              <a:ext cx="493395" cy="95250"/>
            </a:xfrm>
            <a:custGeom>
              <a:avLst/>
              <a:gdLst/>
              <a:ahLst/>
              <a:cxnLst/>
              <a:rect l="l" t="t" r="r" b="b"/>
              <a:pathLst>
                <a:path w="493395" h="95250">
                  <a:moveTo>
                    <a:pt x="0" y="72389"/>
                  </a:moveTo>
                  <a:lnTo>
                    <a:pt x="0" y="83057"/>
                  </a:lnTo>
                  <a:lnTo>
                    <a:pt x="16001" y="95249"/>
                  </a:lnTo>
                  <a:lnTo>
                    <a:pt x="493013" y="24383"/>
                  </a:lnTo>
                  <a:lnTo>
                    <a:pt x="493013" y="0"/>
                  </a:lnTo>
                  <a:lnTo>
                    <a:pt x="16001" y="70103"/>
                  </a:lnTo>
                  <a:lnTo>
                    <a:pt x="0" y="72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641199" y="6232398"/>
              <a:ext cx="16510" cy="204470"/>
            </a:xfrm>
            <a:custGeom>
              <a:avLst/>
              <a:gdLst/>
              <a:ahLst/>
              <a:cxnLst/>
              <a:rect l="l" t="t" r="r" b="b"/>
              <a:pathLst>
                <a:path w="16509" h="204470">
                  <a:moveTo>
                    <a:pt x="16002" y="204216"/>
                  </a:moveTo>
                  <a:lnTo>
                    <a:pt x="16002" y="0"/>
                  </a:lnTo>
                  <a:lnTo>
                    <a:pt x="0" y="2286"/>
                  </a:lnTo>
                  <a:lnTo>
                    <a:pt x="0" y="191262"/>
                  </a:lnTo>
                  <a:lnTo>
                    <a:pt x="16002" y="204216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641198" y="6232397"/>
              <a:ext cx="16510" cy="204470"/>
            </a:xfrm>
            <a:custGeom>
              <a:avLst/>
              <a:gdLst/>
              <a:ahLst/>
              <a:cxnLst/>
              <a:rect l="l" t="t" r="r" b="b"/>
              <a:pathLst>
                <a:path w="16509" h="204470">
                  <a:moveTo>
                    <a:pt x="0" y="2285"/>
                  </a:moveTo>
                  <a:lnTo>
                    <a:pt x="16001" y="0"/>
                  </a:lnTo>
                  <a:lnTo>
                    <a:pt x="16001" y="204215"/>
                  </a:lnTo>
                  <a:lnTo>
                    <a:pt x="0" y="191261"/>
                  </a:lnTo>
                  <a:lnTo>
                    <a:pt x="0" y="228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222354" y="6096761"/>
              <a:ext cx="139065" cy="261620"/>
            </a:xfrm>
            <a:custGeom>
              <a:avLst/>
              <a:gdLst/>
              <a:ahLst/>
              <a:cxnLst/>
              <a:rect l="l" t="t" r="r" b="b"/>
              <a:pathLst>
                <a:path w="139064" h="261620">
                  <a:moveTo>
                    <a:pt x="138684" y="257556"/>
                  </a:moveTo>
                  <a:lnTo>
                    <a:pt x="138684" y="168402"/>
                  </a:lnTo>
                  <a:lnTo>
                    <a:pt x="0" y="0"/>
                  </a:lnTo>
                  <a:lnTo>
                    <a:pt x="0" y="101346"/>
                  </a:lnTo>
                  <a:lnTo>
                    <a:pt x="1524" y="105918"/>
                  </a:lnTo>
                  <a:lnTo>
                    <a:pt x="1524" y="108966"/>
                  </a:lnTo>
                  <a:lnTo>
                    <a:pt x="2286" y="111252"/>
                  </a:lnTo>
                  <a:lnTo>
                    <a:pt x="2286" y="114300"/>
                  </a:lnTo>
                  <a:lnTo>
                    <a:pt x="3810" y="116586"/>
                  </a:lnTo>
                  <a:lnTo>
                    <a:pt x="5334" y="121158"/>
                  </a:lnTo>
                  <a:lnTo>
                    <a:pt x="87630" y="230886"/>
                  </a:lnTo>
                  <a:lnTo>
                    <a:pt x="92202" y="235458"/>
                  </a:lnTo>
                  <a:lnTo>
                    <a:pt x="95250" y="240792"/>
                  </a:lnTo>
                  <a:lnTo>
                    <a:pt x="99822" y="244602"/>
                  </a:lnTo>
                  <a:lnTo>
                    <a:pt x="102870" y="246888"/>
                  </a:lnTo>
                  <a:lnTo>
                    <a:pt x="107442" y="251460"/>
                  </a:lnTo>
                  <a:lnTo>
                    <a:pt x="108966" y="253746"/>
                  </a:lnTo>
                  <a:lnTo>
                    <a:pt x="112776" y="256032"/>
                  </a:lnTo>
                  <a:lnTo>
                    <a:pt x="115824" y="259080"/>
                  </a:lnTo>
                  <a:lnTo>
                    <a:pt x="120396" y="259842"/>
                  </a:lnTo>
                  <a:lnTo>
                    <a:pt x="123444" y="261366"/>
                  </a:lnTo>
                  <a:lnTo>
                    <a:pt x="129540" y="261366"/>
                  </a:lnTo>
                  <a:lnTo>
                    <a:pt x="133350" y="259842"/>
                  </a:lnTo>
                  <a:lnTo>
                    <a:pt x="136398" y="259080"/>
                  </a:lnTo>
                  <a:lnTo>
                    <a:pt x="138684" y="257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222354" y="6096761"/>
              <a:ext cx="139065" cy="261620"/>
            </a:xfrm>
            <a:custGeom>
              <a:avLst/>
              <a:gdLst/>
              <a:ahLst/>
              <a:cxnLst/>
              <a:rect l="l" t="t" r="r" b="b"/>
              <a:pathLst>
                <a:path w="139064" h="261620">
                  <a:moveTo>
                    <a:pt x="0" y="0"/>
                  </a:moveTo>
                  <a:lnTo>
                    <a:pt x="138683" y="168401"/>
                  </a:lnTo>
                  <a:lnTo>
                    <a:pt x="138683" y="257555"/>
                  </a:lnTo>
                  <a:lnTo>
                    <a:pt x="136397" y="259079"/>
                  </a:lnTo>
                  <a:lnTo>
                    <a:pt x="133349" y="259841"/>
                  </a:lnTo>
                  <a:lnTo>
                    <a:pt x="129539" y="261365"/>
                  </a:lnTo>
                  <a:lnTo>
                    <a:pt x="123443" y="261365"/>
                  </a:lnTo>
                  <a:lnTo>
                    <a:pt x="120395" y="259841"/>
                  </a:lnTo>
                  <a:lnTo>
                    <a:pt x="115823" y="259079"/>
                  </a:lnTo>
                  <a:lnTo>
                    <a:pt x="112775" y="256031"/>
                  </a:lnTo>
                  <a:lnTo>
                    <a:pt x="108965" y="253745"/>
                  </a:lnTo>
                  <a:lnTo>
                    <a:pt x="107441" y="251459"/>
                  </a:lnTo>
                  <a:lnTo>
                    <a:pt x="102869" y="246887"/>
                  </a:lnTo>
                  <a:lnTo>
                    <a:pt x="99821" y="244601"/>
                  </a:lnTo>
                  <a:lnTo>
                    <a:pt x="95249" y="240791"/>
                  </a:lnTo>
                  <a:lnTo>
                    <a:pt x="92201" y="235457"/>
                  </a:lnTo>
                  <a:lnTo>
                    <a:pt x="87629" y="230885"/>
                  </a:lnTo>
                  <a:lnTo>
                    <a:pt x="7619" y="124205"/>
                  </a:lnTo>
                  <a:lnTo>
                    <a:pt x="5333" y="121157"/>
                  </a:lnTo>
                  <a:lnTo>
                    <a:pt x="4571" y="118871"/>
                  </a:lnTo>
                  <a:lnTo>
                    <a:pt x="3809" y="116585"/>
                  </a:lnTo>
                  <a:lnTo>
                    <a:pt x="2285" y="114299"/>
                  </a:lnTo>
                  <a:lnTo>
                    <a:pt x="2285" y="111251"/>
                  </a:lnTo>
                  <a:lnTo>
                    <a:pt x="1523" y="108965"/>
                  </a:lnTo>
                  <a:lnTo>
                    <a:pt x="1523" y="105917"/>
                  </a:lnTo>
                  <a:lnTo>
                    <a:pt x="0" y="10134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066144" y="5345430"/>
              <a:ext cx="52069" cy="95250"/>
            </a:xfrm>
            <a:custGeom>
              <a:avLst/>
              <a:gdLst/>
              <a:ahLst/>
              <a:cxnLst/>
              <a:rect l="l" t="t" r="r" b="b"/>
              <a:pathLst>
                <a:path w="52070" h="95250">
                  <a:moveTo>
                    <a:pt x="51816" y="95250"/>
                  </a:moveTo>
                  <a:lnTo>
                    <a:pt x="44196" y="41148"/>
                  </a:lnTo>
                  <a:lnTo>
                    <a:pt x="9906" y="0"/>
                  </a:lnTo>
                  <a:lnTo>
                    <a:pt x="0" y="32766"/>
                  </a:lnTo>
                  <a:lnTo>
                    <a:pt x="51816" y="95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066144" y="5345429"/>
              <a:ext cx="2411730" cy="893444"/>
            </a:xfrm>
            <a:custGeom>
              <a:avLst/>
              <a:gdLst/>
              <a:ahLst/>
              <a:cxnLst/>
              <a:rect l="l" t="t" r="r" b="b"/>
              <a:pathLst>
                <a:path w="2411729" h="893445">
                  <a:moveTo>
                    <a:pt x="0" y="32765"/>
                  </a:moveTo>
                  <a:lnTo>
                    <a:pt x="51815" y="95249"/>
                  </a:lnTo>
                  <a:lnTo>
                    <a:pt x="44195" y="41147"/>
                  </a:lnTo>
                  <a:lnTo>
                    <a:pt x="9905" y="0"/>
                  </a:lnTo>
                  <a:lnTo>
                    <a:pt x="0" y="32765"/>
                  </a:lnTo>
                </a:path>
                <a:path w="2411729" h="893445">
                  <a:moveTo>
                    <a:pt x="1065275" y="893063"/>
                  </a:moveTo>
                  <a:lnTo>
                    <a:pt x="2411729" y="6987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7265" y="5751956"/>
              <a:ext cx="229361" cy="23164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069698" y="6057899"/>
              <a:ext cx="1568450" cy="344805"/>
            </a:xfrm>
            <a:custGeom>
              <a:avLst/>
              <a:gdLst/>
              <a:ahLst/>
              <a:cxnLst/>
              <a:rect l="l" t="t" r="r" b="b"/>
              <a:pathLst>
                <a:path w="1568450" h="344804">
                  <a:moveTo>
                    <a:pt x="1501139" y="0"/>
                  </a:moveTo>
                  <a:lnTo>
                    <a:pt x="1537715" y="33527"/>
                  </a:lnTo>
                  <a:lnTo>
                    <a:pt x="1537715" y="113537"/>
                  </a:lnTo>
                  <a:lnTo>
                    <a:pt x="1064513" y="184403"/>
                  </a:lnTo>
                </a:path>
                <a:path w="1568450" h="344804">
                  <a:moveTo>
                    <a:pt x="41147" y="332231"/>
                  </a:moveTo>
                  <a:lnTo>
                    <a:pt x="41147" y="344423"/>
                  </a:lnTo>
                  <a:lnTo>
                    <a:pt x="571499" y="262127"/>
                  </a:lnTo>
                </a:path>
                <a:path w="1568450" h="344804">
                  <a:moveTo>
                    <a:pt x="1537715" y="33527"/>
                  </a:moveTo>
                  <a:lnTo>
                    <a:pt x="1568195" y="28955"/>
                  </a:lnTo>
                </a:path>
                <a:path w="1568450" h="344804">
                  <a:moveTo>
                    <a:pt x="0" y="261365"/>
                  </a:moveTo>
                  <a:lnTo>
                    <a:pt x="40385" y="256031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1211" y="6096380"/>
              <a:ext cx="140207" cy="20497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451716" y="4510277"/>
              <a:ext cx="1571625" cy="734060"/>
            </a:xfrm>
            <a:custGeom>
              <a:avLst/>
              <a:gdLst/>
              <a:ahLst/>
              <a:cxnLst/>
              <a:rect l="l" t="t" r="r" b="b"/>
              <a:pathLst>
                <a:path w="1571625" h="734060">
                  <a:moveTo>
                    <a:pt x="0" y="137159"/>
                  </a:moveTo>
                  <a:lnTo>
                    <a:pt x="306323" y="445007"/>
                  </a:lnTo>
                  <a:lnTo>
                    <a:pt x="308609" y="447293"/>
                  </a:lnTo>
                  <a:lnTo>
                    <a:pt x="310895" y="449579"/>
                  </a:lnTo>
                  <a:lnTo>
                    <a:pt x="312419" y="451103"/>
                  </a:lnTo>
                  <a:lnTo>
                    <a:pt x="313943" y="453389"/>
                  </a:lnTo>
                  <a:lnTo>
                    <a:pt x="314705" y="454913"/>
                  </a:lnTo>
                  <a:lnTo>
                    <a:pt x="316229" y="456437"/>
                  </a:lnTo>
                  <a:lnTo>
                    <a:pt x="316991" y="458723"/>
                  </a:lnTo>
                  <a:lnTo>
                    <a:pt x="318515" y="461009"/>
                  </a:lnTo>
                  <a:lnTo>
                    <a:pt x="318515" y="463295"/>
                  </a:lnTo>
                  <a:lnTo>
                    <a:pt x="319277" y="464057"/>
                  </a:lnTo>
                  <a:lnTo>
                    <a:pt x="319277" y="733805"/>
                  </a:lnTo>
                </a:path>
                <a:path w="1571625" h="734060">
                  <a:moveTo>
                    <a:pt x="166115" y="120395"/>
                  </a:moveTo>
                  <a:lnTo>
                    <a:pt x="471677" y="426719"/>
                  </a:lnTo>
                  <a:lnTo>
                    <a:pt x="473963" y="429005"/>
                  </a:lnTo>
                  <a:lnTo>
                    <a:pt x="475487" y="430529"/>
                  </a:lnTo>
                  <a:lnTo>
                    <a:pt x="477773" y="432053"/>
                  </a:lnTo>
                  <a:lnTo>
                    <a:pt x="479297" y="434339"/>
                  </a:lnTo>
                  <a:lnTo>
                    <a:pt x="480059" y="436625"/>
                  </a:lnTo>
                  <a:lnTo>
                    <a:pt x="481583" y="438149"/>
                  </a:lnTo>
                  <a:lnTo>
                    <a:pt x="481583" y="440435"/>
                  </a:lnTo>
                  <a:lnTo>
                    <a:pt x="483107" y="441959"/>
                  </a:lnTo>
                  <a:lnTo>
                    <a:pt x="483107" y="448055"/>
                  </a:lnTo>
                  <a:lnTo>
                    <a:pt x="484631" y="450341"/>
                  </a:lnTo>
                  <a:lnTo>
                    <a:pt x="484631" y="711707"/>
                  </a:lnTo>
                </a:path>
                <a:path w="1571625" h="734060">
                  <a:moveTo>
                    <a:pt x="327659" y="102869"/>
                  </a:moveTo>
                  <a:lnTo>
                    <a:pt x="627887" y="403097"/>
                  </a:lnTo>
                  <a:lnTo>
                    <a:pt x="630173" y="404621"/>
                  </a:lnTo>
                  <a:lnTo>
                    <a:pt x="632459" y="406907"/>
                  </a:lnTo>
                  <a:lnTo>
                    <a:pt x="633221" y="409193"/>
                  </a:lnTo>
                  <a:lnTo>
                    <a:pt x="635507" y="410717"/>
                  </a:lnTo>
                  <a:lnTo>
                    <a:pt x="637031" y="412241"/>
                  </a:lnTo>
                  <a:lnTo>
                    <a:pt x="637793" y="414527"/>
                  </a:lnTo>
                  <a:lnTo>
                    <a:pt x="638555" y="416813"/>
                  </a:lnTo>
                  <a:lnTo>
                    <a:pt x="638555" y="417575"/>
                  </a:lnTo>
                  <a:lnTo>
                    <a:pt x="640079" y="421385"/>
                  </a:lnTo>
                  <a:lnTo>
                    <a:pt x="640079" y="423671"/>
                  </a:lnTo>
                  <a:lnTo>
                    <a:pt x="640841" y="424433"/>
                  </a:lnTo>
                  <a:lnTo>
                    <a:pt x="640841" y="691133"/>
                  </a:lnTo>
                </a:path>
                <a:path w="1571625" h="734060">
                  <a:moveTo>
                    <a:pt x="488441" y="84581"/>
                  </a:moveTo>
                  <a:lnTo>
                    <a:pt x="787907" y="385571"/>
                  </a:lnTo>
                  <a:lnTo>
                    <a:pt x="790193" y="387857"/>
                  </a:lnTo>
                  <a:lnTo>
                    <a:pt x="792479" y="390143"/>
                  </a:lnTo>
                  <a:lnTo>
                    <a:pt x="793241" y="390905"/>
                  </a:lnTo>
                  <a:lnTo>
                    <a:pt x="795527" y="393191"/>
                  </a:lnTo>
                  <a:lnTo>
                    <a:pt x="796289" y="395477"/>
                  </a:lnTo>
                  <a:lnTo>
                    <a:pt x="797813" y="396239"/>
                  </a:lnTo>
                  <a:lnTo>
                    <a:pt x="798575" y="398525"/>
                  </a:lnTo>
                  <a:lnTo>
                    <a:pt x="799337" y="400811"/>
                  </a:lnTo>
                  <a:lnTo>
                    <a:pt x="799337" y="403097"/>
                  </a:lnTo>
                  <a:lnTo>
                    <a:pt x="800861" y="404621"/>
                  </a:lnTo>
                  <a:lnTo>
                    <a:pt x="800861" y="412241"/>
                  </a:lnTo>
                  <a:lnTo>
                    <a:pt x="801623" y="414527"/>
                  </a:lnTo>
                  <a:lnTo>
                    <a:pt x="801623" y="669035"/>
                  </a:lnTo>
                </a:path>
                <a:path w="1571625" h="734060">
                  <a:moveTo>
                    <a:pt x="645413" y="67055"/>
                  </a:moveTo>
                  <a:lnTo>
                    <a:pt x="944117" y="368045"/>
                  </a:lnTo>
                  <a:lnTo>
                    <a:pt x="946403" y="370331"/>
                  </a:lnTo>
                  <a:lnTo>
                    <a:pt x="948689" y="372617"/>
                  </a:lnTo>
                  <a:lnTo>
                    <a:pt x="949451" y="373379"/>
                  </a:lnTo>
                  <a:lnTo>
                    <a:pt x="951737" y="375665"/>
                  </a:lnTo>
                  <a:lnTo>
                    <a:pt x="953261" y="377951"/>
                  </a:lnTo>
                  <a:lnTo>
                    <a:pt x="954023" y="380237"/>
                  </a:lnTo>
                  <a:lnTo>
                    <a:pt x="954785" y="380999"/>
                  </a:lnTo>
                  <a:lnTo>
                    <a:pt x="954785" y="383285"/>
                  </a:lnTo>
                  <a:lnTo>
                    <a:pt x="956309" y="385571"/>
                  </a:lnTo>
                  <a:lnTo>
                    <a:pt x="957071" y="387857"/>
                  </a:lnTo>
                  <a:lnTo>
                    <a:pt x="957071" y="649985"/>
                  </a:lnTo>
                </a:path>
                <a:path w="1571625" h="734060">
                  <a:moveTo>
                    <a:pt x="801623" y="50291"/>
                  </a:moveTo>
                  <a:lnTo>
                    <a:pt x="1096517" y="346709"/>
                  </a:lnTo>
                  <a:lnTo>
                    <a:pt x="1098803" y="348995"/>
                  </a:lnTo>
                  <a:lnTo>
                    <a:pt x="1101089" y="351281"/>
                  </a:lnTo>
                  <a:lnTo>
                    <a:pt x="1101851" y="352805"/>
                  </a:lnTo>
                  <a:lnTo>
                    <a:pt x="1104137" y="354329"/>
                  </a:lnTo>
                  <a:lnTo>
                    <a:pt x="1104899" y="356615"/>
                  </a:lnTo>
                  <a:lnTo>
                    <a:pt x="1106423" y="358901"/>
                  </a:lnTo>
                  <a:lnTo>
                    <a:pt x="1106423" y="359663"/>
                  </a:lnTo>
                  <a:lnTo>
                    <a:pt x="1107185" y="361949"/>
                  </a:lnTo>
                  <a:lnTo>
                    <a:pt x="1108709" y="364235"/>
                  </a:lnTo>
                  <a:lnTo>
                    <a:pt x="1109471" y="365759"/>
                  </a:lnTo>
                  <a:lnTo>
                    <a:pt x="1109471" y="629411"/>
                  </a:lnTo>
                </a:path>
                <a:path w="1571625" h="734060">
                  <a:moveTo>
                    <a:pt x="954785" y="33527"/>
                  </a:moveTo>
                  <a:lnTo>
                    <a:pt x="1247393" y="327659"/>
                  </a:lnTo>
                  <a:lnTo>
                    <a:pt x="1249679" y="329183"/>
                  </a:lnTo>
                  <a:lnTo>
                    <a:pt x="1251965" y="331469"/>
                  </a:lnTo>
                  <a:lnTo>
                    <a:pt x="1253489" y="333755"/>
                  </a:lnTo>
                  <a:lnTo>
                    <a:pt x="1255013" y="336041"/>
                  </a:lnTo>
                  <a:lnTo>
                    <a:pt x="1256537" y="338327"/>
                  </a:lnTo>
                  <a:lnTo>
                    <a:pt x="1257299" y="339089"/>
                  </a:lnTo>
                  <a:lnTo>
                    <a:pt x="1258823" y="341375"/>
                  </a:lnTo>
                  <a:lnTo>
                    <a:pt x="1258823" y="343661"/>
                  </a:lnTo>
                  <a:lnTo>
                    <a:pt x="1259585" y="345947"/>
                  </a:lnTo>
                  <a:lnTo>
                    <a:pt x="1260347" y="347471"/>
                  </a:lnTo>
                  <a:lnTo>
                    <a:pt x="1260347" y="608837"/>
                  </a:lnTo>
                </a:path>
                <a:path w="1571625" h="734060">
                  <a:moveTo>
                    <a:pt x="1114805" y="16763"/>
                  </a:moveTo>
                  <a:lnTo>
                    <a:pt x="1405127" y="307085"/>
                  </a:lnTo>
                  <a:lnTo>
                    <a:pt x="1406651" y="307847"/>
                  </a:lnTo>
                  <a:lnTo>
                    <a:pt x="1408937" y="310133"/>
                  </a:lnTo>
                  <a:lnTo>
                    <a:pt x="1410461" y="312419"/>
                  </a:lnTo>
                  <a:lnTo>
                    <a:pt x="1411985" y="314705"/>
                  </a:lnTo>
                  <a:lnTo>
                    <a:pt x="1414271" y="316229"/>
                  </a:lnTo>
                  <a:lnTo>
                    <a:pt x="1414271" y="318515"/>
                  </a:lnTo>
                  <a:lnTo>
                    <a:pt x="1415033" y="320039"/>
                  </a:lnTo>
                  <a:lnTo>
                    <a:pt x="1415795" y="321563"/>
                  </a:lnTo>
                  <a:lnTo>
                    <a:pt x="1415795" y="323849"/>
                  </a:lnTo>
                  <a:lnTo>
                    <a:pt x="1417319" y="326135"/>
                  </a:lnTo>
                  <a:lnTo>
                    <a:pt x="1417319" y="338327"/>
                  </a:lnTo>
                  <a:lnTo>
                    <a:pt x="1418081" y="340613"/>
                  </a:lnTo>
                  <a:lnTo>
                    <a:pt x="1418081" y="588263"/>
                  </a:lnTo>
                </a:path>
                <a:path w="1571625" h="734060">
                  <a:moveTo>
                    <a:pt x="1267967" y="0"/>
                  </a:moveTo>
                  <a:lnTo>
                    <a:pt x="1558289" y="289559"/>
                  </a:lnTo>
                  <a:lnTo>
                    <a:pt x="1560575" y="292607"/>
                  </a:lnTo>
                  <a:lnTo>
                    <a:pt x="1562861" y="294131"/>
                  </a:lnTo>
                  <a:lnTo>
                    <a:pt x="1565147" y="295655"/>
                  </a:lnTo>
                  <a:lnTo>
                    <a:pt x="1565909" y="297941"/>
                  </a:lnTo>
                  <a:lnTo>
                    <a:pt x="1567433" y="300227"/>
                  </a:lnTo>
                  <a:lnTo>
                    <a:pt x="1568195" y="302513"/>
                  </a:lnTo>
                  <a:lnTo>
                    <a:pt x="1568195" y="304799"/>
                  </a:lnTo>
                  <a:lnTo>
                    <a:pt x="1569719" y="305561"/>
                  </a:lnTo>
                  <a:lnTo>
                    <a:pt x="1569719" y="307847"/>
                  </a:lnTo>
                  <a:lnTo>
                    <a:pt x="1570481" y="310133"/>
                  </a:lnTo>
                  <a:lnTo>
                    <a:pt x="1570481" y="315467"/>
                  </a:lnTo>
                  <a:lnTo>
                    <a:pt x="1571243" y="317753"/>
                  </a:lnTo>
                  <a:lnTo>
                    <a:pt x="1571243" y="567689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16355" y="5388482"/>
              <a:ext cx="402335" cy="13715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129135" y="5983224"/>
              <a:ext cx="1279525" cy="200025"/>
            </a:xfrm>
            <a:custGeom>
              <a:avLst/>
              <a:gdLst/>
              <a:ahLst/>
              <a:cxnLst/>
              <a:rect l="l" t="t" r="r" b="b"/>
              <a:pathLst>
                <a:path w="1279525" h="200025">
                  <a:moveTo>
                    <a:pt x="1279398" y="2286"/>
                  </a:moveTo>
                  <a:lnTo>
                    <a:pt x="1277112" y="0"/>
                  </a:lnTo>
                  <a:lnTo>
                    <a:pt x="0" y="183642"/>
                  </a:lnTo>
                  <a:lnTo>
                    <a:pt x="0" y="199644"/>
                  </a:lnTo>
                  <a:lnTo>
                    <a:pt x="1238250" y="20911"/>
                  </a:lnTo>
                  <a:lnTo>
                    <a:pt x="1238250" y="7620"/>
                  </a:lnTo>
                  <a:lnTo>
                    <a:pt x="1279398" y="2286"/>
                  </a:lnTo>
                  <a:close/>
                </a:path>
                <a:path w="1279525" h="200025">
                  <a:moveTo>
                    <a:pt x="1245870" y="19812"/>
                  </a:moveTo>
                  <a:lnTo>
                    <a:pt x="1238250" y="7620"/>
                  </a:lnTo>
                  <a:lnTo>
                    <a:pt x="1238250" y="20911"/>
                  </a:lnTo>
                  <a:lnTo>
                    <a:pt x="1245870" y="1981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129134" y="5983223"/>
              <a:ext cx="1279525" cy="200025"/>
            </a:xfrm>
            <a:custGeom>
              <a:avLst/>
              <a:gdLst/>
              <a:ahLst/>
              <a:cxnLst/>
              <a:rect l="l" t="t" r="r" b="b"/>
              <a:pathLst>
                <a:path w="1279525" h="200025">
                  <a:moveTo>
                    <a:pt x="0" y="199643"/>
                  </a:moveTo>
                  <a:lnTo>
                    <a:pt x="1245869" y="19811"/>
                  </a:lnTo>
                  <a:lnTo>
                    <a:pt x="1238249" y="7619"/>
                  </a:lnTo>
                  <a:lnTo>
                    <a:pt x="1279397" y="2285"/>
                  </a:lnTo>
                  <a:lnTo>
                    <a:pt x="1277111" y="0"/>
                  </a:lnTo>
                  <a:lnTo>
                    <a:pt x="0" y="183641"/>
                  </a:lnTo>
                  <a:lnTo>
                    <a:pt x="0" y="199643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129135" y="5953505"/>
              <a:ext cx="1248410" cy="195580"/>
            </a:xfrm>
            <a:custGeom>
              <a:avLst/>
              <a:gdLst/>
              <a:ahLst/>
              <a:cxnLst/>
              <a:rect l="l" t="t" r="r" b="b"/>
              <a:pathLst>
                <a:path w="1248409" h="195579">
                  <a:moveTo>
                    <a:pt x="1248156" y="2286"/>
                  </a:moveTo>
                  <a:lnTo>
                    <a:pt x="1245870" y="0"/>
                  </a:lnTo>
                  <a:lnTo>
                    <a:pt x="0" y="177546"/>
                  </a:lnTo>
                  <a:lnTo>
                    <a:pt x="0" y="195072"/>
                  </a:lnTo>
                  <a:lnTo>
                    <a:pt x="1208532" y="19175"/>
                  </a:lnTo>
                  <a:lnTo>
                    <a:pt x="1208532" y="7620"/>
                  </a:lnTo>
                  <a:lnTo>
                    <a:pt x="1248156" y="2286"/>
                  </a:lnTo>
                  <a:close/>
                </a:path>
                <a:path w="1248409" h="195579">
                  <a:moveTo>
                    <a:pt x="1214628" y="18288"/>
                  </a:moveTo>
                  <a:lnTo>
                    <a:pt x="1208532" y="7620"/>
                  </a:lnTo>
                  <a:lnTo>
                    <a:pt x="1208532" y="19175"/>
                  </a:lnTo>
                  <a:lnTo>
                    <a:pt x="1214628" y="18288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129134" y="5953505"/>
              <a:ext cx="1248410" cy="195580"/>
            </a:xfrm>
            <a:custGeom>
              <a:avLst/>
              <a:gdLst/>
              <a:ahLst/>
              <a:cxnLst/>
              <a:rect l="l" t="t" r="r" b="b"/>
              <a:pathLst>
                <a:path w="1248409" h="195579">
                  <a:moveTo>
                    <a:pt x="0" y="195071"/>
                  </a:moveTo>
                  <a:lnTo>
                    <a:pt x="1214627" y="18287"/>
                  </a:lnTo>
                  <a:lnTo>
                    <a:pt x="1208531" y="7619"/>
                  </a:lnTo>
                  <a:lnTo>
                    <a:pt x="1248155" y="2285"/>
                  </a:lnTo>
                  <a:lnTo>
                    <a:pt x="1245869" y="0"/>
                  </a:lnTo>
                  <a:lnTo>
                    <a:pt x="0" y="177545"/>
                  </a:lnTo>
                  <a:lnTo>
                    <a:pt x="0" y="195071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129135" y="5920740"/>
              <a:ext cx="1214755" cy="194310"/>
            </a:xfrm>
            <a:custGeom>
              <a:avLst/>
              <a:gdLst/>
              <a:ahLst/>
              <a:cxnLst/>
              <a:rect l="l" t="t" r="r" b="b"/>
              <a:pathLst>
                <a:path w="1214754" h="194310">
                  <a:moveTo>
                    <a:pt x="1214628" y="1524"/>
                  </a:moveTo>
                  <a:lnTo>
                    <a:pt x="1212342" y="0"/>
                  </a:lnTo>
                  <a:lnTo>
                    <a:pt x="0" y="176022"/>
                  </a:lnTo>
                  <a:lnTo>
                    <a:pt x="0" y="194310"/>
                  </a:lnTo>
                  <a:lnTo>
                    <a:pt x="1173480" y="19423"/>
                  </a:lnTo>
                  <a:lnTo>
                    <a:pt x="1173480" y="7620"/>
                  </a:lnTo>
                  <a:lnTo>
                    <a:pt x="1214628" y="1524"/>
                  </a:lnTo>
                  <a:close/>
                </a:path>
                <a:path w="1214754" h="194310">
                  <a:moveTo>
                    <a:pt x="1181100" y="18288"/>
                  </a:moveTo>
                  <a:lnTo>
                    <a:pt x="1173480" y="7620"/>
                  </a:lnTo>
                  <a:lnTo>
                    <a:pt x="1173480" y="19423"/>
                  </a:lnTo>
                  <a:lnTo>
                    <a:pt x="1181100" y="18288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129134" y="5920739"/>
              <a:ext cx="1214755" cy="194310"/>
            </a:xfrm>
            <a:custGeom>
              <a:avLst/>
              <a:gdLst/>
              <a:ahLst/>
              <a:cxnLst/>
              <a:rect l="l" t="t" r="r" b="b"/>
              <a:pathLst>
                <a:path w="1214754" h="194310">
                  <a:moveTo>
                    <a:pt x="0" y="194309"/>
                  </a:moveTo>
                  <a:lnTo>
                    <a:pt x="1181099" y="18287"/>
                  </a:lnTo>
                  <a:lnTo>
                    <a:pt x="1173479" y="7619"/>
                  </a:lnTo>
                  <a:lnTo>
                    <a:pt x="1214627" y="1523"/>
                  </a:lnTo>
                  <a:lnTo>
                    <a:pt x="1212341" y="0"/>
                  </a:lnTo>
                  <a:lnTo>
                    <a:pt x="0" y="176021"/>
                  </a:lnTo>
                  <a:lnTo>
                    <a:pt x="0" y="194309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129135" y="5889497"/>
              <a:ext cx="1186180" cy="186055"/>
            </a:xfrm>
            <a:custGeom>
              <a:avLst/>
              <a:gdLst/>
              <a:ahLst/>
              <a:cxnLst/>
              <a:rect l="l" t="t" r="r" b="b"/>
              <a:pathLst>
                <a:path w="1186179" h="186054">
                  <a:moveTo>
                    <a:pt x="1185672" y="1524"/>
                  </a:moveTo>
                  <a:lnTo>
                    <a:pt x="1183386" y="0"/>
                  </a:lnTo>
                  <a:lnTo>
                    <a:pt x="0" y="168402"/>
                  </a:lnTo>
                  <a:lnTo>
                    <a:pt x="0" y="185928"/>
                  </a:lnTo>
                  <a:lnTo>
                    <a:pt x="1144524" y="20910"/>
                  </a:lnTo>
                  <a:lnTo>
                    <a:pt x="1144524" y="7620"/>
                  </a:lnTo>
                  <a:lnTo>
                    <a:pt x="1185672" y="1524"/>
                  </a:lnTo>
                  <a:close/>
                </a:path>
                <a:path w="1186179" h="186054">
                  <a:moveTo>
                    <a:pt x="1152144" y="19812"/>
                  </a:moveTo>
                  <a:lnTo>
                    <a:pt x="1144524" y="7620"/>
                  </a:lnTo>
                  <a:lnTo>
                    <a:pt x="1144524" y="20910"/>
                  </a:lnTo>
                  <a:lnTo>
                    <a:pt x="1152144" y="19812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129134" y="5889497"/>
              <a:ext cx="1186180" cy="186055"/>
            </a:xfrm>
            <a:custGeom>
              <a:avLst/>
              <a:gdLst/>
              <a:ahLst/>
              <a:cxnLst/>
              <a:rect l="l" t="t" r="r" b="b"/>
              <a:pathLst>
                <a:path w="1186179" h="186054">
                  <a:moveTo>
                    <a:pt x="0" y="185927"/>
                  </a:moveTo>
                  <a:lnTo>
                    <a:pt x="1152143" y="19811"/>
                  </a:lnTo>
                  <a:lnTo>
                    <a:pt x="1144523" y="7619"/>
                  </a:lnTo>
                  <a:lnTo>
                    <a:pt x="1185671" y="1523"/>
                  </a:lnTo>
                  <a:lnTo>
                    <a:pt x="1183385" y="0"/>
                  </a:lnTo>
                  <a:lnTo>
                    <a:pt x="0" y="168401"/>
                  </a:lnTo>
                  <a:lnTo>
                    <a:pt x="0" y="18592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780900" y="5155691"/>
              <a:ext cx="1658620" cy="659130"/>
            </a:xfrm>
            <a:custGeom>
              <a:avLst/>
              <a:gdLst/>
              <a:ahLst/>
              <a:cxnLst/>
              <a:rect l="l" t="t" r="r" b="b"/>
              <a:pathLst>
                <a:path w="1658620" h="659129">
                  <a:moveTo>
                    <a:pt x="386333" y="659129"/>
                  </a:moveTo>
                  <a:lnTo>
                    <a:pt x="386333" y="624839"/>
                  </a:lnTo>
                  <a:lnTo>
                    <a:pt x="0" y="156971"/>
                  </a:lnTo>
                </a:path>
                <a:path w="1658620" h="659129">
                  <a:moveTo>
                    <a:pt x="541019" y="639317"/>
                  </a:moveTo>
                  <a:lnTo>
                    <a:pt x="541781" y="603503"/>
                  </a:lnTo>
                  <a:lnTo>
                    <a:pt x="157733" y="137159"/>
                  </a:lnTo>
                </a:path>
                <a:path w="1658620" h="659129">
                  <a:moveTo>
                    <a:pt x="694181" y="617219"/>
                  </a:moveTo>
                  <a:lnTo>
                    <a:pt x="694943" y="583691"/>
                  </a:lnTo>
                  <a:lnTo>
                    <a:pt x="309371" y="118871"/>
                  </a:lnTo>
                </a:path>
                <a:path w="1658620" h="659129">
                  <a:moveTo>
                    <a:pt x="851915" y="598169"/>
                  </a:moveTo>
                  <a:lnTo>
                    <a:pt x="851915" y="562355"/>
                  </a:lnTo>
                  <a:lnTo>
                    <a:pt x="464057" y="99821"/>
                  </a:lnTo>
                </a:path>
                <a:path w="1658620" h="659129">
                  <a:moveTo>
                    <a:pt x="1011173" y="576071"/>
                  </a:moveTo>
                  <a:lnTo>
                    <a:pt x="1011173" y="541019"/>
                  </a:lnTo>
                  <a:lnTo>
                    <a:pt x="624839" y="79247"/>
                  </a:lnTo>
                </a:path>
                <a:path w="1658620" h="659129">
                  <a:moveTo>
                    <a:pt x="1173479" y="553973"/>
                  </a:moveTo>
                  <a:lnTo>
                    <a:pt x="1173479" y="518921"/>
                  </a:lnTo>
                  <a:lnTo>
                    <a:pt x="785621" y="58673"/>
                  </a:lnTo>
                </a:path>
                <a:path w="1658620" h="659129">
                  <a:moveTo>
                    <a:pt x="1337309" y="531113"/>
                  </a:moveTo>
                  <a:lnTo>
                    <a:pt x="1338833" y="496823"/>
                  </a:lnTo>
                  <a:lnTo>
                    <a:pt x="946403" y="38099"/>
                  </a:lnTo>
                </a:path>
                <a:path w="1658620" h="659129">
                  <a:moveTo>
                    <a:pt x="1495043" y="510539"/>
                  </a:moveTo>
                  <a:lnTo>
                    <a:pt x="1495043" y="476249"/>
                  </a:lnTo>
                  <a:lnTo>
                    <a:pt x="1096517" y="19811"/>
                  </a:lnTo>
                </a:path>
                <a:path w="1658620" h="659129">
                  <a:moveTo>
                    <a:pt x="1658111" y="487679"/>
                  </a:moveTo>
                  <a:lnTo>
                    <a:pt x="1658111" y="453389"/>
                  </a:lnTo>
                  <a:lnTo>
                    <a:pt x="124815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804778" y="4633721"/>
              <a:ext cx="1152525" cy="1238250"/>
            </a:xfrm>
            <a:custGeom>
              <a:avLst/>
              <a:gdLst/>
              <a:ahLst/>
              <a:cxnLst/>
              <a:rect l="l" t="t" r="r" b="b"/>
              <a:pathLst>
                <a:path w="1152525" h="1238250">
                  <a:moveTo>
                    <a:pt x="672845" y="1238249"/>
                  </a:moveTo>
                  <a:lnTo>
                    <a:pt x="0" y="430529"/>
                  </a:lnTo>
                </a:path>
                <a:path w="1152525" h="1238250">
                  <a:moveTo>
                    <a:pt x="12953" y="0"/>
                  </a:moveTo>
                  <a:lnTo>
                    <a:pt x="375665" y="384809"/>
                  </a:lnTo>
                </a:path>
                <a:path w="1152525" h="1238250">
                  <a:moveTo>
                    <a:pt x="1152143" y="1200149"/>
                  </a:moveTo>
                  <a:lnTo>
                    <a:pt x="1152143" y="1191005"/>
                  </a:lnTo>
                  <a:lnTo>
                    <a:pt x="1150619" y="1188719"/>
                  </a:lnTo>
                  <a:lnTo>
                    <a:pt x="1150619" y="1187195"/>
                  </a:lnTo>
                  <a:lnTo>
                    <a:pt x="1149857" y="1184909"/>
                  </a:lnTo>
                  <a:lnTo>
                    <a:pt x="1148333" y="1182623"/>
                  </a:lnTo>
                  <a:lnTo>
                    <a:pt x="1147571" y="1179575"/>
                  </a:lnTo>
                  <a:lnTo>
                    <a:pt x="1145285" y="1177289"/>
                  </a:lnTo>
                  <a:lnTo>
                    <a:pt x="1142237" y="1175003"/>
                  </a:lnTo>
                  <a:lnTo>
                    <a:pt x="1139189" y="1170431"/>
                  </a:lnTo>
                  <a:lnTo>
                    <a:pt x="1136903" y="1169669"/>
                  </a:lnTo>
                  <a:lnTo>
                    <a:pt x="802385" y="820673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129135" y="5634227"/>
              <a:ext cx="1390015" cy="450850"/>
            </a:xfrm>
            <a:custGeom>
              <a:avLst/>
              <a:gdLst/>
              <a:ahLst/>
              <a:cxnLst/>
              <a:rect l="l" t="t" r="r" b="b"/>
              <a:pathLst>
                <a:path w="1390015" h="450850">
                  <a:moveTo>
                    <a:pt x="1389888" y="450342"/>
                  </a:moveTo>
                  <a:lnTo>
                    <a:pt x="1389888" y="0"/>
                  </a:lnTo>
                  <a:lnTo>
                    <a:pt x="0" y="187452"/>
                  </a:lnTo>
                  <a:lnTo>
                    <a:pt x="0" y="260604"/>
                  </a:lnTo>
                  <a:lnTo>
                    <a:pt x="1068324" y="115062"/>
                  </a:lnTo>
                  <a:lnTo>
                    <a:pt x="1389888" y="450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129134" y="5634227"/>
              <a:ext cx="1390015" cy="450850"/>
            </a:xfrm>
            <a:custGeom>
              <a:avLst/>
              <a:gdLst/>
              <a:ahLst/>
              <a:cxnLst/>
              <a:rect l="l" t="t" r="r" b="b"/>
              <a:pathLst>
                <a:path w="1390015" h="450850">
                  <a:moveTo>
                    <a:pt x="0" y="187451"/>
                  </a:moveTo>
                  <a:lnTo>
                    <a:pt x="0" y="260603"/>
                  </a:lnTo>
                  <a:lnTo>
                    <a:pt x="1068323" y="115061"/>
                  </a:lnTo>
                  <a:lnTo>
                    <a:pt x="1389887" y="450341"/>
                  </a:lnTo>
                  <a:lnTo>
                    <a:pt x="1389887" y="0"/>
                  </a:lnTo>
                  <a:lnTo>
                    <a:pt x="0" y="1874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08735" y="6094094"/>
              <a:ext cx="86105" cy="76199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8443584" y="5642609"/>
              <a:ext cx="10795" cy="375920"/>
            </a:xfrm>
            <a:custGeom>
              <a:avLst/>
              <a:gdLst/>
              <a:ahLst/>
              <a:cxnLst/>
              <a:rect l="l" t="t" r="r" b="b"/>
              <a:pathLst>
                <a:path w="10795" h="375920">
                  <a:moveTo>
                    <a:pt x="10667" y="375665"/>
                  </a:moveTo>
                  <a:lnTo>
                    <a:pt x="10667" y="0"/>
                  </a:lnTo>
                  <a:lnTo>
                    <a:pt x="0" y="761"/>
                  </a:lnTo>
                  <a:lnTo>
                    <a:pt x="761" y="761"/>
                  </a:lnTo>
                  <a:lnTo>
                    <a:pt x="761" y="364235"/>
                  </a:lnTo>
                  <a:lnTo>
                    <a:pt x="10667" y="375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43584" y="5642609"/>
              <a:ext cx="10795" cy="375920"/>
            </a:xfrm>
            <a:custGeom>
              <a:avLst/>
              <a:gdLst/>
              <a:ahLst/>
              <a:cxnLst/>
              <a:rect l="l" t="t" r="r" b="b"/>
              <a:pathLst>
                <a:path w="10795" h="375920">
                  <a:moveTo>
                    <a:pt x="0" y="761"/>
                  </a:moveTo>
                  <a:lnTo>
                    <a:pt x="10667" y="0"/>
                  </a:lnTo>
                  <a:lnTo>
                    <a:pt x="10667" y="375665"/>
                  </a:lnTo>
                  <a:lnTo>
                    <a:pt x="761" y="364235"/>
                  </a:lnTo>
                  <a:lnTo>
                    <a:pt x="761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475589" y="5637275"/>
              <a:ext cx="20955" cy="425450"/>
            </a:xfrm>
            <a:custGeom>
              <a:avLst/>
              <a:gdLst/>
              <a:ahLst/>
              <a:cxnLst/>
              <a:rect l="l" t="t" r="r" b="b"/>
              <a:pathLst>
                <a:path w="20954" h="425450">
                  <a:moveTo>
                    <a:pt x="20574" y="425196"/>
                  </a:moveTo>
                  <a:lnTo>
                    <a:pt x="20574" y="0"/>
                  </a:lnTo>
                  <a:lnTo>
                    <a:pt x="0" y="2286"/>
                  </a:lnTo>
                  <a:lnTo>
                    <a:pt x="0" y="402336"/>
                  </a:lnTo>
                  <a:lnTo>
                    <a:pt x="20574" y="42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475588" y="5637275"/>
              <a:ext cx="20955" cy="425450"/>
            </a:xfrm>
            <a:custGeom>
              <a:avLst/>
              <a:gdLst/>
              <a:ahLst/>
              <a:cxnLst/>
              <a:rect l="l" t="t" r="r" b="b"/>
              <a:pathLst>
                <a:path w="20954" h="425450">
                  <a:moveTo>
                    <a:pt x="0" y="2285"/>
                  </a:moveTo>
                  <a:lnTo>
                    <a:pt x="20573" y="0"/>
                  </a:lnTo>
                  <a:lnTo>
                    <a:pt x="20573" y="425195"/>
                  </a:lnTo>
                  <a:lnTo>
                    <a:pt x="0" y="402335"/>
                  </a:lnTo>
                  <a:lnTo>
                    <a:pt x="0" y="228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59843" y="4543382"/>
            <a:ext cx="2348230" cy="2122805"/>
            <a:chOff x="5959843" y="4543382"/>
            <a:chExt cx="2348230" cy="2122805"/>
          </a:xfrm>
        </p:grpSpPr>
        <p:sp>
          <p:nvSpPr>
            <p:cNvPr id="3" name="object 3"/>
            <p:cNvSpPr/>
            <p:nvPr/>
          </p:nvSpPr>
          <p:spPr>
            <a:xfrm>
              <a:off x="6127866" y="4594859"/>
              <a:ext cx="243204" cy="55880"/>
            </a:xfrm>
            <a:custGeom>
              <a:avLst/>
              <a:gdLst/>
              <a:ahLst/>
              <a:cxnLst/>
              <a:rect l="l" t="t" r="r" b="b"/>
              <a:pathLst>
                <a:path w="243204" h="55879">
                  <a:moveTo>
                    <a:pt x="243077" y="55625"/>
                  </a:moveTo>
                  <a:lnTo>
                    <a:pt x="200405" y="0"/>
                  </a:lnTo>
                  <a:lnTo>
                    <a:pt x="0" y="0"/>
                  </a:lnTo>
                  <a:lnTo>
                    <a:pt x="35813" y="55625"/>
                  </a:lnTo>
                  <a:lnTo>
                    <a:pt x="243077" y="55625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127900" y="4594853"/>
              <a:ext cx="243204" cy="55880"/>
            </a:xfrm>
            <a:custGeom>
              <a:avLst/>
              <a:gdLst/>
              <a:ahLst/>
              <a:cxnLst/>
              <a:rect l="l" t="t" r="r" b="b"/>
              <a:pathLst>
                <a:path w="243204" h="55879">
                  <a:moveTo>
                    <a:pt x="243070" y="55620"/>
                  </a:moveTo>
                  <a:lnTo>
                    <a:pt x="200400" y="0"/>
                  </a:lnTo>
                  <a:lnTo>
                    <a:pt x="0" y="0"/>
                  </a:lnTo>
                  <a:lnTo>
                    <a:pt x="35808" y="55620"/>
                  </a:lnTo>
                  <a:lnTo>
                    <a:pt x="243070" y="55620"/>
                  </a:lnTo>
                  <a:close/>
                </a:path>
              </a:pathLst>
            </a:custGeom>
            <a:ln w="693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1008" y="6499859"/>
              <a:ext cx="71627" cy="899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41760" y="6299453"/>
              <a:ext cx="422909" cy="193675"/>
            </a:xfrm>
            <a:custGeom>
              <a:avLst/>
              <a:gdLst/>
              <a:ahLst/>
              <a:cxnLst/>
              <a:rect l="l" t="t" r="r" b="b"/>
              <a:pathLst>
                <a:path w="422910" h="193675">
                  <a:moveTo>
                    <a:pt x="422909" y="0"/>
                  </a:moveTo>
                  <a:lnTo>
                    <a:pt x="243839" y="0"/>
                  </a:lnTo>
                  <a:lnTo>
                    <a:pt x="0" y="179831"/>
                  </a:lnTo>
                  <a:lnTo>
                    <a:pt x="208025" y="193547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041786" y="6299438"/>
              <a:ext cx="423545" cy="193675"/>
            </a:xfrm>
            <a:custGeom>
              <a:avLst/>
              <a:gdLst/>
              <a:ahLst/>
              <a:cxnLst/>
              <a:rect l="l" t="t" r="r" b="b"/>
              <a:pathLst>
                <a:path w="423545" h="193675">
                  <a:moveTo>
                    <a:pt x="0" y="179843"/>
                  </a:moveTo>
                  <a:lnTo>
                    <a:pt x="208036" y="193561"/>
                  </a:lnTo>
                  <a:lnTo>
                    <a:pt x="422918" y="0"/>
                  </a:lnTo>
                  <a:lnTo>
                    <a:pt x="243844" y="0"/>
                  </a:lnTo>
                  <a:lnTo>
                    <a:pt x="0" y="179843"/>
                  </a:lnTo>
                  <a:close/>
                </a:path>
              </a:pathLst>
            </a:custGeom>
            <a:ln w="69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8315" y="6302779"/>
              <a:ext cx="429915" cy="2356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63502" y="4650485"/>
              <a:ext cx="151130" cy="1828800"/>
            </a:xfrm>
            <a:custGeom>
              <a:avLst/>
              <a:gdLst/>
              <a:ahLst/>
              <a:cxnLst/>
              <a:rect l="l" t="t" r="r" b="b"/>
              <a:pathLst>
                <a:path w="151129" h="1828800">
                  <a:moveTo>
                    <a:pt x="150875" y="1690115"/>
                  </a:moveTo>
                  <a:lnTo>
                    <a:pt x="150875" y="672083"/>
                  </a:lnTo>
                  <a:lnTo>
                    <a:pt x="115061" y="560831"/>
                  </a:lnTo>
                  <a:lnTo>
                    <a:pt x="150875" y="408431"/>
                  </a:lnTo>
                  <a:lnTo>
                    <a:pt x="150875" y="186689"/>
                  </a:lnTo>
                  <a:lnTo>
                    <a:pt x="107441" y="0"/>
                  </a:lnTo>
                  <a:lnTo>
                    <a:pt x="28955" y="221741"/>
                  </a:lnTo>
                  <a:lnTo>
                    <a:pt x="28955" y="401573"/>
                  </a:lnTo>
                  <a:lnTo>
                    <a:pt x="0" y="560831"/>
                  </a:lnTo>
                  <a:lnTo>
                    <a:pt x="0" y="1828799"/>
                  </a:lnTo>
                  <a:lnTo>
                    <a:pt x="150875" y="1690115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263530" y="4650473"/>
              <a:ext cx="151130" cy="1829435"/>
            </a:xfrm>
            <a:custGeom>
              <a:avLst/>
              <a:gdLst/>
              <a:ahLst/>
              <a:cxnLst/>
              <a:rect l="l" t="t" r="r" b="b"/>
              <a:pathLst>
                <a:path w="151129" h="1829435">
                  <a:moveTo>
                    <a:pt x="150885" y="186694"/>
                  </a:moveTo>
                  <a:lnTo>
                    <a:pt x="150885" y="408440"/>
                  </a:lnTo>
                  <a:lnTo>
                    <a:pt x="115061" y="560833"/>
                  </a:lnTo>
                  <a:lnTo>
                    <a:pt x="150885" y="672089"/>
                  </a:lnTo>
                  <a:lnTo>
                    <a:pt x="150885" y="1690117"/>
                  </a:lnTo>
                  <a:lnTo>
                    <a:pt x="0" y="1828808"/>
                  </a:lnTo>
                  <a:lnTo>
                    <a:pt x="0" y="560833"/>
                  </a:lnTo>
                  <a:lnTo>
                    <a:pt x="28962" y="401574"/>
                  </a:lnTo>
                  <a:lnTo>
                    <a:pt x="28962" y="221745"/>
                  </a:lnTo>
                  <a:lnTo>
                    <a:pt x="107440" y="0"/>
                  </a:lnTo>
                  <a:lnTo>
                    <a:pt x="150885" y="186694"/>
                  </a:lnTo>
                  <a:close/>
                </a:path>
              </a:pathLst>
            </a:custGeom>
            <a:ln w="715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4108" y="5062263"/>
              <a:ext cx="215025" cy="1525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85194" y="5204459"/>
              <a:ext cx="171450" cy="1268095"/>
            </a:xfrm>
            <a:custGeom>
              <a:avLst/>
              <a:gdLst/>
              <a:ahLst/>
              <a:cxnLst/>
              <a:rect l="l" t="t" r="r" b="b"/>
              <a:pathLst>
                <a:path w="171450" h="1268095">
                  <a:moveTo>
                    <a:pt x="171449" y="1267967"/>
                  </a:moveTo>
                  <a:lnTo>
                    <a:pt x="171449" y="6857"/>
                  </a:lnTo>
                  <a:lnTo>
                    <a:pt x="0" y="0"/>
                  </a:lnTo>
                  <a:lnTo>
                    <a:pt x="0" y="1254251"/>
                  </a:lnTo>
                  <a:lnTo>
                    <a:pt x="171449" y="126796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85230" y="5204456"/>
              <a:ext cx="171450" cy="1268095"/>
            </a:xfrm>
            <a:custGeom>
              <a:avLst/>
              <a:gdLst/>
              <a:ahLst/>
              <a:cxnLst/>
              <a:rect l="l" t="t" r="r" b="b"/>
              <a:pathLst>
                <a:path w="171450" h="1268095">
                  <a:moveTo>
                    <a:pt x="171453" y="1267959"/>
                  </a:moveTo>
                  <a:lnTo>
                    <a:pt x="171453" y="6851"/>
                  </a:lnTo>
                  <a:lnTo>
                    <a:pt x="0" y="0"/>
                  </a:lnTo>
                  <a:lnTo>
                    <a:pt x="0" y="1254241"/>
                  </a:lnTo>
                  <a:lnTo>
                    <a:pt x="171453" y="1267959"/>
                  </a:lnTo>
                  <a:close/>
                </a:path>
              </a:pathLst>
            </a:custGeom>
            <a:ln w="7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85194" y="4872227"/>
              <a:ext cx="200660" cy="193675"/>
            </a:xfrm>
            <a:custGeom>
              <a:avLst/>
              <a:gdLst/>
              <a:ahLst/>
              <a:cxnLst/>
              <a:rect l="l" t="t" r="r" b="b"/>
              <a:pathLst>
                <a:path w="200660" h="193675">
                  <a:moveTo>
                    <a:pt x="200405" y="193547"/>
                  </a:moveTo>
                  <a:lnTo>
                    <a:pt x="200405" y="0"/>
                  </a:lnTo>
                  <a:lnTo>
                    <a:pt x="0" y="0"/>
                  </a:lnTo>
                  <a:lnTo>
                    <a:pt x="0" y="193547"/>
                  </a:lnTo>
                  <a:lnTo>
                    <a:pt x="200405" y="19354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85230" y="4872219"/>
              <a:ext cx="200660" cy="193675"/>
            </a:xfrm>
            <a:custGeom>
              <a:avLst/>
              <a:gdLst/>
              <a:ahLst/>
              <a:cxnLst/>
              <a:rect l="l" t="t" r="r" b="b"/>
              <a:pathLst>
                <a:path w="200660" h="193675">
                  <a:moveTo>
                    <a:pt x="0" y="193546"/>
                  </a:moveTo>
                  <a:lnTo>
                    <a:pt x="200400" y="193546"/>
                  </a:lnTo>
                  <a:lnTo>
                    <a:pt x="200400" y="0"/>
                  </a:lnTo>
                  <a:lnTo>
                    <a:pt x="0" y="0"/>
                  </a:lnTo>
                  <a:lnTo>
                    <a:pt x="0" y="193546"/>
                  </a:lnTo>
                  <a:close/>
                </a:path>
              </a:pathLst>
            </a:custGeom>
            <a:ln w="703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085194" y="4650485"/>
              <a:ext cx="285750" cy="222250"/>
            </a:xfrm>
            <a:custGeom>
              <a:avLst/>
              <a:gdLst/>
              <a:ahLst/>
              <a:cxnLst/>
              <a:rect l="l" t="t" r="r" b="b"/>
              <a:pathLst>
                <a:path w="285750" h="222250">
                  <a:moveTo>
                    <a:pt x="285749" y="0"/>
                  </a:moveTo>
                  <a:lnTo>
                    <a:pt x="78485" y="0"/>
                  </a:lnTo>
                  <a:lnTo>
                    <a:pt x="0" y="221741"/>
                  </a:lnTo>
                  <a:lnTo>
                    <a:pt x="207263" y="221741"/>
                  </a:lnTo>
                  <a:lnTo>
                    <a:pt x="28574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85230" y="4650473"/>
              <a:ext cx="285750" cy="222250"/>
            </a:xfrm>
            <a:custGeom>
              <a:avLst/>
              <a:gdLst/>
              <a:ahLst/>
              <a:cxnLst/>
              <a:rect l="l" t="t" r="r" b="b"/>
              <a:pathLst>
                <a:path w="285750" h="222250">
                  <a:moveTo>
                    <a:pt x="0" y="221745"/>
                  </a:moveTo>
                  <a:lnTo>
                    <a:pt x="207261" y="221745"/>
                  </a:lnTo>
                  <a:lnTo>
                    <a:pt x="285740" y="0"/>
                  </a:lnTo>
                  <a:lnTo>
                    <a:pt x="78478" y="0"/>
                  </a:lnTo>
                  <a:lnTo>
                    <a:pt x="0" y="221745"/>
                  </a:lnTo>
                  <a:close/>
                </a:path>
              </a:pathLst>
            </a:custGeom>
            <a:ln w="701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7518" y="4646953"/>
              <a:ext cx="199837" cy="1937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82396" y="6569201"/>
              <a:ext cx="70865" cy="9677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017626" y="6409943"/>
              <a:ext cx="287020" cy="152400"/>
            </a:xfrm>
            <a:custGeom>
              <a:avLst/>
              <a:gdLst/>
              <a:ahLst/>
              <a:cxnLst/>
              <a:rect l="l" t="t" r="r" b="b"/>
              <a:pathLst>
                <a:path w="287020" h="152400">
                  <a:moveTo>
                    <a:pt x="286511" y="6857"/>
                  </a:moveTo>
                  <a:lnTo>
                    <a:pt x="143255" y="0"/>
                  </a:lnTo>
                  <a:lnTo>
                    <a:pt x="21335" y="111251"/>
                  </a:lnTo>
                  <a:lnTo>
                    <a:pt x="0" y="138683"/>
                  </a:lnTo>
                  <a:lnTo>
                    <a:pt x="207263" y="152399"/>
                  </a:lnTo>
                  <a:lnTo>
                    <a:pt x="286511" y="6857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17666" y="6409929"/>
              <a:ext cx="287020" cy="153035"/>
            </a:xfrm>
            <a:custGeom>
              <a:avLst/>
              <a:gdLst/>
              <a:ahLst/>
              <a:cxnLst/>
              <a:rect l="l" t="t" r="r" b="b"/>
              <a:pathLst>
                <a:path w="287020" h="153034">
                  <a:moveTo>
                    <a:pt x="21342" y="111255"/>
                  </a:moveTo>
                  <a:lnTo>
                    <a:pt x="0" y="138690"/>
                  </a:lnTo>
                  <a:lnTo>
                    <a:pt x="207261" y="152408"/>
                  </a:lnTo>
                  <a:lnTo>
                    <a:pt x="286514" y="6866"/>
                  </a:lnTo>
                  <a:lnTo>
                    <a:pt x="143264" y="0"/>
                  </a:lnTo>
                  <a:lnTo>
                    <a:pt x="21342" y="111255"/>
                  </a:lnTo>
                  <a:close/>
                </a:path>
              </a:pathLst>
            </a:custGeom>
            <a:ln w="697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14195" y="6413234"/>
              <a:ext cx="293547" cy="19456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175360" y="4650485"/>
              <a:ext cx="114300" cy="1884680"/>
            </a:xfrm>
            <a:custGeom>
              <a:avLst/>
              <a:gdLst/>
              <a:ahLst/>
              <a:cxnLst/>
              <a:rect l="l" t="t" r="r" b="b"/>
              <a:pathLst>
                <a:path w="114300" h="1884679">
                  <a:moveTo>
                    <a:pt x="114299" y="387857"/>
                  </a:moveTo>
                  <a:lnTo>
                    <a:pt x="114299" y="13715"/>
                  </a:lnTo>
                  <a:lnTo>
                    <a:pt x="28193" y="0"/>
                  </a:lnTo>
                  <a:lnTo>
                    <a:pt x="0" y="166115"/>
                  </a:lnTo>
                  <a:lnTo>
                    <a:pt x="0" y="401573"/>
                  </a:lnTo>
                  <a:lnTo>
                    <a:pt x="35813" y="575309"/>
                  </a:lnTo>
                  <a:lnTo>
                    <a:pt x="35813" y="1884425"/>
                  </a:lnTo>
                  <a:lnTo>
                    <a:pt x="99821" y="1780031"/>
                  </a:lnTo>
                  <a:lnTo>
                    <a:pt x="99821" y="553973"/>
                  </a:lnTo>
                  <a:lnTo>
                    <a:pt x="114299" y="387857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175397" y="4650473"/>
              <a:ext cx="114300" cy="1884680"/>
            </a:xfrm>
            <a:custGeom>
              <a:avLst/>
              <a:gdLst/>
              <a:ahLst/>
              <a:cxnLst/>
              <a:rect l="l" t="t" r="r" b="b"/>
              <a:pathLst>
                <a:path w="114300" h="1884679">
                  <a:moveTo>
                    <a:pt x="114302" y="13717"/>
                  </a:moveTo>
                  <a:lnTo>
                    <a:pt x="114302" y="387856"/>
                  </a:lnTo>
                  <a:lnTo>
                    <a:pt x="99820" y="553982"/>
                  </a:lnTo>
                  <a:lnTo>
                    <a:pt x="99820" y="1780039"/>
                  </a:lnTo>
                  <a:lnTo>
                    <a:pt x="35823" y="1884428"/>
                  </a:lnTo>
                  <a:lnTo>
                    <a:pt x="35823" y="575316"/>
                  </a:lnTo>
                  <a:lnTo>
                    <a:pt x="0" y="401574"/>
                  </a:lnTo>
                  <a:lnTo>
                    <a:pt x="0" y="166125"/>
                  </a:lnTo>
                  <a:lnTo>
                    <a:pt x="28203" y="0"/>
                  </a:lnTo>
                  <a:lnTo>
                    <a:pt x="114302" y="13717"/>
                  </a:lnTo>
                  <a:close/>
                </a:path>
              </a:pathLst>
            </a:custGeom>
            <a:ln w="715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63858" y="4875552"/>
              <a:ext cx="329384" cy="35373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038962" y="5218175"/>
              <a:ext cx="172720" cy="1316990"/>
            </a:xfrm>
            <a:custGeom>
              <a:avLst/>
              <a:gdLst/>
              <a:ahLst/>
              <a:cxnLst/>
              <a:rect l="l" t="t" r="r" b="b"/>
              <a:pathLst>
                <a:path w="172720" h="1316990">
                  <a:moveTo>
                    <a:pt x="172211" y="1316735"/>
                  </a:moveTo>
                  <a:lnTo>
                    <a:pt x="172211" y="7619"/>
                  </a:lnTo>
                  <a:lnTo>
                    <a:pt x="0" y="0"/>
                  </a:lnTo>
                  <a:lnTo>
                    <a:pt x="0" y="1303019"/>
                  </a:lnTo>
                  <a:lnTo>
                    <a:pt x="172211" y="1316735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039009" y="5218174"/>
              <a:ext cx="172720" cy="1316990"/>
            </a:xfrm>
            <a:custGeom>
              <a:avLst/>
              <a:gdLst/>
              <a:ahLst/>
              <a:cxnLst/>
              <a:rect l="l" t="t" r="r" b="b"/>
              <a:pathLst>
                <a:path w="172720" h="1316990">
                  <a:moveTo>
                    <a:pt x="172212" y="1316728"/>
                  </a:moveTo>
                  <a:lnTo>
                    <a:pt x="172212" y="7615"/>
                  </a:lnTo>
                  <a:lnTo>
                    <a:pt x="0" y="0"/>
                  </a:lnTo>
                  <a:lnTo>
                    <a:pt x="0" y="1303010"/>
                  </a:lnTo>
                  <a:lnTo>
                    <a:pt x="172212" y="1316728"/>
                  </a:lnTo>
                  <a:close/>
                </a:path>
              </a:pathLst>
            </a:custGeom>
            <a:ln w="7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292458" y="4816601"/>
              <a:ext cx="1675130" cy="62865"/>
            </a:xfrm>
            <a:custGeom>
              <a:avLst/>
              <a:gdLst/>
              <a:ahLst/>
              <a:cxnLst/>
              <a:rect l="l" t="t" r="r" b="b"/>
              <a:pathLst>
                <a:path w="1675129" h="62864">
                  <a:moveTo>
                    <a:pt x="1674875" y="62483"/>
                  </a:moveTo>
                  <a:lnTo>
                    <a:pt x="1674875" y="0"/>
                  </a:lnTo>
                  <a:lnTo>
                    <a:pt x="0" y="0"/>
                  </a:lnTo>
                  <a:lnTo>
                    <a:pt x="0" y="62483"/>
                  </a:lnTo>
                  <a:lnTo>
                    <a:pt x="1674875" y="62483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92492" y="4816599"/>
              <a:ext cx="1675130" cy="62865"/>
            </a:xfrm>
            <a:custGeom>
              <a:avLst/>
              <a:gdLst/>
              <a:ahLst/>
              <a:cxnLst/>
              <a:rect l="l" t="t" r="r" b="b"/>
              <a:pathLst>
                <a:path w="1675129" h="62864">
                  <a:moveTo>
                    <a:pt x="0" y="62471"/>
                  </a:moveTo>
                  <a:lnTo>
                    <a:pt x="1674883" y="62471"/>
                  </a:lnTo>
                  <a:lnTo>
                    <a:pt x="1674883" y="0"/>
                  </a:lnTo>
                  <a:lnTo>
                    <a:pt x="0" y="0"/>
                  </a:lnTo>
                  <a:lnTo>
                    <a:pt x="0" y="62471"/>
                  </a:lnTo>
                  <a:close/>
                </a:path>
              </a:pathLst>
            </a:custGeom>
            <a:ln w="692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92458" y="4643627"/>
              <a:ext cx="1725295" cy="173355"/>
            </a:xfrm>
            <a:custGeom>
              <a:avLst/>
              <a:gdLst/>
              <a:ahLst/>
              <a:cxnLst/>
              <a:rect l="l" t="t" r="r" b="b"/>
              <a:pathLst>
                <a:path w="1725295" h="173354">
                  <a:moveTo>
                    <a:pt x="1725167" y="6857"/>
                  </a:moveTo>
                  <a:lnTo>
                    <a:pt x="78485" y="0"/>
                  </a:lnTo>
                  <a:lnTo>
                    <a:pt x="0" y="172973"/>
                  </a:lnTo>
                  <a:lnTo>
                    <a:pt x="1674875" y="166115"/>
                  </a:lnTo>
                  <a:lnTo>
                    <a:pt x="1725167" y="6857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292492" y="4643622"/>
              <a:ext cx="1725295" cy="173355"/>
            </a:xfrm>
            <a:custGeom>
              <a:avLst/>
              <a:gdLst/>
              <a:ahLst/>
              <a:cxnLst/>
              <a:rect l="l" t="t" r="r" b="b"/>
              <a:pathLst>
                <a:path w="1725295" h="173354">
                  <a:moveTo>
                    <a:pt x="1725173" y="6851"/>
                  </a:moveTo>
                  <a:lnTo>
                    <a:pt x="78478" y="0"/>
                  </a:lnTo>
                  <a:lnTo>
                    <a:pt x="0" y="172977"/>
                  </a:lnTo>
                  <a:lnTo>
                    <a:pt x="1674883" y="166110"/>
                  </a:lnTo>
                  <a:lnTo>
                    <a:pt x="1725173" y="6851"/>
                  </a:lnTo>
                  <a:close/>
                </a:path>
              </a:pathLst>
            </a:custGeom>
            <a:ln w="692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56996" y="4646955"/>
              <a:ext cx="250123" cy="23563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335130" y="6195059"/>
              <a:ext cx="1697355" cy="298450"/>
            </a:xfrm>
            <a:custGeom>
              <a:avLst/>
              <a:gdLst/>
              <a:ahLst/>
              <a:cxnLst/>
              <a:rect l="l" t="t" r="r" b="b"/>
              <a:pathLst>
                <a:path w="1697354" h="298450">
                  <a:moveTo>
                    <a:pt x="1696973" y="297941"/>
                  </a:moveTo>
                  <a:lnTo>
                    <a:pt x="1696973" y="89915"/>
                  </a:lnTo>
                  <a:lnTo>
                    <a:pt x="0" y="0"/>
                  </a:lnTo>
                  <a:lnTo>
                    <a:pt x="0" y="201167"/>
                  </a:lnTo>
                  <a:lnTo>
                    <a:pt x="1696973" y="29794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335162" y="6195049"/>
              <a:ext cx="1697355" cy="298450"/>
            </a:xfrm>
            <a:custGeom>
              <a:avLst/>
              <a:gdLst/>
              <a:ahLst/>
              <a:cxnLst/>
              <a:rect l="l" t="t" r="r" b="b"/>
              <a:pathLst>
                <a:path w="1697354" h="298450">
                  <a:moveTo>
                    <a:pt x="0" y="201177"/>
                  </a:moveTo>
                  <a:lnTo>
                    <a:pt x="0" y="0"/>
                  </a:lnTo>
                  <a:lnTo>
                    <a:pt x="1696985" y="89921"/>
                  </a:lnTo>
                  <a:lnTo>
                    <a:pt x="1696985" y="297950"/>
                  </a:lnTo>
                  <a:lnTo>
                    <a:pt x="0" y="201177"/>
                  </a:lnTo>
                  <a:close/>
                </a:path>
              </a:pathLst>
            </a:custGeom>
            <a:ln w="693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335130" y="6174485"/>
              <a:ext cx="1697355" cy="110489"/>
            </a:xfrm>
            <a:custGeom>
              <a:avLst/>
              <a:gdLst/>
              <a:ahLst/>
              <a:cxnLst/>
              <a:rect l="l" t="t" r="r" b="b"/>
              <a:pathLst>
                <a:path w="1697354" h="110489">
                  <a:moveTo>
                    <a:pt x="1696973" y="110489"/>
                  </a:moveTo>
                  <a:lnTo>
                    <a:pt x="1696973" y="96773"/>
                  </a:lnTo>
                  <a:lnTo>
                    <a:pt x="35813" y="0"/>
                  </a:lnTo>
                  <a:lnTo>
                    <a:pt x="0" y="13715"/>
                  </a:lnTo>
                  <a:lnTo>
                    <a:pt x="1696973" y="11048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335162" y="6174480"/>
              <a:ext cx="1697355" cy="110489"/>
            </a:xfrm>
            <a:custGeom>
              <a:avLst/>
              <a:gdLst/>
              <a:ahLst/>
              <a:cxnLst/>
              <a:rect l="l" t="t" r="r" b="b"/>
              <a:pathLst>
                <a:path w="1697354" h="110489">
                  <a:moveTo>
                    <a:pt x="0" y="13717"/>
                  </a:moveTo>
                  <a:lnTo>
                    <a:pt x="1696985" y="110490"/>
                  </a:lnTo>
                  <a:lnTo>
                    <a:pt x="1696985" y="96773"/>
                  </a:lnTo>
                  <a:lnTo>
                    <a:pt x="35808" y="0"/>
                  </a:lnTo>
                  <a:lnTo>
                    <a:pt x="0" y="13717"/>
                  </a:lnTo>
                  <a:close/>
                </a:path>
              </a:pathLst>
            </a:custGeom>
            <a:ln w="692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53166" y="5062248"/>
              <a:ext cx="164766" cy="15257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306936" y="4927853"/>
              <a:ext cx="1732280" cy="298450"/>
            </a:xfrm>
            <a:custGeom>
              <a:avLst/>
              <a:gdLst/>
              <a:ahLst/>
              <a:cxnLst/>
              <a:rect l="l" t="t" r="r" b="b"/>
              <a:pathLst>
                <a:path w="1732279" h="298450">
                  <a:moveTo>
                    <a:pt x="1732025" y="297941"/>
                  </a:moveTo>
                  <a:lnTo>
                    <a:pt x="1660397" y="152399"/>
                  </a:lnTo>
                  <a:lnTo>
                    <a:pt x="1653539" y="0"/>
                  </a:lnTo>
                  <a:lnTo>
                    <a:pt x="107441" y="0"/>
                  </a:lnTo>
                  <a:lnTo>
                    <a:pt x="35813" y="20573"/>
                  </a:lnTo>
                  <a:lnTo>
                    <a:pt x="21335" y="48005"/>
                  </a:lnTo>
                  <a:lnTo>
                    <a:pt x="6857" y="96773"/>
                  </a:lnTo>
                  <a:lnTo>
                    <a:pt x="6857" y="124205"/>
                  </a:lnTo>
                  <a:lnTo>
                    <a:pt x="28193" y="137921"/>
                  </a:lnTo>
                  <a:lnTo>
                    <a:pt x="28193" y="214121"/>
                  </a:lnTo>
                  <a:lnTo>
                    <a:pt x="0" y="283463"/>
                  </a:lnTo>
                  <a:lnTo>
                    <a:pt x="1732025" y="297941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306974" y="4927840"/>
              <a:ext cx="1732280" cy="298450"/>
            </a:xfrm>
            <a:custGeom>
              <a:avLst/>
              <a:gdLst/>
              <a:ahLst/>
              <a:cxnLst/>
              <a:rect l="l" t="t" r="r" b="b"/>
              <a:pathLst>
                <a:path w="1732279" h="298450">
                  <a:moveTo>
                    <a:pt x="107440" y="0"/>
                  </a:moveTo>
                  <a:lnTo>
                    <a:pt x="35808" y="20583"/>
                  </a:lnTo>
                  <a:lnTo>
                    <a:pt x="21327" y="48019"/>
                  </a:lnTo>
                  <a:lnTo>
                    <a:pt x="6861" y="96773"/>
                  </a:lnTo>
                  <a:lnTo>
                    <a:pt x="6861" y="124208"/>
                  </a:lnTo>
                  <a:lnTo>
                    <a:pt x="28188" y="137925"/>
                  </a:lnTo>
                  <a:lnTo>
                    <a:pt x="28188" y="214130"/>
                  </a:lnTo>
                  <a:lnTo>
                    <a:pt x="0" y="283467"/>
                  </a:lnTo>
                  <a:lnTo>
                    <a:pt x="1732035" y="297950"/>
                  </a:lnTo>
                  <a:lnTo>
                    <a:pt x="1660402" y="152408"/>
                  </a:lnTo>
                  <a:lnTo>
                    <a:pt x="1653541" y="0"/>
                  </a:lnTo>
                  <a:lnTo>
                    <a:pt x="107440" y="0"/>
                  </a:lnTo>
                  <a:close/>
                </a:path>
              </a:pathLst>
            </a:custGeom>
            <a:ln w="693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292458" y="5301995"/>
              <a:ext cx="150495" cy="276860"/>
            </a:xfrm>
            <a:custGeom>
              <a:avLst/>
              <a:gdLst/>
              <a:ahLst/>
              <a:cxnLst/>
              <a:rect l="l" t="t" r="r" b="b"/>
              <a:pathLst>
                <a:path w="150495" h="276860">
                  <a:moveTo>
                    <a:pt x="150113" y="6857"/>
                  </a:moveTo>
                  <a:lnTo>
                    <a:pt x="71627" y="0"/>
                  </a:lnTo>
                  <a:lnTo>
                    <a:pt x="21335" y="27431"/>
                  </a:lnTo>
                  <a:lnTo>
                    <a:pt x="21335" y="89915"/>
                  </a:lnTo>
                  <a:lnTo>
                    <a:pt x="0" y="152399"/>
                  </a:lnTo>
                  <a:lnTo>
                    <a:pt x="6857" y="276605"/>
                  </a:lnTo>
                  <a:lnTo>
                    <a:pt x="71627" y="276605"/>
                  </a:lnTo>
                  <a:lnTo>
                    <a:pt x="64769" y="166115"/>
                  </a:lnTo>
                  <a:lnTo>
                    <a:pt x="86105" y="110489"/>
                  </a:lnTo>
                  <a:lnTo>
                    <a:pt x="78485" y="48005"/>
                  </a:lnTo>
                  <a:lnTo>
                    <a:pt x="150113" y="6857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292492" y="5301994"/>
              <a:ext cx="150495" cy="276860"/>
            </a:xfrm>
            <a:custGeom>
              <a:avLst/>
              <a:gdLst/>
              <a:ahLst/>
              <a:cxnLst/>
              <a:rect l="l" t="t" r="r" b="b"/>
              <a:pathLst>
                <a:path w="150495" h="276860">
                  <a:moveTo>
                    <a:pt x="71632" y="0"/>
                  </a:moveTo>
                  <a:lnTo>
                    <a:pt x="21342" y="27420"/>
                  </a:lnTo>
                  <a:lnTo>
                    <a:pt x="21342" y="89906"/>
                  </a:lnTo>
                  <a:lnTo>
                    <a:pt x="0" y="152393"/>
                  </a:lnTo>
                  <a:lnTo>
                    <a:pt x="6861" y="276601"/>
                  </a:lnTo>
                  <a:lnTo>
                    <a:pt x="71632" y="276601"/>
                  </a:lnTo>
                  <a:lnTo>
                    <a:pt x="64771" y="166110"/>
                  </a:lnTo>
                  <a:lnTo>
                    <a:pt x="86098" y="110490"/>
                  </a:lnTo>
                  <a:lnTo>
                    <a:pt x="78478" y="48004"/>
                  </a:lnTo>
                  <a:lnTo>
                    <a:pt x="150110" y="6851"/>
                  </a:lnTo>
                  <a:lnTo>
                    <a:pt x="71632" y="0"/>
                  </a:lnTo>
                  <a:close/>
                </a:path>
              </a:pathLst>
            </a:custGeom>
            <a:ln w="710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734924" y="5340095"/>
              <a:ext cx="229870" cy="104139"/>
            </a:xfrm>
            <a:custGeom>
              <a:avLst/>
              <a:gdLst/>
              <a:ahLst/>
              <a:cxnLst/>
              <a:rect l="l" t="t" r="r" b="b"/>
              <a:pathLst>
                <a:path w="229870" h="104139">
                  <a:moveTo>
                    <a:pt x="229361" y="103631"/>
                  </a:moveTo>
                  <a:lnTo>
                    <a:pt x="229361" y="0"/>
                  </a:lnTo>
                  <a:lnTo>
                    <a:pt x="0" y="0"/>
                  </a:lnTo>
                  <a:lnTo>
                    <a:pt x="0" y="103631"/>
                  </a:lnTo>
                  <a:lnTo>
                    <a:pt x="229361" y="10363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734962" y="5340088"/>
              <a:ext cx="229870" cy="104139"/>
            </a:xfrm>
            <a:custGeom>
              <a:avLst/>
              <a:gdLst/>
              <a:ahLst/>
              <a:cxnLst/>
              <a:rect l="l" t="t" r="r" b="b"/>
              <a:pathLst>
                <a:path w="229870" h="104139">
                  <a:moveTo>
                    <a:pt x="229363" y="0"/>
                  </a:moveTo>
                  <a:lnTo>
                    <a:pt x="0" y="0"/>
                  </a:lnTo>
                  <a:lnTo>
                    <a:pt x="0" y="103624"/>
                  </a:lnTo>
                  <a:lnTo>
                    <a:pt x="229363" y="103624"/>
                  </a:lnTo>
                  <a:lnTo>
                    <a:pt x="229363" y="0"/>
                  </a:lnTo>
                  <a:close/>
                </a:path>
              </a:pathLst>
            </a:custGeom>
            <a:ln w="696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756260" y="5492495"/>
              <a:ext cx="215265" cy="104139"/>
            </a:xfrm>
            <a:custGeom>
              <a:avLst/>
              <a:gdLst/>
              <a:ahLst/>
              <a:cxnLst/>
              <a:rect l="l" t="t" r="r" b="b"/>
              <a:pathLst>
                <a:path w="215265" h="104139">
                  <a:moveTo>
                    <a:pt x="214883" y="103631"/>
                  </a:moveTo>
                  <a:lnTo>
                    <a:pt x="214883" y="0"/>
                  </a:lnTo>
                  <a:lnTo>
                    <a:pt x="0" y="0"/>
                  </a:lnTo>
                  <a:lnTo>
                    <a:pt x="0" y="103631"/>
                  </a:lnTo>
                  <a:lnTo>
                    <a:pt x="214883" y="10363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756304" y="5492481"/>
              <a:ext cx="215265" cy="104139"/>
            </a:xfrm>
            <a:custGeom>
              <a:avLst/>
              <a:gdLst/>
              <a:ahLst/>
              <a:cxnLst/>
              <a:rect l="l" t="t" r="r" b="b"/>
              <a:pathLst>
                <a:path w="215265" h="104139">
                  <a:moveTo>
                    <a:pt x="214881" y="0"/>
                  </a:moveTo>
                  <a:lnTo>
                    <a:pt x="0" y="0"/>
                  </a:lnTo>
                  <a:lnTo>
                    <a:pt x="0" y="103639"/>
                  </a:lnTo>
                  <a:lnTo>
                    <a:pt x="214881" y="103639"/>
                  </a:lnTo>
                  <a:lnTo>
                    <a:pt x="214881" y="0"/>
                  </a:lnTo>
                  <a:close/>
                </a:path>
              </a:pathLst>
            </a:custGeom>
            <a:ln w="696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939140" y="5225795"/>
              <a:ext cx="100330" cy="367030"/>
            </a:xfrm>
            <a:custGeom>
              <a:avLst/>
              <a:gdLst/>
              <a:ahLst/>
              <a:cxnLst/>
              <a:rect l="l" t="t" r="r" b="b"/>
              <a:pathLst>
                <a:path w="100329" h="367029">
                  <a:moveTo>
                    <a:pt x="99821" y="366521"/>
                  </a:moveTo>
                  <a:lnTo>
                    <a:pt x="99821" y="249173"/>
                  </a:lnTo>
                  <a:lnTo>
                    <a:pt x="42671" y="249173"/>
                  </a:lnTo>
                  <a:lnTo>
                    <a:pt x="42671" y="220979"/>
                  </a:lnTo>
                  <a:lnTo>
                    <a:pt x="99821" y="220979"/>
                  </a:lnTo>
                  <a:lnTo>
                    <a:pt x="99821" y="110489"/>
                  </a:lnTo>
                  <a:lnTo>
                    <a:pt x="42671" y="110489"/>
                  </a:lnTo>
                  <a:lnTo>
                    <a:pt x="28193" y="89915"/>
                  </a:lnTo>
                  <a:lnTo>
                    <a:pt x="35813" y="0"/>
                  </a:lnTo>
                  <a:lnTo>
                    <a:pt x="13715" y="0"/>
                  </a:lnTo>
                  <a:lnTo>
                    <a:pt x="6857" y="117347"/>
                  </a:lnTo>
                  <a:lnTo>
                    <a:pt x="0" y="144779"/>
                  </a:lnTo>
                  <a:lnTo>
                    <a:pt x="0" y="193547"/>
                  </a:lnTo>
                  <a:lnTo>
                    <a:pt x="28193" y="214121"/>
                  </a:lnTo>
                  <a:lnTo>
                    <a:pt x="21335" y="249173"/>
                  </a:lnTo>
                  <a:lnTo>
                    <a:pt x="6857" y="269747"/>
                  </a:lnTo>
                  <a:lnTo>
                    <a:pt x="6857" y="318515"/>
                  </a:lnTo>
                  <a:lnTo>
                    <a:pt x="28193" y="366521"/>
                  </a:lnTo>
                  <a:lnTo>
                    <a:pt x="99821" y="366521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939188" y="5225790"/>
              <a:ext cx="100330" cy="367030"/>
            </a:xfrm>
            <a:custGeom>
              <a:avLst/>
              <a:gdLst/>
              <a:ahLst/>
              <a:cxnLst/>
              <a:rect l="l" t="t" r="r" b="b"/>
              <a:pathLst>
                <a:path w="100329" h="367029">
                  <a:moveTo>
                    <a:pt x="35808" y="0"/>
                  </a:moveTo>
                  <a:lnTo>
                    <a:pt x="28188" y="89906"/>
                  </a:lnTo>
                  <a:lnTo>
                    <a:pt x="42669" y="110490"/>
                  </a:lnTo>
                  <a:lnTo>
                    <a:pt x="99820" y="110490"/>
                  </a:lnTo>
                  <a:lnTo>
                    <a:pt x="99820" y="220981"/>
                  </a:lnTo>
                  <a:lnTo>
                    <a:pt x="42669" y="220981"/>
                  </a:lnTo>
                  <a:lnTo>
                    <a:pt x="42669" y="249166"/>
                  </a:lnTo>
                  <a:lnTo>
                    <a:pt x="99820" y="249166"/>
                  </a:lnTo>
                  <a:lnTo>
                    <a:pt x="99820" y="366523"/>
                  </a:lnTo>
                  <a:lnTo>
                    <a:pt x="28188" y="366523"/>
                  </a:lnTo>
                  <a:lnTo>
                    <a:pt x="6845" y="318519"/>
                  </a:lnTo>
                  <a:lnTo>
                    <a:pt x="6845" y="269750"/>
                  </a:lnTo>
                  <a:lnTo>
                    <a:pt x="21327" y="249166"/>
                  </a:lnTo>
                  <a:lnTo>
                    <a:pt x="28188" y="214115"/>
                  </a:lnTo>
                  <a:lnTo>
                    <a:pt x="0" y="193546"/>
                  </a:lnTo>
                  <a:lnTo>
                    <a:pt x="0" y="144777"/>
                  </a:lnTo>
                  <a:lnTo>
                    <a:pt x="6845" y="117342"/>
                  </a:lnTo>
                  <a:lnTo>
                    <a:pt x="13706" y="0"/>
                  </a:lnTo>
                  <a:lnTo>
                    <a:pt x="35808" y="0"/>
                  </a:lnTo>
                  <a:close/>
                </a:path>
              </a:pathLst>
            </a:custGeom>
            <a:ln w="71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357228" y="4913375"/>
              <a:ext cx="1603375" cy="1275080"/>
            </a:xfrm>
            <a:custGeom>
              <a:avLst/>
              <a:gdLst/>
              <a:ahLst/>
              <a:cxnLst/>
              <a:rect l="l" t="t" r="r" b="b"/>
              <a:pathLst>
                <a:path w="1603375" h="1275079">
                  <a:moveTo>
                    <a:pt x="1603247" y="0"/>
                  </a:moveTo>
                  <a:lnTo>
                    <a:pt x="71627" y="0"/>
                  </a:lnTo>
                  <a:lnTo>
                    <a:pt x="35813" y="21335"/>
                  </a:lnTo>
                  <a:lnTo>
                    <a:pt x="13715" y="48767"/>
                  </a:lnTo>
                  <a:lnTo>
                    <a:pt x="0" y="83819"/>
                  </a:lnTo>
                  <a:lnTo>
                    <a:pt x="0" y="131825"/>
                  </a:lnTo>
                  <a:lnTo>
                    <a:pt x="13715" y="1198625"/>
                  </a:lnTo>
                  <a:lnTo>
                    <a:pt x="1588769" y="1274825"/>
                  </a:lnTo>
                  <a:lnTo>
                    <a:pt x="1574291" y="124967"/>
                  </a:lnTo>
                  <a:lnTo>
                    <a:pt x="1574291" y="83819"/>
                  </a:lnTo>
                  <a:lnTo>
                    <a:pt x="1581911" y="35051"/>
                  </a:lnTo>
                  <a:lnTo>
                    <a:pt x="1603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357264" y="4913372"/>
              <a:ext cx="1603375" cy="1275080"/>
            </a:xfrm>
            <a:custGeom>
              <a:avLst/>
              <a:gdLst/>
              <a:ahLst/>
              <a:cxnLst/>
              <a:rect l="l" t="t" r="r" b="b"/>
              <a:pathLst>
                <a:path w="1603375" h="1275079">
                  <a:moveTo>
                    <a:pt x="1603251" y="0"/>
                  </a:moveTo>
                  <a:lnTo>
                    <a:pt x="71632" y="0"/>
                  </a:lnTo>
                  <a:lnTo>
                    <a:pt x="35808" y="21333"/>
                  </a:lnTo>
                  <a:lnTo>
                    <a:pt x="13706" y="48768"/>
                  </a:lnTo>
                  <a:lnTo>
                    <a:pt x="0" y="83820"/>
                  </a:lnTo>
                  <a:lnTo>
                    <a:pt x="0" y="131824"/>
                  </a:lnTo>
                  <a:lnTo>
                    <a:pt x="13706" y="1198621"/>
                  </a:lnTo>
                  <a:lnTo>
                    <a:pt x="1588770" y="1274825"/>
                  </a:lnTo>
                  <a:lnTo>
                    <a:pt x="1574304" y="124957"/>
                  </a:lnTo>
                  <a:lnTo>
                    <a:pt x="1574304" y="83820"/>
                  </a:lnTo>
                  <a:lnTo>
                    <a:pt x="1581924" y="35051"/>
                  </a:lnTo>
                  <a:lnTo>
                    <a:pt x="1603251" y="0"/>
                  </a:lnTo>
                  <a:close/>
                </a:path>
              </a:pathLst>
            </a:custGeom>
            <a:ln w="701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027282" y="4546853"/>
              <a:ext cx="300990" cy="55244"/>
            </a:xfrm>
            <a:custGeom>
              <a:avLst/>
              <a:gdLst/>
              <a:ahLst/>
              <a:cxnLst/>
              <a:rect l="l" t="t" r="r" b="b"/>
              <a:pathLst>
                <a:path w="300989" h="55245">
                  <a:moveTo>
                    <a:pt x="300989" y="48005"/>
                  </a:moveTo>
                  <a:lnTo>
                    <a:pt x="201167" y="0"/>
                  </a:lnTo>
                  <a:lnTo>
                    <a:pt x="0" y="0"/>
                  </a:lnTo>
                  <a:lnTo>
                    <a:pt x="100583" y="54863"/>
                  </a:lnTo>
                  <a:lnTo>
                    <a:pt x="300989" y="48005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027320" y="4546849"/>
              <a:ext cx="300990" cy="55244"/>
            </a:xfrm>
            <a:custGeom>
              <a:avLst/>
              <a:gdLst/>
              <a:ahLst/>
              <a:cxnLst/>
              <a:rect l="l" t="t" r="r" b="b"/>
              <a:pathLst>
                <a:path w="300989" h="55245">
                  <a:moveTo>
                    <a:pt x="100579" y="54855"/>
                  </a:moveTo>
                  <a:lnTo>
                    <a:pt x="300980" y="48004"/>
                  </a:lnTo>
                  <a:lnTo>
                    <a:pt x="201159" y="0"/>
                  </a:lnTo>
                  <a:lnTo>
                    <a:pt x="0" y="0"/>
                  </a:lnTo>
                  <a:lnTo>
                    <a:pt x="100579" y="54855"/>
                  </a:lnTo>
                  <a:close/>
                </a:path>
              </a:pathLst>
            </a:custGeom>
            <a:ln w="693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963274" y="4546853"/>
              <a:ext cx="257810" cy="34290"/>
            </a:xfrm>
            <a:custGeom>
              <a:avLst/>
              <a:gdLst/>
              <a:ahLst/>
              <a:cxnLst/>
              <a:rect l="l" t="t" r="r" b="b"/>
              <a:pathLst>
                <a:path w="257810" h="34289">
                  <a:moveTo>
                    <a:pt x="257555" y="0"/>
                  </a:moveTo>
                  <a:lnTo>
                    <a:pt x="64007" y="0"/>
                  </a:lnTo>
                  <a:lnTo>
                    <a:pt x="0" y="34289"/>
                  </a:lnTo>
                  <a:lnTo>
                    <a:pt x="171449" y="34289"/>
                  </a:lnTo>
                  <a:lnTo>
                    <a:pt x="25755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963308" y="4546849"/>
              <a:ext cx="257810" cy="34290"/>
            </a:xfrm>
            <a:custGeom>
              <a:avLst/>
              <a:gdLst/>
              <a:ahLst/>
              <a:cxnLst/>
              <a:rect l="l" t="t" r="r" b="b"/>
              <a:pathLst>
                <a:path w="257810" h="34289">
                  <a:moveTo>
                    <a:pt x="257551" y="0"/>
                  </a:moveTo>
                  <a:lnTo>
                    <a:pt x="171453" y="34286"/>
                  </a:lnTo>
                  <a:lnTo>
                    <a:pt x="0" y="34286"/>
                  </a:lnTo>
                  <a:lnTo>
                    <a:pt x="64012" y="0"/>
                  </a:lnTo>
                  <a:lnTo>
                    <a:pt x="257551" y="0"/>
                  </a:lnTo>
                  <a:close/>
                </a:path>
              </a:pathLst>
            </a:custGeom>
            <a:ln w="693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" name="object 5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04759" y="4918328"/>
            <a:ext cx="2865881" cy="1536953"/>
          </a:xfrm>
          <a:prstGeom prst="rect">
            <a:avLst/>
          </a:prstGeom>
        </p:spPr>
      </p:pic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2180208" y="1204975"/>
            <a:ext cx="633412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Other</a:t>
            </a:r>
            <a:r>
              <a:rPr dirty="0" spc="-15"/>
              <a:t> </a:t>
            </a:r>
            <a:r>
              <a:rPr dirty="0" spc="-5"/>
              <a:t>Nonimpact</a:t>
            </a:r>
            <a:r>
              <a:rPr dirty="0" spc="-15"/>
              <a:t> </a:t>
            </a:r>
            <a:r>
              <a:rPr dirty="0" spc="-5"/>
              <a:t>Printers</a:t>
            </a:r>
          </a:p>
        </p:txBody>
      </p:sp>
      <p:sp>
        <p:nvSpPr>
          <p:cNvPr id="57" name="object 5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56" name="object 56"/>
          <p:cNvSpPr txBox="1"/>
          <p:nvPr/>
        </p:nvSpPr>
        <p:spPr>
          <a:xfrm>
            <a:off x="1540128" y="2253054"/>
            <a:ext cx="7144384" cy="257937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Plotters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Image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transferred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paper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with</a:t>
            </a:r>
            <a:r>
              <a:rPr dirty="0" sz="2800" spc="-5">
                <a:latin typeface="Arial"/>
                <a:cs typeface="Arial"/>
              </a:rPr>
              <a:t> ink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pens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Very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high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resolution</a:t>
            </a:r>
            <a:endParaRPr sz="2800">
              <a:latin typeface="Arial"/>
              <a:cs typeface="Arial"/>
            </a:endParaRPr>
          </a:p>
          <a:p>
            <a:pPr lvl="1" marL="755015" marR="300990" indent="-285750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Excellent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scientific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engineering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applications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25194" marR="5080" indent="-38735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Secondary Storage: </a:t>
            </a:r>
            <a:r>
              <a:rPr dirty="0" spc="-1210"/>
              <a:t> </a:t>
            </a:r>
            <a:r>
              <a:rPr dirty="0"/>
              <a:t>Input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352547"/>
            <a:ext cx="7336155" cy="36118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Peripherals with both input and output </a:t>
            </a:r>
            <a:r>
              <a:rPr dirty="0" sz="32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functions. This form of storage is semi-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permanent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Examples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include: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Magnetic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tape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Magnetic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disks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Optical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disks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27435" y="3701414"/>
            <a:ext cx="3043555" cy="2722880"/>
            <a:chOff x="5727435" y="3701414"/>
            <a:chExt cx="3043555" cy="2722880"/>
          </a:xfrm>
        </p:grpSpPr>
        <p:sp>
          <p:nvSpPr>
            <p:cNvPr id="5" name="object 5"/>
            <p:cNvSpPr/>
            <p:nvPr/>
          </p:nvSpPr>
          <p:spPr>
            <a:xfrm>
              <a:off x="5727816" y="5049774"/>
              <a:ext cx="2423160" cy="1363980"/>
            </a:xfrm>
            <a:custGeom>
              <a:avLst/>
              <a:gdLst/>
              <a:ahLst/>
              <a:cxnLst/>
              <a:rect l="l" t="t" r="r" b="b"/>
              <a:pathLst>
                <a:path w="2423159" h="1363979">
                  <a:moveTo>
                    <a:pt x="2423160" y="410718"/>
                  </a:moveTo>
                  <a:lnTo>
                    <a:pt x="1674114" y="0"/>
                  </a:lnTo>
                  <a:lnTo>
                    <a:pt x="448818" y="192024"/>
                  </a:lnTo>
                  <a:lnTo>
                    <a:pt x="269748" y="435864"/>
                  </a:lnTo>
                  <a:lnTo>
                    <a:pt x="0" y="480822"/>
                  </a:lnTo>
                  <a:lnTo>
                    <a:pt x="0" y="657606"/>
                  </a:lnTo>
                  <a:lnTo>
                    <a:pt x="89916" y="733044"/>
                  </a:lnTo>
                  <a:lnTo>
                    <a:pt x="89916" y="773430"/>
                  </a:lnTo>
                  <a:lnTo>
                    <a:pt x="272034" y="920642"/>
                  </a:lnTo>
                  <a:lnTo>
                    <a:pt x="272034" y="874776"/>
                  </a:lnTo>
                  <a:lnTo>
                    <a:pt x="272796" y="874776"/>
                  </a:lnTo>
                  <a:lnTo>
                    <a:pt x="272796" y="875363"/>
                  </a:lnTo>
                  <a:lnTo>
                    <a:pt x="451866" y="1013460"/>
                  </a:lnTo>
                  <a:lnTo>
                    <a:pt x="451866" y="1062228"/>
                  </a:lnTo>
                  <a:lnTo>
                    <a:pt x="829818" y="1363980"/>
                  </a:lnTo>
                  <a:lnTo>
                    <a:pt x="903732" y="1363980"/>
                  </a:lnTo>
                  <a:lnTo>
                    <a:pt x="2244090" y="1064514"/>
                  </a:lnTo>
                  <a:lnTo>
                    <a:pt x="2423160" y="410718"/>
                  </a:lnTo>
                  <a:close/>
                </a:path>
                <a:path w="2423159" h="1363979">
                  <a:moveTo>
                    <a:pt x="272796" y="921258"/>
                  </a:moveTo>
                  <a:lnTo>
                    <a:pt x="272796" y="875363"/>
                  </a:lnTo>
                  <a:lnTo>
                    <a:pt x="272034" y="874776"/>
                  </a:lnTo>
                  <a:lnTo>
                    <a:pt x="272034" y="920642"/>
                  </a:lnTo>
                  <a:lnTo>
                    <a:pt x="272796" y="921258"/>
                  </a:lnTo>
                  <a:close/>
                </a:path>
              </a:pathLst>
            </a:custGeom>
            <a:solidFill>
              <a:srgbClr val="FFFF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727816" y="5049773"/>
              <a:ext cx="2423160" cy="1363980"/>
            </a:xfrm>
            <a:custGeom>
              <a:avLst/>
              <a:gdLst/>
              <a:ahLst/>
              <a:cxnLst/>
              <a:rect l="l" t="t" r="r" b="b"/>
              <a:pathLst>
                <a:path w="2423159" h="1363979">
                  <a:moveTo>
                    <a:pt x="272033" y="874775"/>
                  </a:moveTo>
                  <a:lnTo>
                    <a:pt x="451865" y="1013459"/>
                  </a:lnTo>
                  <a:lnTo>
                    <a:pt x="451865" y="1062227"/>
                  </a:lnTo>
                  <a:lnTo>
                    <a:pt x="829817" y="1363979"/>
                  </a:lnTo>
                  <a:lnTo>
                    <a:pt x="903731" y="1363979"/>
                  </a:lnTo>
                  <a:lnTo>
                    <a:pt x="2244089" y="1064513"/>
                  </a:lnTo>
                  <a:lnTo>
                    <a:pt x="2423159" y="410717"/>
                  </a:lnTo>
                  <a:lnTo>
                    <a:pt x="1674113" y="0"/>
                  </a:lnTo>
                  <a:lnTo>
                    <a:pt x="448817" y="192023"/>
                  </a:lnTo>
                  <a:lnTo>
                    <a:pt x="269747" y="435863"/>
                  </a:lnTo>
                  <a:lnTo>
                    <a:pt x="0" y="480821"/>
                  </a:lnTo>
                  <a:lnTo>
                    <a:pt x="0" y="657605"/>
                  </a:lnTo>
                  <a:lnTo>
                    <a:pt x="89915" y="733043"/>
                  </a:lnTo>
                  <a:lnTo>
                    <a:pt x="89915" y="773429"/>
                  </a:lnTo>
                  <a:lnTo>
                    <a:pt x="272795" y="921257"/>
                  </a:lnTo>
                  <a:lnTo>
                    <a:pt x="272795" y="8747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35436" y="5523738"/>
              <a:ext cx="669925" cy="509270"/>
            </a:xfrm>
            <a:custGeom>
              <a:avLst/>
              <a:gdLst/>
              <a:ahLst/>
              <a:cxnLst/>
              <a:rect l="l" t="t" r="r" b="b"/>
              <a:pathLst>
                <a:path w="669925" h="509270">
                  <a:moveTo>
                    <a:pt x="669798" y="498348"/>
                  </a:moveTo>
                  <a:lnTo>
                    <a:pt x="21336" y="0"/>
                  </a:lnTo>
                  <a:lnTo>
                    <a:pt x="0" y="9144"/>
                  </a:lnTo>
                  <a:lnTo>
                    <a:pt x="656082" y="509016"/>
                  </a:lnTo>
                  <a:lnTo>
                    <a:pt x="669798" y="498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735436" y="5523737"/>
              <a:ext cx="669925" cy="509270"/>
            </a:xfrm>
            <a:custGeom>
              <a:avLst/>
              <a:gdLst/>
              <a:ahLst/>
              <a:cxnLst/>
              <a:rect l="l" t="t" r="r" b="b"/>
              <a:pathLst>
                <a:path w="669925" h="509270">
                  <a:moveTo>
                    <a:pt x="21335" y="0"/>
                  </a:moveTo>
                  <a:lnTo>
                    <a:pt x="669797" y="498347"/>
                  </a:lnTo>
                  <a:lnTo>
                    <a:pt x="656081" y="509015"/>
                  </a:lnTo>
                  <a:lnTo>
                    <a:pt x="0" y="9143"/>
                  </a:lnTo>
                  <a:lnTo>
                    <a:pt x="2133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89232" y="6196583"/>
              <a:ext cx="180340" cy="227329"/>
            </a:xfrm>
            <a:custGeom>
              <a:avLst/>
              <a:gdLst/>
              <a:ahLst/>
              <a:cxnLst/>
              <a:rect l="l" t="t" r="r" b="b"/>
              <a:pathLst>
                <a:path w="180340" h="227329">
                  <a:moveTo>
                    <a:pt x="0" y="22097"/>
                  </a:moveTo>
                  <a:lnTo>
                    <a:pt x="104393" y="0"/>
                  </a:lnTo>
                  <a:lnTo>
                    <a:pt x="179831" y="2270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389232" y="6041135"/>
              <a:ext cx="0" cy="177800"/>
            </a:xfrm>
            <a:custGeom>
              <a:avLst/>
              <a:gdLst/>
              <a:ahLst/>
              <a:cxnLst/>
              <a:rect l="l" t="t" r="r" b="b"/>
              <a:pathLst>
                <a:path w="0" h="177800">
                  <a:moveTo>
                    <a:pt x="0" y="0"/>
                  </a:moveTo>
                  <a:lnTo>
                    <a:pt x="0" y="17754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20780" y="5778245"/>
              <a:ext cx="568960" cy="445770"/>
            </a:xfrm>
            <a:custGeom>
              <a:avLst/>
              <a:gdLst/>
              <a:ahLst/>
              <a:cxnLst/>
              <a:rect l="l" t="t" r="r" b="b"/>
              <a:pathLst>
                <a:path w="568960" h="445770">
                  <a:moveTo>
                    <a:pt x="0" y="0"/>
                  </a:moveTo>
                  <a:lnTo>
                    <a:pt x="568451" y="4457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99138" y="5458967"/>
              <a:ext cx="1755139" cy="561975"/>
            </a:xfrm>
            <a:custGeom>
              <a:avLst/>
              <a:gdLst/>
              <a:ahLst/>
              <a:cxnLst/>
              <a:rect l="l" t="t" r="r" b="b"/>
              <a:pathLst>
                <a:path w="1755140" h="561975">
                  <a:moveTo>
                    <a:pt x="0" y="561593"/>
                  </a:moveTo>
                  <a:lnTo>
                    <a:pt x="261365" y="518921"/>
                  </a:lnTo>
                  <a:lnTo>
                    <a:pt x="444245" y="251459"/>
                  </a:lnTo>
                  <a:lnTo>
                    <a:pt x="175488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996802" y="5485637"/>
              <a:ext cx="664210" cy="491490"/>
            </a:xfrm>
            <a:custGeom>
              <a:avLst/>
              <a:gdLst/>
              <a:ahLst/>
              <a:cxnLst/>
              <a:rect l="l" t="t" r="r" b="b"/>
              <a:pathLst>
                <a:path w="664209" h="491489">
                  <a:moveTo>
                    <a:pt x="0" y="0"/>
                  </a:moveTo>
                  <a:lnTo>
                    <a:pt x="663701" y="491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39474" y="5083301"/>
              <a:ext cx="2026920" cy="414020"/>
            </a:xfrm>
            <a:custGeom>
              <a:avLst/>
              <a:gdLst/>
              <a:ahLst/>
              <a:cxnLst/>
              <a:rect l="l" t="t" r="r" b="b"/>
              <a:pathLst>
                <a:path w="2026920" h="414020">
                  <a:moveTo>
                    <a:pt x="0" y="413765"/>
                  </a:moveTo>
                  <a:lnTo>
                    <a:pt x="169163" y="179831"/>
                  </a:lnTo>
                  <a:lnTo>
                    <a:pt x="1341881" y="0"/>
                  </a:lnTo>
                  <a:lnTo>
                    <a:pt x="2026919" y="36194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632310" y="3701795"/>
              <a:ext cx="1403350" cy="2254250"/>
            </a:xfrm>
            <a:custGeom>
              <a:avLst/>
              <a:gdLst/>
              <a:ahLst/>
              <a:cxnLst/>
              <a:rect l="l" t="t" r="r" b="b"/>
              <a:pathLst>
                <a:path w="1403350" h="2254250">
                  <a:moveTo>
                    <a:pt x="0" y="2253995"/>
                  </a:moveTo>
                  <a:lnTo>
                    <a:pt x="188975" y="1964435"/>
                  </a:lnTo>
                  <a:lnTo>
                    <a:pt x="1402841" y="1743455"/>
                  </a:lnTo>
                </a:path>
                <a:path w="1403350" h="2254250">
                  <a:moveTo>
                    <a:pt x="897635" y="0"/>
                  </a:moveTo>
                  <a:lnTo>
                    <a:pt x="823721" y="30479"/>
                  </a:lnTo>
                  <a:lnTo>
                    <a:pt x="781049" y="192785"/>
                  </a:lnTo>
                  <a:lnTo>
                    <a:pt x="865631" y="319277"/>
                  </a:lnTo>
                  <a:lnTo>
                    <a:pt x="760475" y="834389"/>
                  </a:lnTo>
                  <a:lnTo>
                    <a:pt x="678941" y="10401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529946" y="3701795"/>
              <a:ext cx="876300" cy="775335"/>
            </a:xfrm>
            <a:custGeom>
              <a:avLst/>
              <a:gdLst/>
              <a:ahLst/>
              <a:cxnLst/>
              <a:rect l="l" t="t" r="r" b="b"/>
              <a:pathLst>
                <a:path w="876300" h="775335">
                  <a:moveTo>
                    <a:pt x="874775" y="774953"/>
                  </a:moveTo>
                  <a:lnTo>
                    <a:pt x="876299" y="765047"/>
                  </a:lnTo>
                  <a:lnTo>
                    <a:pt x="876299" y="755903"/>
                  </a:lnTo>
                  <a:lnTo>
                    <a:pt x="873251" y="738377"/>
                  </a:lnTo>
                  <a:lnTo>
                    <a:pt x="865631" y="724661"/>
                  </a:lnTo>
                  <a:lnTo>
                    <a:pt x="858011" y="710183"/>
                  </a:lnTo>
                  <a:lnTo>
                    <a:pt x="848105" y="697229"/>
                  </a:lnTo>
                  <a:lnTo>
                    <a:pt x="835913" y="687323"/>
                  </a:lnTo>
                  <a:lnTo>
                    <a:pt x="822959" y="678179"/>
                  </a:lnTo>
                  <a:lnTo>
                    <a:pt x="810005" y="669035"/>
                  </a:lnTo>
                  <a:lnTo>
                    <a:pt x="796289" y="662177"/>
                  </a:lnTo>
                  <a:lnTo>
                    <a:pt x="784859" y="653033"/>
                  </a:lnTo>
                  <a:lnTo>
                    <a:pt x="772667" y="646175"/>
                  </a:lnTo>
                  <a:lnTo>
                    <a:pt x="764285" y="638555"/>
                  </a:lnTo>
                  <a:lnTo>
                    <a:pt x="758189" y="629411"/>
                  </a:lnTo>
                  <a:lnTo>
                    <a:pt x="754379" y="619505"/>
                  </a:lnTo>
                  <a:lnTo>
                    <a:pt x="754379" y="608075"/>
                  </a:lnTo>
                  <a:lnTo>
                    <a:pt x="758189" y="595883"/>
                  </a:lnTo>
                  <a:lnTo>
                    <a:pt x="818387" y="380237"/>
                  </a:lnTo>
                  <a:lnTo>
                    <a:pt x="761237" y="31927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591668" y="3836669"/>
              <a:ext cx="1170940" cy="2204085"/>
            </a:xfrm>
            <a:custGeom>
              <a:avLst/>
              <a:gdLst/>
              <a:ahLst/>
              <a:cxnLst/>
              <a:rect l="l" t="t" r="r" b="b"/>
              <a:pathLst>
                <a:path w="1170940" h="2204085">
                  <a:moveTo>
                    <a:pt x="0" y="0"/>
                  </a:moveTo>
                  <a:lnTo>
                    <a:pt x="233933" y="308609"/>
                  </a:lnTo>
                  <a:lnTo>
                    <a:pt x="1142237" y="713231"/>
                  </a:lnTo>
                </a:path>
                <a:path w="1170940" h="2204085">
                  <a:moveTo>
                    <a:pt x="1159763" y="659129"/>
                  </a:moveTo>
                  <a:lnTo>
                    <a:pt x="1170431" y="733043"/>
                  </a:lnTo>
                  <a:lnTo>
                    <a:pt x="834389" y="2033777"/>
                  </a:lnTo>
                  <a:lnTo>
                    <a:pt x="831341" y="2049779"/>
                  </a:lnTo>
                  <a:lnTo>
                    <a:pt x="809243" y="2090165"/>
                  </a:lnTo>
                  <a:lnTo>
                    <a:pt x="774191" y="2113025"/>
                  </a:lnTo>
                  <a:lnTo>
                    <a:pt x="761237" y="2119121"/>
                  </a:lnTo>
                  <a:lnTo>
                    <a:pt x="745997" y="2123693"/>
                  </a:lnTo>
                  <a:lnTo>
                    <a:pt x="728471" y="2128265"/>
                  </a:lnTo>
                  <a:lnTo>
                    <a:pt x="709421" y="2132837"/>
                  </a:lnTo>
                  <a:lnTo>
                    <a:pt x="391667" y="2203703"/>
                  </a:lnTo>
                  <a:lnTo>
                    <a:pt x="370331" y="2106929"/>
                  </a:lnTo>
                  <a:lnTo>
                    <a:pt x="284987" y="20741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344525" y="4075937"/>
              <a:ext cx="426084" cy="480059"/>
            </a:xfrm>
            <a:custGeom>
              <a:avLst/>
              <a:gdLst/>
              <a:ahLst/>
              <a:cxnLst/>
              <a:rect l="l" t="t" r="r" b="b"/>
              <a:pathLst>
                <a:path w="426084" h="480060">
                  <a:moveTo>
                    <a:pt x="425958" y="480060"/>
                  </a:moveTo>
                  <a:lnTo>
                    <a:pt x="407670" y="420624"/>
                  </a:lnTo>
                  <a:lnTo>
                    <a:pt x="0" y="0"/>
                  </a:lnTo>
                  <a:lnTo>
                    <a:pt x="425958" y="48006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344524" y="4075937"/>
              <a:ext cx="426084" cy="480059"/>
            </a:xfrm>
            <a:custGeom>
              <a:avLst/>
              <a:gdLst/>
              <a:ahLst/>
              <a:cxnLst/>
              <a:rect l="l" t="t" r="r" b="b"/>
              <a:pathLst>
                <a:path w="426084" h="480060">
                  <a:moveTo>
                    <a:pt x="0" y="0"/>
                  </a:moveTo>
                  <a:lnTo>
                    <a:pt x="407669" y="420623"/>
                  </a:lnTo>
                  <a:lnTo>
                    <a:pt x="425957" y="48005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550520" y="3784091"/>
              <a:ext cx="844550" cy="2190750"/>
            </a:xfrm>
            <a:custGeom>
              <a:avLst/>
              <a:gdLst/>
              <a:ahLst/>
              <a:cxnLst/>
              <a:rect l="l" t="t" r="r" b="b"/>
              <a:pathLst>
                <a:path w="844550" h="2190750">
                  <a:moveTo>
                    <a:pt x="221741" y="478535"/>
                  </a:moveTo>
                  <a:lnTo>
                    <a:pt x="102107" y="1012697"/>
                  </a:lnTo>
                </a:path>
                <a:path w="844550" h="2190750">
                  <a:moveTo>
                    <a:pt x="462533" y="2190749"/>
                  </a:moveTo>
                  <a:lnTo>
                    <a:pt x="737615" y="2129027"/>
                  </a:lnTo>
                  <a:lnTo>
                    <a:pt x="771905" y="2112263"/>
                  </a:lnTo>
                  <a:lnTo>
                    <a:pt x="802385" y="2079497"/>
                  </a:lnTo>
                  <a:lnTo>
                    <a:pt x="815339" y="2058923"/>
                  </a:lnTo>
                  <a:lnTo>
                    <a:pt x="822197" y="2049017"/>
                  </a:lnTo>
                  <a:lnTo>
                    <a:pt x="827531" y="2036825"/>
                  </a:lnTo>
                  <a:lnTo>
                    <a:pt x="832103" y="2026157"/>
                  </a:lnTo>
                  <a:lnTo>
                    <a:pt x="837437" y="2014727"/>
                  </a:lnTo>
                  <a:lnTo>
                    <a:pt x="841247" y="2002535"/>
                  </a:lnTo>
                  <a:lnTo>
                    <a:pt x="844295" y="1991105"/>
                  </a:lnTo>
                </a:path>
                <a:path w="844550" h="2190750">
                  <a:moveTo>
                    <a:pt x="727709" y="333755"/>
                  </a:moveTo>
                  <a:lnTo>
                    <a:pt x="685799" y="28803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314806" y="4138421"/>
              <a:ext cx="364490" cy="379730"/>
            </a:xfrm>
            <a:custGeom>
              <a:avLst/>
              <a:gdLst/>
              <a:ahLst/>
              <a:cxnLst/>
              <a:rect l="l" t="t" r="r" b="b"/>
              <a:pathLst>
                <a:path w="364490" h="379729">
                  <a:moveTo>
                    <a:pt x="364235" y="3794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361544" y="3793997"/>
              <a:ext cx="624840" cy="2247265"/>
            </a:xfrm>
            <a:custGeom>
              <a:avLst/>
              <a:gdLst/>
              <a:ahLst/>
              <a:cxnLst/>
              <a:rect l="l" t="t" r="r" b="b"/>
              <a:pathLst>
                <a:path w="624840" h="2247265">
                  <a:moveTo>
                    <a:pt x="135635" y="0"/>
                  </a:moveTo>
                  <a:lnTo>
                    <a:pt x="115061" y="96011"/>
                  </a:lnTo>
                  <a:lnTo>
                    <a:pt x="188975" y="234695"/>
                  </a:lnTo>
                  <a:lnTo>
                    <a:pt x="83057" y="743711"/>
                  </a:lnTo>
                  <a:lnTo>
                    <a:pt x="0" y="941831"/>
                  </a:lnTo>
                </a:path>
                <a:path w="624840" h="2247265">
                  <a:moveTo>
                    <a:pt x="624839" y="2247137"/>
                  </a:moveTo>
                  <a:lnTo>
                    <a:pt x="571499" y="2221991"/>
                  </a:lnTo>
                  <a:lnTo>
                    <a:pt x="547115" y="21305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06171" y="5732144"/>
              <a:ext cx="121919" cy="1478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394816" y="4635245"/>
              <a:ext cx="264795" cy="1160145"/>
            </a:xfrm>
            <a:custGeom>
              <a:avLst/>
              <a:gdLst/>
              <a:ahLst/>
              <a:cxnLst/>
              <a:rect l="l" t="t" r="r" b="b"/>
              <a:pathLst>
                <a:path w="264795" h="1160145">
                  <a:moveTo>
                    <a:pt x="0" y="1159763"/>
                  </a:moveTo>
                  <a:lnTo>
                    <a:pt x="2644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172062" y="4718303"/>
              <a:ext cx="2080260" cy="1237615"/>
            </a:xfrm>
            <a:custGeom>
              <a:avLst/>
              <a:gdLst/>
              <a:ahLst/>
              <a:cxnLst/>
              <a:rect l="l" t="t" r="r" b="b"/>
              <a:pathLst>
                <a:path w="2080259" h="1237614">
                  <a:moveTo>
                    <a:pt x="2080260" y="355854"/>
                  </a:moveTo>
                  <a:lnTo>
                    <a:pt x="1318260" y="0"/>
                  </a:lnTo>
                  <a:lnTo>
                    <a:pt x="1260348" y="28194"/>
                  </a:lnTo>
                  <a:lnTo>
                    <a:pt x="1213104" y="13716"/>
                  </a:lnTo>
                  <a:lnTo>
                    <a:pt x="1155954" y="45720"/>
                  </a:lnTo>
                  <a:lnTo>
                    <a:pt x="1108710" y="27432"/>
                  </a:lnTo>
                  <a:lnTo>
                    <a:pt x="1064514" y="64770"/>
                  </a:lnTo>
                  <a:lnTo>
                    <a:pt x="1004316" y="40386"/>
                  </a:lnTo>
                  <a:lnTo>
                    <a:pt x="971550" y="62484"/>
                  </a:lnTo>
                  <a:lnTo>
                    <a:pt x="898398" y="54864"/>
                  </a:lnTo>
                  <a:lnTo>
                    <a:pt x="860298" y="75438"/>
                  </a:lnTo>
                  <a:lnTo>
                    <a:pt x="797052" y="68580"/>
                  </a:lnTo>
                  <a:lnTo>
                    <a:pt x="742188" y="75438"/>
                  </a:lnTo>
                  <a:lnTo>
                    <a:pt x="719328" y="91440"/>
                  </a:lnTo>
                  <a:lnTo>
                    <a:pt x="637794" y="89916"/>
                  </a:lnTo>
                  <a:lnTo>
                    <a:pt x="606552" y="108966"/>
                  </a:lnTo>
                  <a:lnTo>
                    <a:pt x="531876" y="101346"/>
                  </a:lnTo>
                  <a:lnTo>
                    <a:pt x="495300" y="91440"/>
                  </a:lnTo>
                  <a:lnTo>
                    <a:pt x="0" y="899160"/>
                  </a:lnTo>
                  <a:lnTo>
                    <a:pt x="460248" y="1237488"/>
                  </a:lnTo>
                  <a:lnTo>
                    <a:pt x="650748" y="947928"/>
                  </a:lnTo>
                  <a:lnTo>
                    <a:pt x="1888998" y="723138"/>
                  </a:lnTo>
                  <a:lnTo>
                    <a:pt x="2080260" y="3558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72062" y="4718303"/>
              <a:ext cx="2080260" cy="1237615"/>
            </a:xfrm>
            <a:custGeom>
              <a:avLst/>
              <a:gdLst/>
              <a:ahLst/>
              <a:cxnLst/>
              <a:rect l="l" t="t" r="r" b="b"/>
              <a:pathLst>
                <a:path w="2080259" h="1237614">
                  <a:moveTo>
                    <a:pt x="1888997" y="723137"/>
                  </a:moveTo>
                  <a:lnTo>
                    <a:pt x="2080259" y="355853"/>
                  </a:lnTo>
                  <a:lnTo>
                    <a:pt x="1318259" y="0"/>
                  </a:lnTo>
                  <a:lnTo>
                    <a:pt x="1260347" y="28193"/>
                  </a:lnTo>
                  <a:lnTo>
                    <a:pt x="1213103" y="13715"/>
                  </a:lnTo>
                  <a:lnTo>
                    <a:pt x="1155953" y="45719"/>
                  </a:lnTo>
                  <a:lnTo>
                    <a:pt x="1108709" y="27431"/>
                  </a:lnTo>
                  <a:lnTo>
                    <a:pt x="1064513" y="64769"/>
                  </a:lnTo>
                  <a:lnTo>
                    <a:pt x="1004315" y="40385"/>
                  </a:lnTo>
                  <a:lnTo>
                    <a:pt x="971549" y="62483"/>
                  </a:lnTo>
                  <a:lnTo>
                    <a:pt x="898397" y="54863"/>
                  </a:lnTo>
                  <a:lnTo>
                    <a:pt x="860297" y="75437"/>
                  </a:lnTo>
                  <a:lnTo>
                    <a:pt x="797051" y="68579"/>
                  </a:lnTo>
                  <a:lnTo>
                    <a:pt x="742187" y="75437"/>
                  </a:lnTo>
                  <a:lnTo>
                    <a:pt x="719327" y="91439"/>
                  </a:lnTo>
                  <a:lnTo>
                    <a:pt x="637793" y="89915"/>
                  </a:lnTo>
                  <a:lnTo>
                    <a:pt x="606551" y="108965"/>
                  </a:lnTo>
                  <a:lnTo>
                    <a:pt x="531875" y="101345"/>
                  </a:lnTo>
                  <a:lnTo>
                    <a:pt x="495299" y="91439"/>
                  </a:lnTo>
                  <a:lnTo>
                    <a:pt x="0" y="899159"/>
                  </a:lnTo>
                  <a:lnTo>
                    <a:pt x="460247" y="1237487"/>
                  </a:lnTo>
                  <a:lnTo>
                    <a:pt x="650747" y="947927"/>
                  </a:lnTo>
                  <a:lnTo>
                    <a:pt x="1888997" y="723137"/>
                  </a:lnTo>
                </a:path>
              </a:pathLst>
            </a:custGeom>
            <a:ln w="3175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671172" y="4732019"/>
              <a:ext cx="1577340" cy="866775"/>
            </a:xfrm>
            <a:custGeom>
              <a:avLst/>
              <a:gdLst/>
              <a:ahLst/>
              <a:cxnLst/>
              <a:rect l="l" t="t" r="r" b="b"/>
              <a:pathLst>
                <a:path w="1577340" h="866775">
                  <a:moveTo>
                    <a:pt x="1577339" y="342899"/>
                  </a:moveTo>
                  <a:lnTo>
                    <a:pt x="1519427" y="373379"/>
                  </a:lnTo>
                  <a:lnTo>
                    <a:pt x="1472945" y="358139"/>
                  </a:lnTo>
                  <a:lnTo>
                    <a:pt x="1415033" y="389381"/>
                  </a:lnTo>
                  <a:lnTo>
                    <a:pt x="1367027" y="371093"/>
                  </a:lnTo>
                  <a:lnTo>
                    <a:pt x="1319021" y="395477"/>
                  </a:lnTo>
                  <a:lnTo>
                    <a:pt x="1262633" y="384047"/>
                  </a:lnTo>
                  <a:lnTo>
                    <a:pt x="1229867" y="406145"/>
                  </a:lnTo>
                  <a:lnTo>
                    <a:pt x="1157477" y="398525"/>
                  </a:lnTo>
                  <a:lnTo>
                    <a:pt x="1117853" y="418337"/>
                  </a:lnTo>
                  <a:lnTo>
                    <a:pt x="1056131" y="412241"/>
                  </a:lnTo>
                  <a:lnTo>
                    <a:pt x="1000505" y="420623"/>
                  </a:lnTo>
                  <a:lnTo>
                    <a:pt x="977645" y="434339"/>
                  </a:lnTo>
                  <a:lnTo>
                    <a:pt x="896111" y="433577"/>
                  </a:lnTo>
                  <a:lnTo>
                    <a:pt x="865631" y="452627"/>
                  </a:lnTo>
                  <a:lnTo>
                    <a:pt x="790955" y="445769"/>
                  </a:lnTo>
                  <a:lnTo>
                    <a:pt x="754379" y="434339"/>
                  </a:lnTo>
                  <a:lnTo>
                    <a:pt x="506729" y="866393"/>
                  </a:lnTo>
                </a:path>
                <a:path w="1577340" h="866775">
                  <a:moveTo>
                    <a:pt x="0" y="77723"/>
                  </a:moveTo>
                  <a:lnTo>
                    <a:pt x="752855" y="427481"/>
                  </a:lnTo>
                </a:path>
                <a:path w="1577340" h="866775">
                  <a:moveTo>
                    <a:pt x="85343" y="87629"/>
                  </a:moveTo>
                  <a:lnTo>
                    <a:pt x="838961" y="445769"/>
                  </a:lnTo>
                </a:path>
                <a:path w="1577340" h="866775">
                  <a:moveTo>
                    <a:pt x="173735" y="74675"/>
                  </a:moveTo>
                  <a:lnTo>
                    <a:pt x="890777" y="432053"/>
                  </a:lnTo>
                  <a:lnTo>
                    <a:pt x="649223" y="844295"/>
                  </a:lnTo>
                </a:path>
                <a:path w="1577340" h="866775">
                  <a:moveTo>
                    <a:pt x="835151" y="445769"/>
                  </a:moveTo>
                  <a:lnTo>
                    <a:pt x="599693" y="856487"/>
                  </a:lnTo>
                </a:path>
                <a:path w="1577340" h="866775">
                  <a:moveTo>
                    <a:pt x="243077" y="67055"/>
                  </a:moveTo>
                  <a:lnTo>
                    <a:pt x="999743" y="420623"/>
                  </a:lnTo>
                  <a:lnTo>
                    <a:pt x="764285" y="823721"/>
                  </a:lnTo>
                </a:path>
                <a:path w="1577340" h="866775">
                  <a:moveTo>
                    <a:pt x="222503" y="77723"/>
                  </a:moveTo>
                  <a:lnTo>
                    <a:pt x="929639" y="427481"/>
                  </a:lnTo>
                  <a:lnTo>
                    <a:pt x="713231" y="831341"/>
                  </a:lnTo>
                </a:path>
                <a:path w="1577340" h="866775">
                  <a:moveTo>
                    <a:pt x="276605" y="54863"/>
                  </a:moveTo>
                  <a:lnTo>
                    <a:pt x="1034795" y="412241"/>
                  </a:lnTo>
                  <a:lnTo>
                    <a:pt x="804671" y="812291"/>
                  </a:lnTo>
                </a:path>
                <a:path w="1577340" h="866775">
                  <a:moveTo>
                    <a:pt x="322325" y="57911"/>
                  </a:moveTo>
                  <a:lnTo>
                    <a:pt x="1072895" y="412241"/>
                  </a:lnTo>
                  <a:lnTo>
                    <a:pt x="849629" y="806957"/>
                  </a:lnTo>
                </a:path>
                <a:path w="1577340" h="866775">
                  <a:moveTo>
                    <a:pt x="355091" y="67055"/>
                  </a:moveTo>
                  <a:lnTo>
                    <a:pt x="1107185" y="415289"/>
                  </a:lnTo>
                  <a:lnTo>
                    <a:pt x="902969" y="794765"/>
                  </a:lnTo>
                </a:path>
                <a:path w="1577340" h="866775">
                  <a:moveTo>
                    <a:pt x="397763" y="44957"/>
                  </a:moveTo>
                  <a:lnTo>
                    <a:pt x="1155191" y="402335"/>
                  </a:lnTo>
                  <a:lnTo>
                    <a:pt x="954023" y="784859"/>
                  </a:lnTo>
                </a:path>
                <a:path w="1577340" h="866775">
                  <a:moveTo>
                    <a:pt x="451103" y="44957"/>
                  </a:moveTo>
                  <a:lnTo>
                    <a:pt x="1213865" y="402335"/>
                  </a:lnTo>
                  <a:lnTo>
                    <a:pt x="1032509" y="773429"/>
                  </a:lnTo>
                </a:path>
                <a:path w="1577340" h="866775">
                  <a:moveTo>
                    <a:pt x="503681" y="24383"/>
                  </a:moveTo>
                  <a:lnTo>
                    <a:pt x="1267967" y="382523"/>
                  </a:lnTo>
                  <a:lnTo>
                    <a:pt x="1092707" y="761999"/>
                  </a:lnTo>
                </a:path>
                <a:path w="1577340" h="866775">
                  <a:moveTo>
                    <a:pt x="611123" y="12953"/>
                  </a:moveTo>
                  <a:lnTo>
                    <a:pt x="1357883" y="365759"/>
                  </a:lnTo>
                  <a:lnTo>
                    <a:pt x="1195577" y="739901"/>
                  </a:lnTo>
                </a:path>
                <a:path w="1577340" h="866775">
                  <a:moveTo>
                    <a:pt x="713993" y="0"/>
                  </a:moveTo>
                  <a:lnTo>
                    <a:pt x="1464563" y="358139"/>
                  </a:lnTo>
                  <a:lnTo>
                    <a:pt x="1312163" y="719327"/>
                  </a:lnTo>
                </a:path>
                <a:path w="1577340" h="866775">
                  <a:moveTo>
                    <a:pt x="668273" y="24383"/>
                  </a:moveTo>
                  <a:lnTo>
                    <a:pt x="1419605" y="387095"/>
                  </a:lnTo>
                  <a:lnTo>
                    <a:pt x="1274825" y="728471"/>
                  </a:lnTo>
                </a:path>
                <a:path w="1577340" h="866775">
                  <a:moveTo>
                    <a:pt x="764285" y="8381"/>
                  </a:moveTo>
                  <a:lnTo>
                    <a:pt x="1506473" y="365759"/>
                  </a:lnTo>
                  <a:lnTo>
                    <a:pt x="1357883" y="71551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467719" y="4880610"/>
              <a:ext cx="821055" cy="749935"/>
            </a:xfrm>
            <a:custGeom>
              <a:avLst/>
              <a:gdLst/>
              <a:ahLst/>
              <a:cxnLst/>
              <a:rect l="l" t="t" r="r" b="b"/>
              <a:pathLst>
                <a:path w="821054" h="749935">
                  <a:moveTo>
                    <a:pt x="820674" y="260604"/>
                  </a:moveTo>
                  <a:lnTo>
                    <a:pt x="281178" y="0"/>
                  </a:lnTo>
                  <a:lnTo>
                    <a:pt x="0" y="451866"/>
                  </a:lnTo>
                  <a:lnTo>
                    <a:pt x="502158" y="749808"/>
                  </a:lnTo>
                  <a:lnTo>
                    <a:pt x="820674" y="260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467718" y="4880609"/>
              <a:ext cx="821055" cy="749935"/>
            </a:xfrm>
            <a:custGeom>
              <a:avLst/>
              <a:gdLst/>
              <a:ahLst/>
              <a:cxnLst/>
              <a:rect l="l" t="t" r="r" b="b"/>
              <a:pathLst>
                <a:path w="821054" h="749935">
                  <a:moveTo>
                    <a:pt x="281177" y="0"/>
                  </a:moveTo>
                  <a:lnTo>
                    <a:pt x="0" y="451865"/>
                  </a:lnTo>
                  <a:lnTo>
                    <a:pt x="502157" y="749807"/>
                  </a:lnTo>
                  <a:lnTo>
                    <a:pt x="820673" y="260603"/>
                  </a:lnTo>
                  <a:lnTo>
                    <a:pt x="2811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351133" y="5588508"/>
              <a:ext cx="414020" cy="367665"/>
            </a:xfrm>
            <a:custGeom>
              <a:avLst/>
              <a:gdLst/>
              <a:ahLst/>
              <a:cxnLst/>
              <a:rect l="l" t="t" r="r" b="b"/>
              <a:pathLst>
                <a:path w="414020" h="367664">
                  <a:moveTo>
                    <a:pt x="413766" y="165354"/>
                  </a:moveTo>
                  <a:lnTo>
                    <a:pt x="165354" y="11430"/>
                  </a:lnTo>
                  <a:lnTo>
                    <a:pt x="154686" y="4572"/>
                  </a:lnTo>
                  <a:lnTo>
                    <a:pt x="144780" y="1524"/>
                  </a:lnTo>
                  <a:lnTo>
                    <a:pt x="135636" y="0"/>
                  </a:lnTo>
                  <a:lnTo>
                    <a:pt x="122682" y="1524"/>
                  </a:lnTo>
                  <a:lnTo>
                    <a:pt x="110490" y="9906"/>
                  </a:lnTo>
                  <a:lnTo>
                    <a:pt x="100584" y="19050"/>
                  </a:lnTo>
                  <a:lnTo>
                    <a:pt x="90678" y="27432"/>
                  </a:lnTo>
                  <a:lnTo>
                    <a:pt x="0" y="162306"/>
                  </a:lnTo>
                  <a:lnTo>
                    <a:pt x="280416" y="367284"/>
                  </a:lnTo>
                  <a:lnTo>
                    <a:pt x="413766" y="165354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351132" y="5588507"/>
              <a:ext cx="414020" cy="367665"/>
            </a:xfrm>
            <a:custGeom>
              <a:avLst/>
              <a:gdLst/>
              <a:ahLst/>
              <a:cxnLst/>
              <a:rect l="l" t="t" r="r" b="b"/>
              <a:pathLst>
                <a:path w="414020" h="367664">
                  <a:moveTo>
                    <a:pt x="0" y="162305"/>
                  </a:moveTo>
                  <a:lnTo>
                    <a:pt x="90677" y="27431"/>
                  </a:lnTo>
                  <a:lnTo>
                    <a:pt x="100583" y="19049"/>
                  </a:lnTo>
                  <a:lnTo>
                    <a:pt x="110489" y="9905"/>
                  </a:lnTo>
                  <a:lnTo>
                    <a:pt x="122681" y="1523"/>
                  </a:lnTo>
                  <a:lnTo>
                    <a:pt x="135635" y="0"/>
                  </a:lnTo>
                  <a:lnTo>
                    <a:pt x="144779" y="1523"/>
                  </a:lnTo>
                  <a:lnTo>
                    <a:pt x="154685" y="4571"/>
                  </a:lnTo>
                  <a:lnTo>
                    <a:pt x="165353" y="11429"/>
                  </a:lnTo>
                  <a:lnTo>
                    <a:pt x="413765" y="165353"/>
                  </a:lnTo>
                  <a:lnTo>
                    <a:pt x="280415" y="367283"/>
                  </a:lnTo>
                  <a:lnTo>
                    <a:pt x="0" y="1623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4185" y="5615558"/>
              <a:ext cx="361187" cy="22326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745086" y="4853939"/>
              <a:ext cx="561340" cy="287655"/>
            </a:xfrm>
            <a:custGeom>
              <a:avLst/>
              <a:gdLst/>
              <a:ahLst/>
              <a:cxnLst/>
              <a:rect l="l" t="t" r="r" b="b"/>
              <a:pathLst>
                <a:path w="561340" h="287654">
                  <a:moveTo>
                    <a:pt x="560831" y="257555"/>
                  </a:moveTo>
                  <a:lnTo>
                    <a:pt x="14477" y="0"/>
                  </a:lnTo>
                  <a:lnTo>
                    <a:pt x="761" y="26669"/>
                  </a:lnTo>
                  <a:lnTo>
                    <a:pt x="0" y="26669"/>
                  </a:lnTo>
                  <a:lnTo>
                    <a:pt x="541781" y="287273"/>
                  </a:lnTo>
                  <a:lnTo>
                    <a:pt x="560831" y="257555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745086" y="4853939"/>
              <a:ext cx="561340" cy="287655"/>
            </a:xfrm>
            <a:custGeom>
              <a:avLst/>
              <a:gdLst/>
              <a:ahLst/>
              <a:cxnLst/>
              <a:rect l="l" t="t" r="r" b="b"/>
              <a:pathLst>
                <a:path w="561340" h="287654">
                  <a:moveTo>
                    <a:pt x="0" y="26669"/>
                  </a:moveTo>
                  <a:lnTo>
                    <a:pt x="541781" y="287273"/>
                  </a:lnTo>
                  <a:lnTo>
                    <a:pt x="560831" y="257555"/>
                  </a:lnTo>
                  <a:lnTo>
                    <a:pt x="14477" y="0"/>
                  </a:lnTo>
                  <a:lnTo>
                    <a:pt x="761" y="26669"/>
                  </a:lnTo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597258" y="4113275"/>
              <a:ext cx="1805939" cy="1799589"/>
            </a:xfrm>
            <a:custGeom>
              <a:avLst/>
              <a:gdLst/>
              <a:ahLst/>
              <a:cxnLst/>
              <a:rect l="l" t="t" r="r" b="b"/>
              <a:pathLst>
                <a:path w="1805940" h="1799589">
                  <a:moveTo>
                    <a:pt x="162305" y="860297"/>
                  </a:moveTo>
                  <a:lnTo>
                    <a:pt x="561593" y="1069847"/>
                  </a:lnTo>
                </a:path>
                <a:path w="1805940" h="1799589">
                  <a:moveTo>
                    <a:pt x="116585" y="941069"/>
                  </a:moveTo>
                  <a:lnTo>
                    <a:pt x="495299" y="1149857"/>
                  </a:lnTo>
                </a:path>
                <a:path w="1805940" h="1799589">
                  <a:moveTo>
                    <a:pt x="66293" y="1027937"/>
                  </a:moveTo>
                  <a:lnTo>
                    <a:pt x="424433" y="1241297"/>
                  </a:lnTo>
                </a:path>
                <a:path w="1805940" h="1799589">
                  <a:moveTo>
                    <a:pt x="0" y="1136141"/>
                  </a:moveTo>
                  <a:lnTo>
                    <a:pt x="355091" y="1340357"/>
                  </a:lnTo>
                </a:path>
                <a:path w="1805940" h="1799589">
                  <a:moveTo>
                    <a:pt x="1278635" y="1799081"/>
                  </a:moveTo>
                  <a:lnTo>
                    <a:pt x="1265681" y="1797557"/>
                  </a:lnTo>
                  <a:lnTo>
                    <a:pt x="1251965" y="1796033"/>
                  </a:lnTo>
                  <a:lnTo>
                    <a:pt x="1232153" y="1786889"/>
                  </a:lnTo>
                  <a:lnTo>
                    <a:pt x="1197101" y="1764029"/>
                  </a:lnTo>
                  <a:lnTo>
                    <a:pt x="1175003" y="1712213"/>
                  </a:lnTo>
                  <a:lnTo>
                    <a:pt x="1172717" y="1692401"/>
                  </a:lnTo>
                  <a:lnTo>
                    <a:pt x="1175765" y="1671827"/>
                  </a:lnTo>
                  <a:lnTo>
                    <a:pt x="1188719" y="1631441"/>
                  </a:lnTo>
                  <a:lnTo>
                    <a:pt x="1216151" y="1594103"/>
                  </a:lnTo>
                  <a:lnTo>
                    <a:pt x="1235201" y="1580387"/>
                  </a:lnTo>
                  <a:lnTo>
                    <a:pt x="1255013" y="1565909"/>
                  </a:lnTo>
                  <a:lnTo>
                    <a:pt x="1279397" y="1552955"/>
                  </a:lnTo>
                  <a:lnTo>
                    <a:pt x="1574291" y="1149857"/>
                  </a:lnTo>
                  <a:lnTo>
                    <a:pt x="1680971" y="979931"/>
                  </a:lnTo>
                  <a:lnTo>
                    <a:pt x="1805939" y="371093"/>
                  </a:lnTo>
                </a:path>
                <a:path w="1805940" h="1799589">
                  <a:moveTo>
                    <a:pt x="1239011" y="1792223"/>
                  </a:moveTo>
                  <a:lnTo>
                    <a:pt x="1175003" y="1764791"/>
                  </a:lnTo>
                  <a:lnTo>
                    <a:pt x="1163573" y="1756409"/>
                  </a:lnTo>
                  <a:lnTo>
                    <a:pt x="1155191" y="1744979"/>
                  </a:lnTo>
                  <a:lnTo>
                    <a:pt x="1146047" y="1734311"/>
                  </a:lnTo>
                  <a:lnTo>
                    <a:pt x="1138427" y="1720595"/>
                  </a:lnTo>
                  <a:lnTo>
                    <a:pt x="1130807" y="1707641"/>
                  </a:lnTo>
                  <a:lnTo>
                    <a:pt x="1126997" y="1695449"/>
                  </a:lnTo>
                  <a:lnTo>
                    <a:pt x="1123949" y="1681733"/>
                  </a:lnTo>
                  <a:lnTo>
                    <a:pt x="1122425" y="1668779"/>
                  </a:lnTo>
                  <a:lnTo>
                    <a:pt x="1123949" y="1654301"/>
                  </a:lnTo>
                  <a:lnTo>
                    <a:pt x="1141475" y="1611629"/>
                  </a:lnTo>
                  <a:lnTo>
                    <a:pt x="1171193" y="1582673"/>
                  </a:lnTo>
                  <a:lnTo>
                    <a:pt x="1213865" y="1552193"/>
                  </a:lnTo>
                  <a:lnTo>
                    <a:pt x="1248155" y="1533143"/>
                  </a:lnTo>
                  <a:lnTo>
                    <a:pt x="1536191" y="1107185"/>
                  </a:lnTo>
                  <a:lnTo>
                    <a:pt x="1636775" y="954785"/>
                  </a:lnTo>
                  <a:lnTo>
                    <a:pt x="1755647" y="362711"/>
                  </a:lnTo>
                  <a:lnTo>
                    <a:pt x="1755647" y="354329"/>
                  </a:lnTo>
                  <a:lnTo>
                    <a:pt x="1751075" y="338327"/>
                  </a:lnTo>
                  <a:lnTo>
                    <a:pt x="1744979" y="326897"/>
                  </a:lnTo>
                  <a:lnTo>
                    <a:pt x="1737359" y="316229"/>
                  </a:lnTo>
                  <a:lnTo>
                    <a:pt x="1727453" y="307847"/>
                  </a:lnTo>
                  <a:lnTo>
                    <a:pt x="1716023" y="297941"/>
                  </a:lnTo>
                  <a:lnTo>
                    <a:pt x="1703069" y="290321"/>
                  </a:lnTo>
                  <a:lnTo>
                    <a:pt x="1690877" y="281177"/>
                  </a:lnTo>
                  <a:lnTo>
                    <a:pt x="1679447" y="271271"/>
                  </a:lnTo>
                  <a:lnTo>
                    <a:pt x="1665731" y="262127"/>
                  </a:lnTo>
                  <a:lnTo>
                    <a:pt x="1639823" y="231647"/>
                  </a:lnTo>
                  <a:lnTo>
                    <a:pt x="1635251" y="206501"/>
                  </a:lnTo>
                  <a:lnTo>
                    <a:pt x="1639061" y="192785"/>
                  </a:lnTo>
                  <a:lnTo>
                    <a:pt x="16809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3989" y="1204975"/>
            <a:ext cx="372554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Magnetic</a:t>
            </a:r>
            <a:r>
              <a:rPr dirty="0" spc="-70"/>
              <a:t> </a:t>
            </a:r>
            <a:r>
              <a:rPr dirty="0" spc="-5"/>
              <a:t>Tape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312923"/>
            <a:ext cx="6796405" cy="387096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4965" marR="94615" indent="-342900">
              <a:lnSpc>
                <a:spcPts val="3450"/>
              </a:lnSpc>
              <a:spcBef>
                <a:spcPts val="53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Magnetic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tape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common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form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of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storage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for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mainframe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computers.</a:t>
            </a:r>
            <a:endParaRPr sz="3200">
              <a:latin typeface="Arial"/>
              <a:cs typeface="Arial"/>
            </a:endParaRPr>
          </a:p>
          <a:p>
            <a:pPr marL="354965" marR="2169160" indent="-342900">
              <a:lnSpc>
                <a:spcPts val="3450"/>
              </a:lnSpc>
              <a:spcBef>
                <a:spcPts val="77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Information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accessed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sequentially</a:t>
            </a:r>
            <a:endParaRPr sz="3200">
              <a:latin typeface="Arial"/>
              <a:cs typeface="Arial"/>
            </a:endParaRPr>
          </a:p>
          <a:p>
            <a:pPr marL="354965" marR="2124075" indent="-342900">
              <a:lnSpc>
                <a:spcPts val="3450"/>
              </a:lnSpc>
              <a:spcBef>
                <a:spcPts val="76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Massive storage for low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cost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but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retrieval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slow</a:t>
            </a:r>
            <a:endParaRPr sz="3200">
              <a:latin typeface="Arial"/>
              <a:cs typeface="Arial"/>
            </a:endParaRPr>
          </a:p>
          <a:p>
            <a:pPr marL="354965" marR="5080" indent="-342900">
              <a:lnSpc>
                <a:spcPts val="3450"/>
              </a:lnSpc>
              <a:spcBef>
                <a:spcPts val="76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DAT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(digital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audio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tape)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is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preferred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for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storage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on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small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computers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0959" y="3780663"/>
            <a:ext cx="2586227" cy="9319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52959" y="4768214"/>
            <a:ext cx="1493519" cy="79781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275438" y="5090160"/>
            <a:ext cx="537210" cy="290830"/>
            <a:chOff x="7275438" y="5090160"/>
            <a:chExt cx="537210" cy="290830"/>
          </a:xfrm>
        </p:grpSpPr>
        <p:sp>
          <p:nvSpPr>
            <p:cNvPr id="7" name="object 7"/>
            <p:cNvSpPr/>
            <p:nvPr/>
          </p:nvSpPr>
          <p:spPr>
            <a:xfrm>
              <a:off x="7275438" y="5090160"/>
              <a:ext cx="508634" cy="253365"/>
            </a:xfrm>
            <a:custGeom>
              <a:avLst/>
              <a:gdLst/>
              <a:ahLst/>
              <a:cxnLst/>
              <a:rect l="l" t="t" r="r" b="b"/>
              <a:pathLst>
                <a:path w="508634" h="253364">
                  <a:moveTo>
                    <a:pt x="1524" y="738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1524" y="738"/>
                  </a:lnTo>
                  <a:close/>
                </a:path>
                <a:path w="508634" h="253364">
                  <a:moveTo>
                    <a:pt x="508254" y="243840"/>
                  </a:moveTo>
                  <a:lnTo>
                    <a:pt x="281940" y="134874"/>
                  </a:lnTo>
                  <a:lnTo>
                    <a:pt x="25146" y="12192"/>
                  </a:lnTo>
                  <a:lnTo>
                    <a:pt x="1524" y="738"/>
                  </a:lnTo>
                  <a:lnTo>
                    <a:pt x="1524" y="4572"/>
                  </a:lnTo>
                  <a:lnTo>
                    <a:pt x="3048" y="9144"/>
                  </a:lnTo>
                  <a:lnTo>
                    <a:pt x="7620" y="12192"/>
                  </a:lnTo>
                  <a:lnTo>
                    <a:pt x="502158" y="252984"/>
                  </a:lnTo>
                  <a:lnTo>
                    <a:pt x="508254" y="2438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799694" y="5370575"/>
              <a:ext cx="12700" cy="10160"/>
            </a:xfrm>
            <a:custGeom>
              <a:avLst/>
              <a:gdLst/>
              <a:ahLst/>
              <a:cxnLst/>
              <a:rect l="l" t="t" r="r" b="b"/>
              <a:pathLst>
                <a:path w="12700" h="10160">
                  <a:moveTo>
                    <a:pt x="0" y="5333"/>
                  </a:moveTo>
                  <a:lnTo>
                    <a:pt x="10667" y="9905"/>
                  </a:lnTo>
                  <a:lnTo>
                    <a:pt x="12191" y="0"/>
                  </a:lnTo>
                  <a:lnTo>
                    <a:pt x="0" y="4571"/>
                  </a:lnTo>
                  <a:lnTo>
                    <a:pt x="0" y="533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8325474" y="5229605"/>
            <a:ext cx="1270" cy="22225"/>
          </a:xfrm>
          <a:custGeom>
            <a:avLst/>
            <a:gdLst/>
            <a:ahLst/>
            <a:cxnLst/>
            <a:rect l="l" t="t" r="r" b="b"/>
            <a:pathLst>
              <a:path w="1270" h="22225">
                <a:moveTo>
                  <a:pt x="0" y="22097"/>
                </a:moveTo>
                <a:lnTo>
                  <a:pt x="76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8604" y="3237228"/>
            <a:ext cx="13646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Hard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Disk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39031" y="1204975"/>
            <a:ext cx="381635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Magnetic</a:t>
            </a:r>
            <a:r>
              <a:rPr dirty="0" spc="-75"/>
              <a:t> </a:t>
            </a:r>
            <a:r>
              <a:rPr dirty="0" spc="-5"/>
              <a:t>Disks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40726" y="2632963"/>
            <a:ext cx="16198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Floppy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Disk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36832" y="2711195"/>
            <a:ext cx="7448550" cy="3603625"/>
            <a:chOff x="1536832" y="2711195"/>
            <a:chExt cx="7448550" cy="36036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6832" y="3854195"/>
              <a:ext cx="3124200" cy="24604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1432" y="2711195"/>
              <a:ext cx="2209800" cy="17190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6432" y="4006595"/>
              <a:ext cx="3028950" cy="202920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899528" y="6087869"/>
            <a:ext cx="31788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Zip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Disks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Zip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Drive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7859" y="1204975"/>
            <a:ext cx="275844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Hard</a:t>
            </a:r>
            <a:r>
              <a:rPr dirty="0" spc="-65"/>
              <a:t> </a:t>
            </a:r>
            <a:r>
              <a:rPr dirty="0" spc="-5"/>
              <a:t>Disks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540128" y="2253054"/>
            <a:ext cx="7222490" cy="36048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Hard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disks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are: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Rigid,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magnetically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sensitive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metal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disks.</a:t>
            </a:r>
            <a:endParaRPr sz="2800">
              <a:latin typeface="Arial"/>
              <a:cs typeface="Arial"/>
            </a:endParaRPr>
          </a:p>
          <a:p>
            <a:pPr lvl="1" marL="755015" marR="755650" indent="-285750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Designed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so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that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information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can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be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randomly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accessed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Designed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large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storage </a:t>
            </a:r>
            <a:r>
              <a:rPr dirty="0" sz="2800" spc="-5">
                <a:latin typeface="Arial"/>
                <a:cs typeface="Arial"/>
              </a:rPr>
              <a:t>capacity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Able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access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data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quickly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Not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removable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the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drive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0128" y="2253054"/>
            <a:ext cx="6986905" cy="403161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Diskettes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are:</a:t>
            </a:r>
            <a:endParaRPr sz="3200">
              <a:latin typeface="Arial"/>
              <a:cs typeface="Arial"/>
            </a:endParaRPr>
          </a:p>
          <a:p>
            <a:pPr lvl="1" marL="755015" marR="222885" indent="-285750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Flexible,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magnetically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sensitive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plastic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disks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Information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can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randomly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accessed.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Has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limited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storage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capacity</a:t>
            </a:r>
            <a:endParaRPr sz="2800">
              <a:latin typeface="Arial"/>
              <a:cs typeface="Arial"/>
            </a:endParaRPr>
          </a:p>
          <a:p>
            <a:pPr lvl="1" marL="755015" marR="1891664" indent="-285750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Access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data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not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quick </a:t>
            </a:r>
            <a:r>
              <a:rPr dirty="0" sz="2800" spc="-7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hard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disks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Removable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the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drive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405323" y="4616576"/>
            <a:ext cx="1666875" cy="1675764"/>
            <a:chOff x="7405323" y="4616576"/>
            <a:chExt cx="1666875" cy="1675764"/>
          </a:xfrm>
        </p:grpSpPr>
        <p:sp>
          <p:nvSpPr>
            <p:cNvPr id="4" name="object 4"/>
            <p:cNvSpPr/>
            <p:nvPr/>
          </p:nvSpPr>
          <p:spPr>
            <a:xfrm>
              <a:off x="7411075" y="4632197"/>
              <a:ext cx="1655445" cy="1654810"/>
            </a:xfrm>
            <a:custGeom>
              <a:avLst/>
              <a:gdLst/>
              <a:ahLst/>
              <a:cxnLst/>
              <a:rect l="l" t="t" r="r" b="b"/>
              <a:pathLst>
                <a:path w="1655445" h="1654810">
                  <a:moveTo>
                    <a:pt x="1655064" y="1604772"/>
                  </a:moveTo>
                  <a:lnTo>
                    <a:pt x="1655064" y="49530"/>
                  </a:lnTo>
                  <a:lnTo>
                    <a:pt x="1653540" y="39624"/>
                  </a:lnTo>
                  <a:lnTo>
                    <a:pt x="1623822" y="3048"/>
                  </a:lnTo>
                  <a:lnTo>
                    <a:pt x="1605534" y="0"/>
                  </a:lnTo>
                  <a:lnTo>
                    <a:pt x="49530" y="0"/>
                  </a:lnTo>
                  <a:lnTo>
                    <a:pt x="7620" y="21336"/>
                  </a:lnTo>
                  <a:lnTo>
                    <a:pt x="0" y="49530"/>
                  </a:lnTo>
                  <a:lnTo>
                    <a:pt x="0" y="1604772"/>
                  </a:lnTo>
                  <a:lnTo>
                    <a:pt x="21336" y="1645920"/>
                  </a:lnTo>
                  <a:lnTo>
                    <a:pt x="49530" y="1654302"/>
                  </a:lnTo>
                  <a:lnTo>
                    <a:pt x="1605534" y="1654302"/>
                  </a:lnTo>
                  <a:lnTo>
                    <a:pt x="1646682" y="1632204"/>
                  </a:lnTo>
                  <a:lnTo>
                    <a:pt x="1655064" y="1604772"/>
                  </a:lnTo>
                  <a:close/>
                </a:path>
              </a:pathLst>
            </a:custGeom>
            <a:solidFill>
              <a:srgbClr val="0000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411074" y="4632197"/>
              <a:ext cx="1655445" cy="1654810"/>
            </a:xfrm>
            <a:custGeom>
              <a:avLst/>
              <a:gdLst/>
              <a:ahLst/>
              <a:cxnLst/>
              <a:rect l="l" t="t" r="r" b="b"/>
              <a:pathLst>
                <a:path w="1655445" h="1654810">
                  <a:moveTo>
                    <a:pt x="49529" y="0"/>
                  </a:moveTo>
                  <a:lnTo>
                    <a:pt x="1605533" y="0"/>
                  </a:lnTo>
                  <a:lnTo>
                    <a:pt x="1615439" y="761"/>
                  </a:lnTo>
                  <a:lnTo>
                    <a:pt x="1651253" y="30479"/>
                  </a:lnTo>
                  <a:lnTo>
                    <a:pt x="1655063" y="49529"/>
                  </a:lnTo>
                  <a:lnTo>
                    <a:pt x="1655063" y="1604771"/>
                  </a:lnTo>
                  <a:lnTo>
                    <a:pt x="1633727" y="1645919"/>
                  </a:lnTo>
                  <a:lnTo>
                    <a:pt x="1605533" y="1654301"/>
                  </a:lnTo>
                  <a:lnTo>
                    <a:pt x="49529" y="1654301"/>
                  </a:lnTo>
                  <a:lnTo>
                    <a:pt x="7619" y="1632203"/>
                  </a:lnTo>
                  <a:lnTo>
                    <a:pt x="0" y="1604771"/>
                  </a:lnTo>
                  <a:lnTo>
                    <a:pt x="0" y="49529"/>
                  </a:lnTo>
                  <a:lnTo>
                    <a:pt x="761" y="39623"/>
                  </a:lnTo>
                  <a:lnTo>
                    <a:pt x="3047" y="30479"/>
                  </a:lnTo>
                  <a:lnTo>
                    <a:pt x="7619" y="21335"/>
                  </a:lnTo>
                  <a:lnTo>
                    <a:pt x="14477" y="14477"/>
                  </a:lnTo>
                  <a:lnTo>
                    <a:pt x="21335" y="7619"/>
                  </a:lnTo>
                  <a:lnTo>
                    <a:pt x="30479" y="3047"/>
                  </a:lnTo>
                  <a:lnTo>
                    <a:pt x="39623" y="761"/>
                  </a:lnTo>
                  <a:lnTo>
                    <a:pt x="49529" y="0"/>
                  </a:lnTo>
                </a:path>
              </a:pathLst>
            </a:custGeom>
            <a:ln w="11501">
              <a:solidFill>
                <a:srgbClr val="0000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555092" y="4631435"/>
              <a:ext cx="1372870" cy="563880"/>
            </a:xfrm>
            <a:custGeom>
              <a:avLst/>
              <a:gdLst/>
              <a:ahLst/>
              <a:cxnLst/>
              <a:rect l="l" t="t" r="r" b="b"/>
              <a:pathLst>
                <a:path w="1372870" h="563879">
                  <a:moveTo>
                    <a:pt x="1372361" y="528827"/>
                  </a:moveTo>
                  <a:lnTo>
                    <a:pt x="1372361" y="0"/>
                  </a:lnTo>
                  <a:lnTo>
                    <a:pt x="0" y="0"/>
                  </a:lnTo>
                  <a:lnTo>
                    <a:pt x="0" y="528827"/>
                  </a:lnTo>
                  <a:lnTo>
                    <a:pt x="761" y="536447"/>
                  </a:lnTo>
                  <a:lnTo>
                    <a:pt x="34289" y="563879"/>
                  </a:lnTo>
                  <a:lnTo>
                    <a:pt x="1337309" y="563879"/>
                  </a:lnTo>
                  <a:lnTo>
                    <a:pt x="1369313" y="542543"/>
                  </a:lnTo>
                  <a:lnTo>
                    <a:pt x="1372361" y="528827"/>
                  </a:lnTo>
                  <a:close/>
                </a:path>
              </a:pathLst>
            </a:custGeom>
            <a:solidFill>
              <a:srgbClr val="0000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554330" y="4631435"/>
              <a:ext cx="1270" cy="527685"/>
            </a:xfrm>
            <a:custGeom>
              <a:avLst/>
              <a:gdLst/>
              <a:ahLst/>
              <a:cxnLst/>
              <a:rect l="l" t="t" r="r" b="b"/>
              <a:pathLst>
                <a:path w="1270" h="527685">
                  <a:moveTo>
                    <a:pt x="0" y="527303"/>
                  </a:moveTo>
                  <a:lnTo>
                    <a:pt x="761" y="0"/>
                  </a:lnTo>
                </a:path>
              </a:pathLst>
            </a:custGeom>
            <a:ln w="11501">
              <a:solidFill>
                <a:srgbClr val="2C317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555092" y="4631435"/>
              <a:ext cx="1371600" cy="563245"/>
            </a:xfrm>
            <a:custGeom>
              <a:avLst/>
              <a:gdLst/>
              <a:ahLst/>
              <a:cxnLst/>
              <a:rect l="l" t="t" r="r" b="b"/>
              <a:pathLst>
                <a:path w="1371600" h="563245">
                  <a:moveTo>
                    <a:pt x="1371599" y="0"/>
                  </a:moveTo>
                  <a:lnTo>
                    <a:pt x="1371599" y="528065"/>
                  </a:lnTo>
                  <a:lnTo>
                    <a:pt x="1370075" y="534923"/>
                  </a:lnTo>
                  <a:lnTo>
                    <a:pt x="1369313" y="541781"/>
                  </a:lnTo>
                  <a:lnTo>
                    <a:pt x="1365503" y="547877"/>
                  </a:lnTo>
                  <a:lnTo>
                    <a:pt x="1361693" y="553211"/>
                  </a:lnTo>
                  <a:lnTo>
                    <a:pt x="1355597" y="556259"/>
                  </a:lnTo>
                  <a:lnTo>
                    <a:pt x="1349501" y="560069"/>
                  </a:lnTo>
                  <a:lnTo>
                    <a:pt x="1343405" y="562355"/>
                  </a:lnTo>
                  <a:lnTo>
                    <a:pt x="1336547" y="563117"/>
                  </a:lnTo>
                  <a:lnTo>
                    <a:pt x="34289" y="563117"/>
                  </a:lnTo>
                  <a:lnTo>
                    <a:pt x="26669" y="562355"/>
                  </a:lnTo>
                  <a:lnTo>
                    <a:pt x="20573" y="560069"/>
                  </a:lnTo>
                  <a:lnTo>
                    <a:pt x="15239" y="556259"/>
                  </a:lnTo>
                  <a:lnTo>
                    <a:pt x="9905" y="553211"/>
                  </a:lnTo>
                  <a:lnTo>
                    <a:pt x="4571" y="547877"/>
                  </a:lnTo>
                  <a:lnTo>
                    <a:pt x="2285" y="541781"/>
                  </a:lnTo>
                  <a:lnTo>
                    <a:pt x="761" y="534923"/>
                  </a:lnTo>
                  <a:lnTo>
                    <a:pt x="0" y="528065"/>
                  </a:lnTo>
                </a:path>
              </a:pathLst>
            </a:custGeom>
            <a:ln w="11501">
              <a:solidFill>
                <a:srgbClr val="687FF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910690" y="5347715"/>
              <a:ext cx="36195" cy="937260"/>
            </a:xfrm>
            <a:custGeom>
              <a:avLst/>
              <a:gdLst/>
              <a:ahLst/>
              <a:cxnLst/>
              <a:rect l="l" t="t" r="r" b="b"/>
              <a:pathLst>
                <a:path w="36195" h="937260">
                  <a:moveTo>
                    <a:pt x="0" y="0"/>
                  </a:moveTo>
                  <a:lnTo>
                    <a:pt x="7619" y="1523"/>
                  </a:lnTo>
                  <a:lnTo>
                    <a:pt x="13715" y="3047"/>
                  </a:lnTo>
                  <a:lnTo>
                    <a:pt x="19811" y="7619"/>
                  </a:lnTo>
                  <a:lnTo>
                    <a:pt x="25907" y="12191"/>
                  </a:lnTo>
                  <a:lnTo>
                    <a:pt x="29717" y="17525"/>
                  </a:lnTo>
                  <a:lnTo>
                    <a:pt x="32765" y="25145"/>
                  </a:lnTo>
                  <a:lnTo>
                    <a:pt x="35051" y="32003"/>
                  </a:lnTo>
                  <a:lnTo>
                    <a:pt x="35813" y="39623"/>
                  </a:lnTo>
                  <a:lnTo>
                    <a:pt x="35813" y="937259"/>
                  </a:lnTo>
                </a:path>
              </a:pathLst>
            </a:custGeom>
            <a:ln w="11501">
              <a:solidFill>
                <a:srgbClr val="687FF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568046" y="5347715"/>
              <a:ext cx="1343025" cy="937260"/>
            </a:xfrm>
            <a:custGeom>
              <a:avLst/>
              <a:gdLst/>
              <a:ahLst/>
              <a:cxnLst/>
              <a:rect l="l" t="t" r="r" b="b"/>
              <a:pathLst>
                <a:path w="1343025" h="937260">
                  <a:moveTo>
                    <a:pt x="0" y="937259"/>
                  </a:moveTo>
                  <a:lnTo>
                    <a:pt x="0" y="39623"/>
                  </a:lnTo>
                  <a:lnTo>
                    <a:pt x="1523" y="31241"/>
                  </a:lnTo>
                  <a:lnTo>
                    <a:pt x="27431" y="1523"/>
                  </a:lnTo>
                  <a:lnTo>
                    <a:pt x="35051" y="0"/>
                  </a:lnTo>
                  <a:lnTo>
                    <a:pt x="1342643" y="0"/>
                  </a:lnTo>
                </a:path>
              </a:pathLst>
            </a:custGeom>
            <a:ln w="11501">
              <a:solidFill>
                <a:srgbClr val="2C317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433173" y="6136386"/>
              <a:ext cx="109855" cy="74930"/>
            </a:xfrm>
            <a:custGeom>
              <a:avLst/>
              <a:gdLst/>
              <a:ahLst/>
              <a:cxnLst/>
              <a:rect l="l" t="t" r="r" b="b"/>
              <a:pathLst>
                <a:path w="109854" h="74929">
                  <a:moveTo>
                    <a:pt x="109728" y="74676"/>
                  </a:moveTo>
                  <a:lnTo>
                    <a:pt x="0" y="74676"/>
                  </a:lnTo>
                  <a:lnTo>
                    <a:pt x="0" y="0"/>
                  </a:lnTo>
                  <a:lnTo>
                    <a:pt x="109728" y="0"/>
                  </a:lnTo>
                  <a:lnTo>
                    <a:pt x="109728" y="7467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938376" y="4616957"/>
              <a:ext cx="862330" cy="511809"/>
            </a:xfrm>
            <a:custGeom>
              <a:avLst/>
              <a:gdLst/>
              <a:ahLst/>
              <a:cxnLst/>
              <a:rect l="l" t="t" r="r" b="b"/>
              <a:pathLst>
                <a:path w="862329" h="511810">
                  <a:moveTo>
                    <a:pt x="861822" y="265176"/>
                  </a:moveTo>
                  <a:lnTo>
                    <a:pt x="861453" y="265176"/>
                  </a:lnTo>
                  <a:lnTo>
                    <a:pt x="861453" y="0"/>
                  </a:lnTo>
                  <a:lnTo>
                    <a:pt x="791718" y="0"/>
                  </a:lnTo>
                  <a:lnTo>
                    <a:pt x="791718" y="265176"/>
                  </a:lnTo>
                  <a:lnTo>
                    <a:pt x="791718" y="472440"/>
                  </a:lnTo>
                  <a:lnTo>
                    <a:pt x="565404" y="472440"/>
                  </a:lnTo>
                  <a:lnTo>
                    <a:pt x="565404" y="265176"/>
                  </a:lnTo>
                  <a:lnTo>
                    <a:pt x="565543" y="265176"/>
                  </a:lnTo>
                  <a:lnTo>
                    <a:pt x="565543" y="57912"/>
                  </a:lnTo>
                  <a:lnTo>
                    <a:pt x="791603" y="57912"/>
                  </a:lnTo>
                  <a:lnTo>
                    <a:pt x="791603" y="265176"/>
                  </a:lnTo>
                  <a:lnTo>
                    <a:pt x="791718" y="0"/>
                  </a:lnTo>
                  <a:lnTo>
                    <a:pt x="565543" y="0"/>
                  </a:lnTo>
                  <a:lnTo>
                    <a:pt x="393" y="0"/>
                  </a:lnTo>
                  <a:lnTo>
                    <a:pt x="393" y="265176"/>
                  </a:lnTo>
                  <a:lnTo>
                    <a:pt x="0" y="265176"/>
                  </a:lnTo>
                  <a:lnTo>
                    <a:pt x="0" y="425958"/>
                  </a:lnTo>
                  <a:lnTo>
                    <a:pt x="2286" y="443484"/>
                  </a:lnTo>
                  <a:lnTo>
                    <a:pt x="23622" y="486156"/>
                  </a:lnTo>
                  <a:lnTo>
                    <a:pt x="64770" y="509016"/>
                  </a:lnTo>
                  <a:lnTo>
                    <a:pt x="80772" y="511302"/>
                  </a:lnTo>
                  <a:lnTo>
                    <a:pt x="780288" y="511302"/>
                  </a:lnTo>
                  <a:lnTo>
                    <a:pt x="826008" y="496062"/>
                  </a:lnTo>
                  <a:lnTo>
                    <a:pt x="855726" y="459486"/>
                  </a:lnTo>
                  <a:lnTo>
                    <a:pt x="861822" y="425958"/>
                  </a:lnTo>
                  <a:lnTo>
                    <a:pt x="861822" y="265176"/>
                  </a:lnTo>
                  <a:close/>
                </a:path>
              </a:pathLst>
            </a:custGeom>
            <a:solidFill>
              <a:srgbClr val="F3F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938378" y="4616957"/>
              <a:ext cx="862330" cy="511809"/>
            </a:xfrm>
            <a:custGeom>
              <a:avLst/>
              <a:gdLst/>
              <a:ahLst/>
              <a:cxnLst/>
              <a:rect l="l" t="t" r="r" b="b"/>
              <a:pathLst>
                <a:path w="862329" h="511810">
                  <a:moveTo>
                    <a:pt x="861821" y="0"/>
                  </a:moveTo>
                  <a:lnTo>
                    <a:pt x="861821" y="425957"/>
                  </a:lnTo>
                  <a:lnTo>
                    <a:pt x="860297" y="443483"/>
                  </a:lnTo>
                  <a:lnTo>
                    <a:pt x="838199" y="486155"/>
                  </a:lnTo>
                  <a:lnTo>
                    <a:pt x="796289" y="509015"/>
                  </a:lnTo>
                  <a:lnTo>
                    <a:pt x="780287" y="511301"/>
                  </a:lnTo>
                  <a:lnTo>
                    <a:pt x="80771" y="511301"/>
                  </a:lnTo>
                  <a:lnTo>
                    <a:pt x="35813" y="496061"/>
                  </a:lnTo>
                  <a:lnTo>
                    <a:pt x="6857" y="459485"/>
                  </a:lnTo>
                  <a:lnTo>
                    <a:pt x="0" y="425957"/>
                  </a:lnTo>
                  <a:lnTo>
                    <a:pt x="0" y="0"/>
                  </a:lnTo>
                  <a:lnTo>
                    <a:pt x="861821" y="0"/>
                  </a:lnTo>
                </a:path>
                <a:path w="862329" h="511810">
                  <a:moveTo>
                    <a:pt x="565403" y="57911"/>
                  </a:moveTo>
                  <a:lnTo>
                    <a:pt x="565403" y="472439"/>
                  </a:lnTo>
                  <a:lnTo>
                    <a:pt x="791717" y="472439"/>
                  </a:lnTo>
                  <a:lnTo>
                    <a:pt x="791717" y="57911"/>
                  </a:lnTo>
                  <a:lnTo>
                    <a:pt x="565403" y="579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507592" y="4665725"/>
              <a:ext cx="232410" cy="414020"/>
            </a:xfrm>
            <a:custGeom>
              <a:avLst/>
              <a:gdLst/>
              <a:ahLst/>
              <a:cxnLst/>
              <a:rect l="l" t="t" r="r" b="b"/>
              <a:pathLst>
                <a:path w="232409" h="414020">
                  <a:moveTo>
                    <a:pt x="232409" y="413765"/>
                  </a:moveTo>
                  <a:lnTo>
                    <a:pt x="232409" y="0"/>
                  </a:lnTo>
                  <a:lnTo>
                    <a:pt x="0" y="0"/>
                  </a:lnTo>
                </a:path>
              </a:pathLst>
            </a:custGeom>
            <a:ln w="4929">
              <a:solidFill>
                <a:srgbClr val="A48D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956666" y="4643627"/>
              <a:ext cx="815340" cy="474980"/>
            </a:xfrm>
            <a:custGeom>
              <a:avLst/>
              <a:gdLst/>
              <a:ahLst/>
              <a:cxnLst/>
              <a:rect l="l" t="t" r="r" b="b"/>
              <a:pathLst>
                <a:path w="815340" h="474979">
                  <a:moveTo>
                    <a:pt x="815339" y="448817"/>
                  </a:moveTo>
                  <a:lnTo>
                    <a:pt x="782573" y="469391"/>
                  </a:lnTo>
                  <a:lnTo>
                    <a:pt x="774191" y="472439"/>
                  </a:lnTo>
                  <a:lnTo>
                    <a:pt x="766571" y="473201"/>
                  </a:lnTo>
                  <a:lnTo>
                    <a:pt x="757427" y="474725"/>
                  </a:lnTo>
                  <a:lnTo>
                    <a:pt x="77723" y="472439"/>
                  </a:lnTo>
                  <a:lnTo>
                    <a:pt x="29717" y="461771"/>
                  </a:lnTo>
                  <a:lnTo>
                    <a:pt x="5333" y="427481"/>
                  </a:lnTo>
                  <a:lnTo>
                    <a:pt x="0" y="409955"/>
                  </a:lnTo>
                  <a:lnTo>
                    <a:pt x="0" y="0"/>
                  </a:lnTo>
                </a:path>
              </a:pathLst>
            </a:custGeom>
            <a:ln w="4929">
              <a:solidFill>
                <a:srgbClr val="A48D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986384" y="4641341"/>
              <a:ext cx="780415" cy="0"/>
            </a:xfrm>
            <a:custGeom>
              <a:avLst/>
              <a:gdLst/>
              <a:ahLst/>
              <a:cxnLst/>
              <a:rect l="l" t="t" r="r" b="b"/>
              <a:pathLst>
                <a:path w="780415" h="0">
                  <a:moveTo>
                    <a:pt x="0" y="0"/>
                  </a:moveTo>
                  <a:lnTo>
                    <a:pt x="780287" y="0"/>
                  </a:lnTo>
                </a:path>
              </a:pathLst>
            </a:custGeom>
            <a:ln w="82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184267" y="1204975"/>
            <a:ext cx="232473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Diskettes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3445" y="1204975"/>
            <a:ext cx="328612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Optical</a:t>
            </a:r>
            <a:r>
              <a:rPr dirty="0" spc="-55"/>
              <a:t> </a:t>
            </a:r>
            <a:r>
              <a:rPr dirty="0" spc="-5"/>
              <a:t>Disks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0128" y="2312923"/>
            <a:ext cx="6980555" cy="374904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4965" marR="118110" indent="-342900">
              <a:lnSpc>
                <a:spcPts val="3450"/>
              </a:lnSpc>
              <a:spcBef>
                <a:spcPts val="53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CD-ROM and magneto-optical disks </a:t>
            </a:r>
            <a:r>
              <a:rPr dirty="0" sz="3200" spc="-8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provide:</a:t>
            </a:r>
            <a:endParaRPr sz="32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28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Random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access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information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34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high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storage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capacity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CD-ROM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and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magneto-optical</a:t>
            </a:r>
            <a:r>
              <a:rPr dirty="0" sz="3200" spc="-1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disks:</a:t>
            </a:r>
            <a:endParaRPr sz="3200">
              <a:latin typeface="Arial"/>
              <a:cs typeface="Arial"/>
            </a:endParaRPr>
          </a:p>
          <a:p>
            <a:pPr lvl="1" marL="755015" marR="219710" indent="-285750">
              <a:lnSpc>
                <a:spcPts val="3020"/>
              </a:lnSpc>
              <a:spcBef>
                <a:spcPts val="720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Have an </a:t>
            </a:r>
            <a:r>
              <a:rPr dirty="0" sz="2800" spc="-5">
                <a:latin typeface="Arial"/>
                <a:cs typeface="Arial"/>
              </a:rPr>
              <a:t>access time </a:t>
            </a:r>
            <a:r>
              <a:rPr dirty="0" sz="2800">
                <a:latin typeface="Arial"/>
                <a:cs typeface="Arial"/>
              </a:rPr>
              <a:t>that varies but is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slower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than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hard disks</a:t>
            </a:r>
            <a:endParaRPr sz="2800">
              <a:latin typeface="Arial"/>
              <a:cs typeface="Arial"/>
            </a:endParaRPr>
          </a:p>
          <a:p>
            <a:pPr lvl="1" marL="755650" indent="-286385">
              <a:lnSpc>
                <a:spcPct val="100000"/>
              </a:lnSpc>
              <a:spcBef>
                <a:spcPts val="295"/>
              </a:spcBef>
              <a:buClr>
                <a:srgbClr val="0000CC"/>
              </a:buClr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Are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removable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the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drive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1817" y="5681471"/>
            <a:ext cx="1977389" cy="81533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8333" y="1204975"/>
            <a:ext cx="431673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Storage</a:t>
            </a:r>
            <a:r>
              <a:rPr dirty="0" spc="-25"/>
              <a:t> </a:t>
            </a:r>
            <a:r>
              <a:rPr dirty="0" spc="-5"/>
              <a:t>Capacity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02526" y="2354071"/>
            <a:ext cx="3596004" cy="275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72390" indent="-342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single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CD-ROM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can </a:t>
            </a:r>
            <a:r>
              <a:rPr dirty="0" sz="2800" spc="-7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hold as much 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information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450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1440K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diskettes</a:t>
            </a:r>
            <a:endParaRPr sz="2800">
              <a:latin typeface="Arial"/>
              <a:cs typeface="Arial"/>
            </a:endParaRPr>
          </a:p>
          <a:p>
            <a:pPr marL="354965" marR="795655" indent="-342900">
              <a:lnSpc>
                <a:spcPct val="100000"/>
              </a:lnSpc>
              <a:spcBef>
                <a:spcPts val="675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500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books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(text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only)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513" y="2330196"/>
            <a:ext cx="3338608" cy="419252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307" y="1204975"/>
            <a:ext cx="39712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Consumer</a:t>
            </a:r>
            <a:r>
              <a:rPr dirty="0" spc="-50"/>
              <a:t> </a:t>
            </a:r>
            <a:r>
              <a:rPr dirty="0" spc="-5"/>
              <a:t>View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pc="-5"/>
              <a:t>2.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540128" y="2347212"/>
            <a:ext cx="7526655" cy="3613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963930" indent="-342900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There is an ad in a newspaper </a:t>
            </a:r>
            <a:r>
              <a:rPr dirty="0" sz="2800" spc="-5">
                <a:latin typeface="Arial"/>
                <a:cs typeface="Arial"/>
              </a:rPr>
              <a:t>selling </a:t>
            </a:r>
            <a:r>
              <a:rPr dirty="0" sz="2800">
                <a:latin typeface="Arial"/>
                <a:cs typeface="Arial"/>
              </a:rPr>
              <a:t>a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computer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the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following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configuration: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lr>
                <a:srgbClr val="0000CC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Intel </a:t>
            </a:r>
            <a:r>
              <a:rPr dirty="0" sz="2800" spc="-5">
                <a:latin typeface="Arial"/>
                <a:cs typeface="Arial"/>
              </a:rPr>
              <a:t>PII 450 MHz, </a:t>
            </a:r>
            <a:r>
              <a:rPr dirty="0" sz="2800">
                <a:latin typeface="Arial"/>
                <a:cs typeface="Arial"/>
              </a:rPr>
              <a:t>128 </a:t>
            </a:r>
            <a:r>
              <a:rPr dirty="0" sz="2800" spc="-5">
                <a:latin typeface="Arial"/>
                <a:cs typeface="Arial"/>
              </a:rPr>
              <a:t>RAM, </a:t>
            </a:r>
            <a:r>
              <a:rPr dirty="0" sz="2800">
                <a:latin typeface="Arial"/>
                <a:cs typeface="Arial"/>
              </a:rPr>
              <a:t>HDD 6.4 </a:t>
            </a:r>
            <a:r>
              <a:rPr dirty="0" sz="2800" spc="-5">
                <a:latin typeface="Arial"/>
                <a:cs typeface="Arial"/>
              </a:rPr>
              <a:t>GB, </a:t>
            </a:r>
            <a:r>
              <a:rPr dirty="0" sz="2800">
                <a:latin typeface="Arial"/>
                <a:cs typeface="Arial"/>
              </a:rPr>
              <a:t> 512 </a:t>
            </a:r>
            <a:r>
              <a:rPr dirty="0" sz="2800" spc="-5">
                <a:latin typeface="Arial"/>
                <a:cs typeface="Arial"/>
              </a:rPr>
              <a:t>KB L2 cache, </a:t>
            </a:r>
            <a:r>
              <a:rPr dirty="0" sz="2800">
                <a:latin typeface="Arial"/>
                <a:cs typeface="Arial"/>
              </a:rPr>
              <a:t>24X Acer </a:t>
            </a:r>
            <a:r>
              <a:rPr dirty="0" sz="2800" spc="-5">
                <a:latin typeface="Arial"/>
                <a:cs typeface="Arial"/>
              </a:rPr>
              <a:t>CD-ROM, CD- </a:t>
            </a:r>
            <a:r>
              <a:rPr dirty="0" sz="280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RW, </a:t>
            </a:r>
            <a:r>
              <a:rPr dirty="0" sz="2800">
                <a:latin typeface="Arial"/>
                <a:cs typeface="Arial"/>
              </a:rPr>
              <a:t>4MB </a:t>
            </a:r>
            <a:r>
              <a:rPr dirty="0" sz="2800" spc="-5">
                <a:latin typeface="Arial"/>
                <a:cs typeface="Arial"/>
              </a:rPr>
              <a:t>3D Video </a:t>
            </a:r>
            <a:r>
              <a:rPr dirty="0" sz="2800">
                <a:latin typeface="Arial"/>
                <a:cs typeface="Arial"/>
              </a:rPr>
              <a:t>Card, Motorola 56k </a:t>
            </a:r>
            <a:r>
              <a:rPr dirty="0" sz="2800" spc="-5">
                <a:latin typeface="Arial"/>
                <a:cs typeface="Arial"/>
              </a:rPr>
              <a:t>V.90 </a:t>
            </a:r>
            <a:r>
              <a:rPr dirty="0" sz="280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PCI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Modem </a:t>
            </a:r>
            <a:r>
              <a:rPr dirty="0" sz="2800" spc="-5">
                <a:latin typeface="Arial"/>
                <a:cs typeface="Arial"/>
              </a:rPr>
              <a:t>Data/Fax/Voice, </a:t>
            </a:r>
            <a:r>
              <a:rPr dirty="0" sz="2800">
                <a:latin typeface="Arial"/>
                <a:cs typeface="Arial"/>
              </a:rPr>
              <a:t>4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PCI </a:t>
            </a:r>
            <a:r>
              <a:rPr dirty="0" sz="2800">
                <a:latin typeface="Arial"/>
                <a:cs typeface="Arial"/>
              </a:rPr>
              <a:t>and 2 </a:t>
            </a:r>
            <a:r>
              <a:rPr dirty="0" sz="2800" spc="-5">
                <a:latin typeface="Arial"/>
                <a:cs typeface="Arial"/>
              </a:rPr>
              <a:t>ISA </a:t>
            </a:r>
            <a:r>
              <a:rPr dirty="0" sz="2800" spc="-76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slots,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15"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monitor.</a:t>
            </a:r>
            <a:endParaRPr sz="2800">
              <a:latin typeface="Arial"/>
              <a:cs typeface="Arial"/>
            </a:endParaRPr>
          </a:p>
          <a:p>
            <a:pPr marL="454659" indent="-441959">
              <a:lnSpc>
                <a:spcPct val="100000"/>
              </a:lnSpc>
              <a:spcBef>
                <a:spcPts val="690"/>
              </a:spcBef>
              <a:buClr>
                <a:srgbClr val="0000CC"/>
              </a:buClr>
              <a:buChar char="•"/>
              <a:tabLst>
                <a:tab pos="454025" algn="l"/>
                <a:tab pos="454659" algn="l"/>
              </a:tabLst>
            </a:pPr>
            <a:r>
              <a:rPr dirty="0" sz="2800" spc="-5">
                <a:latin typeface="Arial"/>
                <a:cs typeface="Arial"/>
              </a:rPr>
              <a:t>Explain </a:t>
            </a:r>
            <a:r>
              <a:rPr dirty="0" sz="2800">
                <a:latin typeface="Arial"/>
                <a:cs typeface="Arial"/>
              </a:rPr>
              <a:t>what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is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each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the </a:t>
            </a:r>
            <a:r>
              <a:rPr dirty="0" sz="2800">
                <a:latin typeface="Arial"/>
                <a:cs typeface="Arial"/>
              </a:rPr>
              <a:t>components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mohsin</dc:creator>
  <dc:title>Microsoft PowerPoint - intro.computers.ppt</dc:title>
  <dcterms:created xsi:type="dcterms:W3CDTF">2021-10-17T01:46:16Z</dcterms:created>
  <dcterms:modified xsi:type="dcterms:W3CDTF">2021-10-17T01:46:16Z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2004-07-28T00:00:00Z</vt:filetime>
  </property>
  <property fmtid="{D5CDD505-2E9C-101B-9397-08002B2CF9AE}" pid="3" name="Creator">
    <vt:lpwstr>PDFCreator Version 0.8.0</vt:lpwstr>
  </property>
  <property fmtid="{D5CDD505-2E9C-101B-9397-08002B2CF9AE}" pid="4" name="LastSaved">
    <vt:filetime>2021-10-17T00:00:00Z</vt:filetime>
  </property>
</Properties>
</file>