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386" r:id="rId5"/>
    <p:sldId id="387" r:id="rId6"/>
    <p:sldId id="388" r:id="rId7"/>
    <p:sldId id="389" r:id="rId8"/>
    <p:sldId id="390" r:id="rId9"/>
    <p:sldId id="391" r:id="rId10"/>
    <p:sldId id="258" r:id="rId1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628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B315F-1E65-4B20-BB22-E16C2EFE87C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75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40" r:id="rId1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SCSJ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> </a:t>
            </a:r>
            <a:r>
              <a:rPr lang="en-US" dirty="0" smtClean="0"/>
              <a:t>- </a:t>
            </a:r>
            <a:r>
              <a:rPr lang="en-US" dirty="0" smtClean="0"/>
              <a:t>Introduction</a:t>
            </a:r>
            <a:endParaRPr lang="en-US" dirty="0" smtClean="0"/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</a:t>
            </a:r>
            <a:r>
              <a:rPr lang="en-US" sz="2400" i="1" dirty="0" smtClean="0"/>
              <a:t>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Matlab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Matlab</a:t>
            </a:r>
            <a:r>
              <a:rPr lang="en-US" dirty="0" smtClean="0"/>
              <a:t> – </a:t>
            </a:r>
            <a:r>
              <a:rPr lang="en-US" dirty="0" err="1" smtClean="0"/>
              <a:t>MATrix</a:t>
            </a:r>
            <a:r>
              <a:rPr lang="en-US" dirty="0" smtClean="0"/>
              <a:t> </a:t>
            </a:r>
            <a:r>
              <a:rPr lang="en-US" dirty="0" err="1" smtClean="0"/>
              <a:t>LABoratory</a:t>
            </a:r>
            <a:endParaRPr lang="en-US" dirty="0" smtClean="0"/>
          </a:p>
          <a:p>
            <a:pPr eaLnBrk="1" hangingPunct="1"/>
            <a:r>
              <a:rPr lang="en-US" dirty="0" smtClean="0"/>
              <a:t>First written in FORTRAN (!)</a:t>
            </a:r>
            <a:endParaRPr lang="en-US" dirty="0" smtClean="0"/>
          </a:p>
          <a:p>
            <a:pPr eaLnBrk="1" hangingPunct="1"/>
            <a:r>
              <a:rPr lang="en-US" dirty="0" smtClean="0"/>
              <a:t>We will use GNU Octave (Free </a:t>
            </a:r>
            <a:r>
              <a:rPr lang="en-US" dirty="0" err="1" smtClean="0"/>
              <a:t>Matlab</a:t>
            </a:r>
            <a:r>
              <a:rPr lang="en-US" dirty="0" smtClean="0"/>
              <a:t> clone) in this course instead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*Simple demo*</a:t>
            </a:r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Matlab</a:t>
            </a:r>
            <a:r>
              <a:rPr lang="en-US" dirty="0" smtClean="0"/>
              <a:t> Advantages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45973"/>
            <a:ext cx="8229600" cy="4525963"/>
          </a:xfrm>
        </p:spPr>
        <p:txBody>
          <a:bodyPr/>
          <a:lstStyle/>
          <a:p>
            <a:pPr eaLnBrk="1" hangingPunct="1"/>
            <a:r>
              <a:rPr lang="en-US" i="1" dirty="0" smtClean="0"/>
              <a:t>Interpreted</a:t>
            </a:r>
            <a:r>
              <a:rPr lang="en-US" dirty="0" smtClean="0"/>
              <a:t> language (Fortran is </a:t>
            </a:r>
            <a:r>
              <a:rPr lang="en-US" i="1" dirty="0" smtClean="0"/>
              <a:t>compiled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Easier (Quicker results)</a:t>
            </a:r>
          </a:p>
          <a:p>
            <a:pPr lvl="1"/>
            <a:r>
              <a:rPr lang="en-US" dirty="0" smtClean="0"/>
              <a:t>But slower for huge calculations</a:t>
            </a:r>
            <a:endParaRPr lang="en-US" dirty="0" smtClean="0"/>
          </a:p>
          <a:p>
            <a:pPr eaLnBrk="1" hangingPunct="1"/>
            <a:r>
              <a:rPr lang="en-US" dirty="0" smtClean="0"/>
              <a:t>Matrix is central to the language</a:t>
            </a:r>
          </a:p>
          <a:p>
            <a:pPr lvl="1"/>
            <a:r>
              <a:rPr lang="en-US" dirty="0" smtClean="0"/>
              <a:t>Matrix operations built-in (convenient)</a:t>
            </a:r>
            <a:endParaRPr lang="en-US" dirty="0" smtClean="0"/>
          </a:p>
          <a:p>
            <a:pPr eaLnBrk="1" hangingPunct="1"/>
            <a:r>
              <a:rPr lang="en-US" dirty="0" smtClean="0"/>
              <a:t>Plotting is built in</a:t>
            </a:r>
          </a:p>
          <a:p>
            <a:pPr lvl="1"/>
            <a:r>
              <a:rPr lang="en-US" dirty="0" smtClean="0"/>
              <a:t>Quick graphical view of results</a:t>
            </a:r>
          </a:p>
          <a:p>
            <a:r>
              <a:rPr lang="en-US" dirty="0" smtClean="0"/>
              <a:t>Huge number of built-in functions</a:t>
            </a:r>
          </a:p>
          <a:p>
            <a:pPr lvl="1"/>
            <a:r>
              <a:rPr lang="en-US" dirty="0" smtClean="0"/>
              <a:t>Specialized fields available as additional toolkits</a:t>
            </a:r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49666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dirty="0" err="1" smtClean="0"/>
              <a:t>Matlab</a:t>
            </a:r>
            <a:r>
              <a:rPr lang="en-US" dirty="0" smtClean="0"/>
              <a:t> Environment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31" y="1208640"/>
            <a:ext cx="7424738" cy="531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93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dirty="0" err="1" smtClean="0"/>
              <a:t>Matlab</a:t>
            </a:r>
            <a:r>
              <a:rPr lang="en-US" dirty="0" smtClean="0"/>
              <a:t> Environment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5" y="1857375"/>
            <a:ext cx="8649730" cy="399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643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7127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The </a:t>
            </a:r>
            <a:r>
              <a:rPr lang="en-US" sz="2800" dirty="0" err="1" smtClean="0"/>
              <a:t>Matlab</a:t>
            </a:r>
            <a:r>
              <a:rPr lang="en-US" sz="2800" dirty="0" smtClean="0"/>
              <a:t> Editor (docked to </a:t>
            </a:r>
            <a:r>
              <a:rPr lang="en-US" sz="2800" dirty="0" err="1" smtClean="0"/>
              <a:t>Matlab</a:t>
            </a:r>
            <a:r>
              <a:rPr lang="en-US" sz="2800" dirty="0" smtClean="0"/>
              <a:t> Desktop)</a:t>
            </a:r>
            <a:endParaRPr 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7" y="946268"/>
            <a:ext cx="8653806" cy="570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75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7127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The </a:t>
            </a:r>
            <a:r>
              <a:rPr lang="en-US" sz="2800" dirty="0" err="1" smtClean="0"/>
              <a:t>Matlab</a:t>
            </a:r>
            <a:r>
              <a:rPr lang="en-US" sz="2800" dirty="0" smtClean="0"/>
              <a:t> Editor (undocked)</a:t>
            </a:r>
            <a:endParaRPr 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41" y="855663"/>
            <a:ext cx="6825318" cy="479107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23850" y="5803107"/>
            <a:ext cx="82296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2800" dirty="0" smtClean="0"/>
              <a:t>We will use Notepad++ instead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732396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7127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 smtClean="0"/>
              <a:t>Matlab</a:t>
            </a:r>
            <a:r>
              <a:rPr lang="en-US" sz="2800" dirty="0" smtClean="0"/>
              <a:t> Script File (.m file)</a:t>
            </a:r>
            <a:endParaRPr lang="en-US" sz="2800" dirty="0" smtClean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For long programs, use </a:t>
            </a:r>
            <a:r>
              <a:rPr lang="en-US" i="1" dirty="0" smtClean="0"/>
              <a:t>script file</a:t>
            </a:r>
            <a:r>
              <a:rPr lang="en-US" dirty="0" smtClean="0"/>
              <a:t> instead of typing directly in the command window</a:t>
            </a:r>
          </a:p>
          <a:p>
            <a:pPr lvl="1"/>
            <a:r>
              <a:rPr lang="en-US" dirty="0" smtClean="0"/>
              <a:t>This is your </a:t>
            </a:r>
            <a:r>
              <a:rPr lang="en-US" dirty="0" err="1" smtClean="0"/>
              <a:t>Matlab</a:t>
            </a:r>
            <a:r>
              <a:rPr lang="en-US" dirty="0" smtClean="0"/>
              <a:t> code (.m files)</a:t>
            </a:r>
          </a:p>
          <a:p>
            <a:pPr lvl="1"/>
            <a:r>
              <a:rPr lang="en-US" dirty="0" smtClean="0"/>
              <a:t>In </a:t>
            </a:r>
            <a:r>
              <a:rPr lang="en-US" dirty="0" smtClean="0"/>
              <a:t>F</a:t>
            </a:r>
            <a:r>
              <a:rPr lang="en-US" dirty="0" smtClean="0"/>
              <a:t>ortran, your code is in .f files</a:t>
            </a:r>
            <a:endParaRPr lang="en-US" dirty="0" smtClean="0"/>
          </a:p>
          <a:p>
            <a:pPr eaLnBrk="1" hangingPunct="1"/>
            <a:r>
              <a:rPr lang="en-US" dirty="0" smtClean="0"/>
              <a:t>You can correct your code easily in an editor and rerun</a:t>
            </a:r>
          </a:p>
          <a:p>
            <a:pPr eaLnBrk="1" hangingPunct="1"/>
            <a:r>
              <a:rPr lang="en-US" dirty="0" smtClean="0"/>
              <a:t>Also serves as a record of your command history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6597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Navigation, File commands </a:t>
            </a:r>
            <a:endParaRPr 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DOS/Unix conventions for directory navigation</a:t>
            </a:r>
            <a:endParaRPr lang="en-US" dirty="0" smtClean="0"/>
          </a:p>
          <a:p>
            <a:pPr eaLnBrk="1" hangingPunct="1"/>
            <a:r>
              <a:rPr lang="en-US" i="1" dirty="0" smtClean="0"/>
              <a:t>Tab completion </a:t>
            </a:r>
            <a:r>
              <a:rPr lang="en-US" dirty="0" smtClean="0"/>
              <a:t>to speed up keystrokes</a:t>
            </a:r>
            <a:endParaRPr lang="en-US" i="1" dirty="0" smtClean="0"/>
          </a:p>
          <a:p>
            <a:pPr eaLnBrk="1" hangingPunct="1"/>
            <a:r>
              <a:rPr lang="en-US" dirty="0" smtClean="0"/>
              <a:t>Command history via </a:t>
            </a:r>
            <a:r>
              <a:rPr lang="en-US" i="1" dirty="0" smtClean="0"/>
              <a:t>Up/Down Arrow keys</a:t>
            </a:r>
            <a:r>
              <a:rPr lang="en-US" dirty="0" smtClean="0"/>
              <a:t> to speed up keystrokes</a:t>
            </a:r>
            <a:endParaRPr lang="en-US" i="1" dirty="0" smtClean="0"/>
          </a:p>
          <a:p>
            <a:pPr eaLnBrk="1" hangingPunct="1"/>
            <a:r>
              <a:rPr lang="en-US" dirty="0" smtClean="0"/>
              <a:t>Learn and continually use it to make it second nature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43695</TotalTime>
  <Words>214</Words>
  <Application>Microsoft Office PowerPoint</Application>
  <PresentationFormat>On-screen Show (4:3)</PresentationFormat>
  <Paragraphs>37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Osaka</vt:lpstr>
      <vt:lpstr>Times</vt:lpstr>
      <vt:lpstr>Wingdings</vt:lpstr>
      <vt:lpstr>Custom Design</vt:lpstr>
      <vt:lpstr>UTMocw template</vt:lpstr>
      <vt:lpstr>SCSJ 2733 Matlab - Introduction</vt:lpstr>
      <vt:lpstr>Matlab</vt:lpstr>
      <vt:lpstr>Matlab Advantages</vt:lpstr>
      <vt:lpstr>The Matlab Environment</vt:lpstr>
      <vt:lpstr>The Matlab Environment</vt:lpstr>
      <vt:lpstr>The Matlab Editor (docked to Matlab Desktop)</vt:lpstr>
      <vt:lpstr>The Matlab Editor (undocked)</vt:lpstr>
      <vt:lpstr>Matlab Script File (.m file)</vt:lpstr>
      <vt:lpstr>Navigation, File commands 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341</cp:revision>
  <cp:lastPrinted>2018-04-12T02:43:24Z</cp:lastPrinted>
  <dcterms:created xsi:type="dcterms:W3CDTF">2011-01-14T19:12:41Z</dcterms:created>
  <dcterms:modified xsi:type="dcterms:W3CDTF">2020-05-12T17:33:25Z</dcterms:modified>
</cp:coreProperties>
</file>